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3" r:id="rId7"/>
    <p:sldId id="304" r:id="rId8"/>
    <p:sldId id="301" r:id="rId9"/>
    <p:sldId id="267" r:id="rId10"/>
    <p:sldId id="329" r:id="rId11"/>
    <p:sldId id="330" r:id="rId12"/>
    <p:sldId id="334" r:id="rId13"/>
    <p:sldId id="332" r:id="rId14"/>
    <p:sldId id="333" r:id="rId15"/>
    <p:sldId id="335" r:id="rId16"/>
    <p:sldId id="337" r:id="rId17"/>
    <p:sldId id="331" r:id="rId18"/>
    <p:sldId id="302" r:id="rId19"/>
    <p:sldId id="307" r:id="rId20"/>
    <p:sldId id="308" r:id="rId21"/>
    <p:sldId id="310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08"/>
    <a:srgbClr val="0A2F73"/>
    <a:srgbClr val="00B4EB"/>
    <a:srgbClr val="000000"/>
    <a:srgbClr val="EC008C"/>
    <a:srgbClr val="C6DEE1"/>
    <a:srgbClr val="DEFBFF"/>
    <a:srgbClr val="6E3694"/>
    <a:srgbClr val="9460A4"/>
    <a:srgbClr val="FF8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 snapToObjects="1">
      <p:cViewPr>
        <p:scale>
          <a:sx n="66" d="100"/>
          <a:sy n="66" d="100"/>
        </p:scale>
        <p:origin x="2526" y="810"/>
      </p:cViewPr>
      <p:guideLst/>
    </p:cSldViewPr>
  </p:slideViewPr>
  <p:outlineViewPr>
    <p:cViewPr>
      <p:scale>
        <a:sx n="33" d="100"/>
        <a:sy n="33" d="100"/>
      </p:scale>
      <p:origin x="0" y="-37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6" d="100"/>
          <a:sy n="146" d="100"/>
        </p:scale>
        <p:origin x="42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F7-A646-9890-ADC8DCAB342A}"/>
              </c:ext>
            </c:extLst>
          </c:dPt>
          <c:dPt>
            <c:idx val="1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F7-A646-9890-ADC8DCAB342A}"/>
              </c:ext>
            </c:extLst>
          </c:dPt>
          <c:dPt>
            <c:idx val="2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F7-A646-9890-ADC8DCAB342A}"/>
              </c:ext>
            </c:extLst>
          </c:dPt>
          <c:dPt>
            <c:idx val="3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F7-A646-9890-ADC8DCAB342A}"/>
              </c:ext>
            </c:extLst>
          </c:dPt>
          <c:dPt>
            <c:idx val="4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F7-A646-9890-ADC8DCAB342A}"/>
              </c:ext>
            </c:extLst>
          </c:dPt>
          <c:dPt>
            <c:idx val="5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F7-A646-9890-ADC8DCAB342A}"/>
              </c:ext>
            </c:extLst>
          </c:dPt>
          <c:dPt>
            <c:idx val="6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F7-A646-9890-ADC8DCAB342A}"/>
              </c:ext>
            </c:extLst>
          </c:dPt>
          <c:dPt>
            <c:idx val="7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F7-A646-9890-ADC8DCAB342A}"/>
              </c:ext>
            </c:extLst>
          </c:dPt>
          <c:dPt>
            <c:idx val="8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F7-A646-9890-ADC8DCAB342A}"/>
              </c:ext>
            </c:extLst>
          </c:dPt>
          <c:dPt>
            <c:idx val="9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7F7-A646-9890-ADC8DCAB342A}"/>
              </c:ext>
            </c:extLst>
          </c:dPt>
          <c:cat>
            <c:strRef>
              <c:f>Tabelle1!$A$2:$A$11</c:f>
              <c:strCache>
                <c:ptCount val="10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1. Quartal</c:v>
                </c:pt>
                <c:pt idx="5">
                  <c:v>2. Quartal</c:v>
                </c:pt>
                <c:pt idx="6">
                  <c:v>3. Quartal</c:v>
                </c:pt>
                <c:pt idx="7">
                  <c:v>4. Quartal</c:v>
                </c:pt>
                <c:pt idx="8">
                  <c:v>1. Quartal</c:v>
                </c:pt>
                <c:pt idx="9">
                  <c:v>2. Quartal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7F7-A646-9890-ADC8DCAB3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89660533202003E-2"/>
          <c:y val="3.2616997543834583E-2"/>
          <c:w val="0.90696022642987262"/>
          <c:h val="0.70090718771807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Abschluskosten in Prozent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Tabelle1!$A$2:$A$19</c:f>
              <c:numCache>
                <c:formatCode>#,##0.00\ _€</c:formatCode>
                <c:ptCount val="18"/>
                <c:pt idx="0">
                  <c:v>50000</c:v>
                </c:pt>
                <c:pt idx="1">
                  <c:v>100000</c:v>
                </c:pt>
                <c:pt idx="2">
                  <c:v>110000</c:v>
                </c:pt>
                <c:pt idx="3">
                  <c:v>120000</c:v>
                </c:pt>
                <c:pt idx="4">
                  <c:v>130000</c:v>
                </c:pt>
                <c:pt idx="5">
                  <c:v>140000</c:v>
                </c:pt>
                <c:pt idx="6">
                  <c:v>150000</c:v>
                </c:pt>
                <c:pt idx="7">
                  <c:v>160000</c:v>
                </c:pt>
                <c:pt idx="8">
                  <c:v>170000</c:v>
                </c:pt>
                <c:pt idx="9">
                  <c:v>180000</c:v>
                </c:pt>
                <c:pt idx="10">
                  <c:v>190000</c:v>
                </c:pt>
                <c:pt idx="11">
                  <c:v>200000</c:v>
                </c:pt>
                <c:pt idx="12">
                  <c:v>210000</c:v>
                </c:pt>
                <c:pt idx="13">
                  <c:v>220000</c:v>
                </c:pt>
                <c:pt idx="14">
                  <c:v>230000</c:v>
                </c:pt>
                <c:pt idx="15">
                  <c:v>240000</c:v>
                </c:pt>
                <c:pt idx="16">
                  <c:v>250000</c:v>
                </c:pt>
                <c:pt idx="17">
                  <c:v>500000</c:v>
                </c:pt>
              </c:numCache>
            </c:numRef>
          </c:cat>
          <c:val>
            <c:numRef>
              <c:f>Tabelle1!$B$2:$B$19</c:f>
              <c:numCache>
                <c:formatCode>0.00%</c:formatCode>
                <c:ptCount val="18"/>
                <c:pt idx="0">
                  <c:v>2.8000000000000001E-2</c:v>
                </c:pt>
                <c:pt idx="1">
                  <c:v>2.8000000000000001E-2</c:v>
                </c:pt>
                <c:pt idx="2">
                  <c:v>2.6200000000000001E-2</c:v>
                </c:pt>
                <c:pt idx="3">
                  <c:v>2.47E-2</c:v>
                </c:pt>
                <c:pt idx="4">
                  <c:v>2.3400000000000001E-2</c:v>
                </c:pt>
                <c:pt idx="5">
                  <c:v>2.23E-2</c:v>
                </c:pt>
                <c:pt idx="6">
                  <c:v>2.1299999999999999E-2</c:v>
                </c:pt>
                <c:pt idx="7">
                  <c:v>2.0500000000000001E-2</c:v>
                </c:pt>
                <c:pt idx="8">
                  <c:v>1.9800000000000002E-2</c:v>
                </c:pt>
                <c:pt idx="9">
                  <c:v>1.9099999999999999E-2</c:v>
                </c:pt>
                <c:pt idx="10">
                  <c:v>1.8499999999999999E-2</c:v>
                </c:pt>
                <c:pt idx="11">
                  <c:v>1.7999999999999999E-2</c:v>
                </c:pt>
                <c:pt idx="12">
                  <c:v>1.7500000000000002E-2</c:v>
                </c:pt>
                <c:pt idx="13">
                  <c:v>1.7100000000000001E-2</c:v>
                </c:pt>
                <c:pt idx="14">
                  <c:v>1.67E-2</c:v>
                </c:pt>
                <c:pt idx="15">
                  <c:v>1.6299999999999999E-2</c:v>
                </c:pt>
                <c:pt idx="16">
                  <c:v>1.6E-2</c:v>
                </c:pt>
                <c:pt idx="1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B-46B2-A320-3788DF6CCCB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Courtage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Tabelle1!$A$2:$A$19</c:f>
              <c:numCache>
                <c:formatCode>#,##0.00\ _€</c:formatCode>
                <c:ptCount val="18"/>
                <c:pt idx="0">
                  <c:v>50000</c:v>
                </c:pt>
                <c:pt idx="1">
                  <c:v>100000</c:v>
                </c:pt>
                <c:pt idx="2">
                  <c:v>110000</c:v>
                </c:pt>
                <c:pt idx="3">
                  <c:v>120000</c:v>
                </c:pt>
                <c:pt idx="4">
                  <c:v>130000</c:v>
                </c:pt>
                <c:pt idx="5">
                  <c:v>140000</c:v>
                </c:pt>
                <c:pt idx="6">
                  <c:v>150000</c:v>
                </c:pt>
                <c:pt idx="7">
                  <c:v>160000</c:v>
                </c:pt>
                <c:pt idx="8">
                  <c:v>170000</c:v>
                </c:pt>
                <c:pt idx="9">
                  <c:v>180000</c:v>
                </c:pt>
                <c:pt idx="10">
                  <c:v>190000</c:v>
                </c:pt>
                <c:pt idx="11">
                  <c:v>200000</c:v>
                </c:pt>
                <c:pt idx="12">
                  <c:v>210000</c:v>
                </c:pt>
                <c:pt idx="13">
                  <c:v>220000</c:v>
                </c:pt>
                <c:pt idx="14">
                  <c:v>230000</c:v>
                </c:pt>
                <c:pt idx="15">
                  <c:v>240000</c:v>
                </c:pt>
                <c:pt idx="16">
                  <c:v>250000</c:v>
                </c:pt>
                <c:pt idx="17">
                  <c:v>500000</c:v>
                </c:pt>
              </c:numCache>
            </c:numRef>
          </c:cat>
          <c:val>
            <c:numRef>
              <c:f>Tabelle1!$C$2:$C$19</c:f>
              <c:numCache>
                <c:formatCode>0.00%</c:formatCode>
                <c:ptCount val="18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8.0000000000000002E-3</c:v>
                </c:pt>
                <c:pt idx="9">
                  <c:v>8.0000000000000002E-3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8.0000000000000002E-3</c:v>
                </c:pt>
                <c:pt idx="15">
                  <c:v>8.0000000000000002E-3</c:v>
                </c:pt>
                <c:pt idx="16">
                  <c:v>8.0000000000000002E-3</c:v>
                </c:pt>
                <c:pt idx="17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D-48C4-9A9C-1522E7163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297776"/>
        <c:axId val="641297448"/>
      </c:barChart>
      <c:catAx>
        <c:axId val="641297776"/>
        <c:scaling>
          <c:orientation val="minMax"/>
        </c:scaling>
        <c:delete val="0"/>
        <c:axPos val="b"/>
        <c:numFmt formatCode="#,##0.00\ _€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1297448"/>
        <c:crosses val="autoZero"/>
        <c:auto val="1"/>
        <c:lblAlgn val="ctr"/>
        <c:lblOffset val="100"/>
        <c:noMultiLvlLbl val="0"/>
      </c:catAx>
      <c:valAx>
        <c:axId val="64129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1297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22546232472897E-2"/>
          <c:y val="0.12817193146460754"/>
          <c:w val="0.94359597110265103"/>
          <c:h val="0.66474642282617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1.3</c:v>
                </c:pt>
                <c:pt idx="1">
                  <c:v>1.1000000000000001</c:v>
                </c:pt>
                <c:pt idx="2">
                  <c:v>1.7</c:v>
                </c:pt>
                <c:pt idx="3">
                  <c:v>1.5</c:v>
                </c:pt>
                <c:pt idx="4">
                  <c:v>1.6</c:v>
                </c:pt>
                <c:pt idx="5">
                  <c:v>2.2999999999999998</c:v>
                </c:pt>
                <c:pt idx="6">
                  <c:v>2.6</c:v>
                </c:pt>
                <c:pt idx="7">
                  <c:v>0.3</c:v>
                </c:pt>
                <c:pt idx="8">
                  <c:v>1.1000000000000001</c:v>
                </c:pt>
                <c:pt idx="9">
                  <c:v>2.1</c:v>
                </c:pt>
                <c:pt idx="10">
                  <c:v>2</c:v>
                </c:pt>
                <c:pt idx="11">
                  <c:v>1.4</c:v>
                </c:pt>
                <c:pt idx="12">
                  <c:v>1</c:v>
                </c:pt>
                <c:pt idx="13">
                  <c:v>0.5</c:v>
                </c:pt>
                <c:pt idx="14">
                  <c:v>0.5</c:v>
                </c:pt>
                <c:pt idx="15">
                  <c:v>1.5</c:v>
                </c:pt>
                <c:pt idx="16">
                  <c:v>1.8</c:v>
                </c:pt>
                <c:pt idx="17">
                  <c:v>1.4</c:v>
                </c:pt>
                <c:pt idx="18">
                  <c:v>0.5</c:v>
                </c:pt>
                <c:pt idx="19">
                  <c:v>3.1</c:v>
                </c:pt>
                <c:pt idx="20">
                  <c:v>7.9</c:v>
                </c:pt>
                <c:pt idx="2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3-45F1-A09C-6046DB6EF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001728"/>
        <c:axId val="301540096"/>
      </c:barChart>
      <c:catAx>
        <c:axId val="30100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1540096"/>
        <c:crosses val="autoZero"/>
        <c:auto val="1"/>
        <c:lblAlgn val="ctr"/>
        <c:lblOffset val="100"/>
        <c:noMultiLvlLbl val="0"/>
      </c:catAx>
      <c:valAx>
        <c:axId val="301540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0100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0.11699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-18015"/>
          <a:ext cx="5635487" cy="513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0.25245</cdr:x>
      <cdr:y>0.35234</cdr:y>
    </cdr:from>
    <cdr:to>
      <cdr:x>0.85386</cdr:x>
      <cdr:y>0.60543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422697" y="1546081"/>
          <a:ext cx="3389243" cy="1110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2"/>
              </a:solidFill>
            </a:rPr>
            <a:t>Mittelwert seit 1950 liegt bei  2,51 % </a:t>
          </a:r>
        </a:p>
        <a:p xmlns:a="http://schemas.openxmlformats.org/drawingml/2006/main"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0843-BAE5-3545-8786-86DC69A5A54F}" type="datetimeFigureOut">
              <a:rPr lang="en-US" smtClean="0">
                <a:latin typeface="Ubuntu" panose="020B0504030602030204" pitchFamily="34" charset="0"/>
              </a:rPr>
              <a:t>2/20/2024</a:t>
            </a:fld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CEF1-3ACE-4F4C-B982-BC783C012426}" type="slidenum">
              <a:rPr lang="en-US" smtClean="0">
                <a:latin typeface="Ubuntu" panose="020B0504030602030204" pitchFamily="34" charset="0"/>
              </a:rPr>
              <a:t>‹Nr.›</a:t>
            </a:fld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29485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Ubuntu" panose="020B05040306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Ubuntu" panose="020B0504030602030204" pitchFamily="34" charset="0"/>
              </a:defRPr>
            </a:lvl1pPr>
          </a:lstStyle>
          <a:p>
            <a:fld id="{D22CCE29-9CB3-9A44-B773-7E3C80E5CE5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Ubuntu" panose="020B05040306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Ubuntu" panose="020B0504030602030204" pitchFamily="34" charset="0"/>
              </a:defRPr>
            </a:lvl1pPr>
          </a:lstStyle>
          <a:p>
            <a:fld id="{7CAB2531-B7A9-1A4D-9CE2-792BAF7DC7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51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rPr>
              <a:t>Um 17:00 Uhr wird uns der Busshuttle zurück in das Hotel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rPr>
              <a:t>Estrel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rPr>
              <a:t> bringen.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Ubuntu" panose="020B0504030602030204" pitchFamily="34" charset="0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8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7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B2531-B7A9-1A4D-9CE2-792BAF7DC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2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 einer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dynamischen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Rente unterstellen Sie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2%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garantierte Rentendynamik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 einer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teildynamischen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Rente unterstellen sie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1%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garantierte Rentendynamik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 der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flexiblen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Rente wird </a:t>
            </a:r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keine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Rentendynamik innerhalb unseres Tarifs unterstellt. </a:t>
            </a: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8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8332FA26-63C4-E13E-FFC1-3B778CA7E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1728000"/>
            <a:ext cx="6610852" cy="170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bg2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PPT Headline, Ubuntu, </a:t>
            </a:r>
            <a:br>
              <a:rPr lang="de-DE" noProof="0" dirty="0"/>
            </a:br>
            <a:r>
              <a:rPr lang="de-DE" noProof="0" dirty="0"/>
              <a:t>36 Punkt, 2-zeilig möglich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F1A1353C-51CB-C222-5907-FE80AF10C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2" y="3429000"/>
            <a:ext cx="3754799" cy="2349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chemeClr val="bg2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 err="1"/>
              <a:t>Sublines</a:t>
            </a:r>
            <a:r>
              <a:rPr lang="de-DE" noProof="0" dirty="0"/>
              <a:t>, 16 Punkt in </a:t>
            </a:r>
            <a:r>
              <a:rPr lang="de-DE" noProof="0" dirty="0" err="1"/>
              <a:t>regular</a:t>
            </a:r>
            <a:r>
              <a:rPr lang="de-DE" noProof="0" dirty="0"/>
              <a:t>,</a:t>
            </a:r>
            <a:br>
              <a:rPr lang="de-DE" noProof="0" dirty="0"/>
            </a:br>
            <a:r>
              <a:rPr lang="de-DE" noProof="0" dirty="0"/>
              <a:t>mehrzeilig</a:t>
            </a:r>
          </a:p>
          <a:p>
            <a:pPr lvl="0"/>
            <a:endParaRPr lang="de-DE" noProof="0" dirty="0"/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44FC8C4E-33A1-37E1-EC21-D97DE58A7E41}"/>
              </a:ext>
            </a:extLst>
          </p:cNvPr>
          <p:cNvSpPr/>
          <p:nvPr userDrawn="1"/>
        </p:nvSpPr>
        <p:spPr>
          <a:xfrm rot="19546698">
            <a:off x="5984681" y="2124831"/>
            <a:ext cx="2335169" cy="5511194"/>
          </a:xfrm>
          <a:custGeom>
            <a:avLst/>
            <a:gdLst>
              <a:gd name="connsiteX0" fmla="*/ 0 w 2335169"/>
              <a:gd name="connsiteY0" fmla="*/ 0 h 5511194"/>
              <a:gd name="connsiteX1" fmla="*/ 2335169 w 2335169"/>
              <a:gd name="connsiteY1" fmla="*/ 4580463 h 5511194"/>
              <a:gd name="connsiteX2" fmla="*/ 1702129 w 2335169"/>
              <a:gd name="connsiteY2" fmla="*/ 5511194 h 5511194"/>
              <a:gd name="connsiteX3" fmla="*/ 108818 w 2335169"/>
              <a:gd name="connsiteY3" fmla="*/ 4427498 h 55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169" h="5511194">
                <a:moveTo>
                  <a:pt x="0" y="0"/>
                </a:moveTo>
                <a:lnTo>
                  <a:pt x="2335169" y="4580463"/>
                </a:lnTo>
                <a:lnTo>
                  <a:pt x="1702129" y="5511194"/>
                </a:lnTo>
                <a:lnTo>
                  <a:pt x="108818" y="4427498"/>
                </a:lnTo>
                <a:close/>
              </a:path>
            </a:pathLst>
          </a:custGeom>
          <a:gradFill>
            <a:gsLst>
              <a:gs pos="100000">
                <a:srgbClr val="FF8A00"/>
              </a:gs>
              <a:gs pos="0">
                <a:srgbClr val="FFDD00"/>
              </a:gs>
            </a:gsLst>
            <a:lin ang="5400000" scaled="1"/>
          </a:gradFill>
          <a:ln w="2032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Medium" panose="020B0504030602030204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2DB9D3-1728-5A96-7C79-D73D440C34D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9628" y="337327"/>
            <a:ext cx="1978914" cy="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ihandform 86">
            <a:extLst>
              <a:ext uri="{FF2B5EF4-FFF2-40B4-BE49-F238E27FC236}">
                <a16:creationId xmlns:a16="http://schemas.microsoft.com/office/drawing/2014/main" id="{9848CE41-8909-D34F-EED1-C6C208E1469F}"/>
              </a:ext>
            </a:extLst>
          </p:cNvPr>
          <p:cNvSpPr/>
          <p:nvPr userDrawn="1"/>
        </p:nvSpPr>
        <p:spPr>
          <a:xfrm>
            <a:off x="8785106" y="337327"/>
            <a:ext cx="164366" cy="225453"/>
          </a:xfrm>
          <a:custGeom>
            <a:avLst/>
            <a:gdLst>
              <a:gd name="connsiteX0" fmla="*/ 0 w 164366"/>
              <a:gd name="connsiteY0" fmla="*/ 127022 h 225453"/>
              <a:gd name="connsiteX1" fmla="*/ 49822 w 164366"/>
              <a:gd name="connsiteY1" fmla="*/ 225453 h 225453"/>
              <a:gd name="connsiteX2" fmla="*/ 164366 w 164366"/>
              <a:gd name="connsiteY2" fmla="*/ 0 h 2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66" h="225453">
                <a:moveTo>
                  <a:pt x="0" y="127022"/>
                </a:moveTo>
                <a:lnTo>
                  <a:pt x="49822" y="225453"/>
                </a:lnTo>
                <a:lnTo>
                  <a:pt x="164366" y="0"/>
                </a:ln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8" name="Freihandform 87">
            <a:extLst>
              <a:ext uri="{FF2B5EF4-FFF2-40B4-BE49-F238E27FC236}">
                <a16:creationId xmlns:a16="http://schemas.microsoft.com/office/drawing/2014/main" id="{CD64CE02-57AF-9DD4-942F-557F92676DD5}"/>
              </a:ext>
            </a:extLst>
          </p:cNvPr>
          <p:cNvSpPr/>
          <p:nvPr userDrawn="1"/>
        </p:nvSpPr>
        <p:spPr>
          <a:xfrm>
            <a:off x="6970093" y="524345"/>
            <a:ext cx="155519" cy="224046"/>
          </a:xfrm>
          <a:custGeom>
            <a:avLst/>
            <a:gdLst>
              <a:gd name="connsiteX0" fmla="*/ 71241 w 155519"/>
              <a:gd name="connsiteY0" fmla="*/ 182331 h 224046"/>
              <a:gd name="connsiteX1" fmla="*/ 88003 w 155519"/>
              <a:gd name="connsiteY1" fmla="*/ 180456 h 224046"/>
              <a:gd name="connsiteX2" fmla="*/ 98713 w 155519"/>
              <a:gd name="connsiteY2" fmla="*/ 175769 h 224046"/>
              <a:gd name="connsiteX3" fmla="*/ 104300 w 155519"/>
              <a:gd name="connsiteY3" fmla="*/ 168738 h 224046"/>
              <a:gd name="connsiteX4" fmla="*/ 105697 w 155519"/>
              <a:gd name="connsiteY4" fmla="*/ 159833 h 224046"/>
              <a:gd name="connsiteX5" fmla="*/ 95919 w 155519"/>
              <a:gd name="connsiteY5" fmla="*/ 142490 h 224046"/>
              <a:gd name="connsiteX6" fmla="*/ 61928 w 155519"/>
              <a:gd name="connsiteY6" fmla="*/ 127491 h 224046"/>
              <a:gd name="connsiteX7" fmla="*/ 40975 w 155519"/>
              <a:gd name="connsiteY7" fmla="*/ 119054 h 224046"/>
              <a:gd name="connsiteX8" fmla="*/ 22350 w 155519"/>
              <a:gd name="connsiteY8" fmla="*/ 106868 h 224046"/>
              <a:gd name="connsiteX9" fmla="*/ 8847 w 155519"/>
              <a:gd name="connsiteY9" fmla="*/ 89525 h 224046"/>
              <a:gd name="connsiteX10" fmla="*/ 3725 w 155519"/>
              <a:gd name="connsiteY10" fmla="*/ 64214 h 224046"/>
              <a:gd name="connsiteX11" fmla="*/ 9313 w 155519"/>
              <a:gd name="connsiteY11" fmla="*/ 37497 h 224046"/>
              <a:gd name="connsiteX12" fmla="*/ 25144 w 155519"/>
              <a:gd name="connsiteY12" fmla="*/ 17343 h 224046"/>
              <a:gd name="connsiteX13" fmla="*/ 49822 w 155519"/>
              <a:gd name="connsiteY13" fmla="*/ 4687 h 224046"/>
              <a:gd name="connsiteX14" fmla="*/ 82416 w 155519"/>
              <a:gd name="connsiteY14" fmla="*/ 0 h 224046"/>
              <a:gd name="connsiteX15" fmla="*/ 119666 w 155519"/>
              <a:gd name="connsiteY15" fmla="*/ 4687 h 224046"/>
              <a:gd name="connsiteX16" fmla="*/ 145741 w 155519"/>
              <a:gd name="connsiteY16" fmla="*/ 15468 h 224046"/>
              <a:gd name="connsiteX17" fmla="*/ 131772 w 155519"/>
              <a:gd name="connsiteY17" fmla="*/ 53434 h 224046"/>
              <a:gd name="connsiteX18" fmla="*/ 111750 w 155519"/>
              <a:gd name="connsiteY18" fmla="*/ 44997 h 224046"/>
              <a:gd name="connsiteX19" fmla="*/ 85210 w 155519"/>
              <a:gd name="connsiteY19" fmla="*/ 41247 h 224046"/>
              <a:gd name="connsiteX20" fmla="*/ 60531 w 155519"/>
              <a:gd name="connsiteY20" fmla="*/ 45934 h 224046"/>
              <a:gd name="connsiteX21" fmla="*/ 53081 w 155519"/>
              <a:gd name="connsiteY21" fmla="*/ 60465 h 224046"/>
              <a:gd name="connsiteX22" fmla="*/ 55875 w 155519"/>
              <a:gd name="connsiteY22" fmla="*/ 70308 h 224046"/>
              <a:gd name="connsiteX23" fmla="*/ 63791 w 155519"/>
              <a:gd name="connsiteY23" fmla="*/ 77338 h 224046"/>
              <a:gd name="connsiteX24" fmla="*/ 75432 w 155519"/>
              <a:gd name="connsiteY24" fmla="*/ 83432 h 224046"/>
              <a:gd name="connsiteX25" fmla="*/ 89866 w 155519"/>
              <a:gd name="connsiteY25" fmla="*/ 89056 h 224046"/>
              <a:gd name="connsiteX26" fmla="*/ 118735 w 155519"/>
              <a:gd name="connsiteY26" fmla="*/ 101243 h 224046"/>
              <a:gd name="connsiteX27" fmla="*/ 139222 w 155519"/>
              <a:gd name="connsiteY27" fmla="*/ 115304 h 224046"/>
              <a:gd name="connsiteX28" fmla="*/ 151329 w 155519"/>
              <a:gd name="connsiteY28" fmla="*/ 134053 h 224046"/>
              <a:gd name="connsiteX29" fmla="*/ 155519 w 155519"/>
              <a:gd name="connsiteY29" fmla="*/ 160301 h 224046"/>
              <a:gd name="connsiteX30" fmla="*/ 134566 w 155519"/>
              <a:gd name="connsiteY30" fmla="*/ 207173 h 224046"/>
              <a:gd name="connsiteX31" fmla="*/ 71241 w 155519"/>
              <a:gd name="connsiteY31" fmla="*/ 224047 h 224046"/>
              <a:gd name="connsiteX32" fmla="*/ 45631 w 155519"/>
              <a:gd name="connsiteY32" fmla="*/ 222172 h 224046"/>
              <a:gd name="connsiteX33" fmla="*/ 25609 w 155519"/>
              <a:gd name="connsiteY33" fmla="*/ 217954 h 224046"/>
              <a:gd name="connsiteX34" fmla="*/ 10709 w 155519"/>
              <a:gd name="connsiteY34" fmla="*/ 212798 h 224046"/>
              <a:gd name="connsiteX35" fmla="*/ 0 w 155519"/>
              <a:gd name="connsiteY35" fmla="*/ 207642 h 224046"/>
              <a:gd name="connsiteX36" fmla="*/ 13503 w 155519"/>
              <a:gd name="connsiteY36" fmla="*/ 169207 h 224046"/>
              <a:gd name="connsiteX37" fmla="*/ 37250 w 155519"/>
              <a:gd name="connsiteY37" fmla="*/ 178581 h 224046"/>
              <a:gd name="connsiteX38" fmla="*/ 71241 w 155519"/>
              <a:gd name="connsiteY38" fmla="*/ 182331 h 2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519" h="224046">
                <a:moveTo>
                  <a:pt x="71241" y="182331"/>
                </a:moveTo>
                <a:cubicBezTo>
                  <a:pt x="76828" y="182331"/>
                  <a:pt x="82416" y="181862"/>
                  <a:pt x="88003" y="180456"/>
                </a:cubicBezTo>
                <a:cubicBezTo>
                  <a:pt x="91728" y="179519"/>
                  <a:pt x="95454" y="178113"/>
                  <a:pt x="98713" y="175769"/>
                </a:cubicBezTo>
                <a:cubicBezTo>
                  <a:pt x="101041" y="173894"/>
                  <a:pt x="102904" y="171551"/>
                  <a:pt x="104300" y="168738"/>
                </a:cubicBezTo>
                <a:cubicBezTo>
                  <a:pt x="105232" y="165926"/>
                  <a:pt x="105697" y="162645"/>
                  <a:pt x="105697" y="159833"/>
                </a:cubicBezTo>
                <a:cubicBezTo>
                  <a:pt x="105697" y="152802"/>
                  <a:pt x="101972" y="146240"/>
                  <a:pt x="95919" y="142490"/>
                </a:cubicBezTo>
                <a:cubicBezTo>
                  <a:pt x="85210" y="135928"/>
                  <a:pt x="74035" y="130772"/>
                  <a:pt x="61928" y="127491"/>
                </a:cubicBezTo>
                <a:cubicBezTo>
                  <a:pt x="54944" y="125148"/>
                  <a:pt x="47960" y="122335"/>
                  <a:pt x="40975" y="119054"/>
                </a:cubicBezTo>
                <a:cubicBezTo>
                  <a:pt x="33991" y="115773"/>
                  <a:pt x="27938" y="112023"/>
                  <a:pt x="22350" y="106868"/>
                </a:cubicBezTo>
                <a:cubicBezTo>
                  <a:pt x="16763" y="102180"/>
                  <a:pt x="12106" y="96087"/>
                  <a:pt x="8847" y="89525"/>
                </a:cubicBezTo>
                <a:cubicBezTo>
                  <a:pt x="5122" y="81557"/>
                  <a:pt x="3259" y="73120"/>
                  <a:pt x="3725" y="64214"/>
                </a:cubicBezTo>
                <a:cubicBezTo>
                  <a:pt x="3725" y="54840"/>
                  <a:pt x="5122" y="45934"/>
                  <a:pt x="9313" y="37497"/>
                </a:cubicBezTo>
                <a:cubicBezTo>
                  <a:pt x="13038" y="29529"/>
                  <a:pt x="18159" y="22498"/>
                  <a:pt x="25144" y="17343"/>
                </a:cubicBezTo>
                <a:cubicBezTo>
                  <a:pt x="32594" y="11718"/>
                  <a:pt x="40975" y="7031"/>
                  <a:pt x="49822" y="4687"/>
                </a:cubicBezTo>
                <a:cubicBezTo>
                  <a:pt x="60531" y="1406"/>
                  <a:pt x="71241" y="0"/>
                  <a:pt x="82416" y="0"/>
                </a:cubicBezTo>
                <a:cubicBezTo>
                  <a:pt x="94988" y="0"/>
                  <a:pt x="107560" y="1406"/>
                  <a:pt x="119666" y="4687"/>
                </a:cubicBezTo>
                <a:cubicBezTo>
                  <a:pt x="128513" y="7499"/>
                  <a:pt x="137360" y="10780"/>
                  <a:pt x="145741" y="15468"/>
                </a:cubicBezTo>
                <a:lnTo>
                  <a:pt x="131772" y="53434"/>
                </a:lnTo>
                <a:cubicBezTo>
                  <a:pt x="125254" y="50153"/>
                  <a:pt x="118735" y="47340"/>
                  <a:pt x="111750" y="44997"/>
                </a:cubicBezTo>
                <a:cubicBezTo>
                  <a:pt x="103369" y="42653"/>
                  <a:pt x="94522" y="41247"/>
                  <a:pt x="85210" y="41247"/>
                </a:cubicBezTo>
                <a:cubicBezTo>
                  <a:pt x="73569" y="41247"/>
                  <a:pt x="65653" y="42653"/>
                  <a:pt x="60531" y="45934"/>
                </a:cubicBezTo>
                <a:cubicBezTo>
                  <a:pt x="55410" y="49215"/>
                  <a:pt x="52616" y="54840"/>
                  <a:pt x="53081" y="60465"/>
                </a:cubicBezTo>
                <a:cubicBezTo>
                  <a:pt x="53081" y="64214"/>
                  <a:pt x="54013" y="67495"/>
                  <a:pt x="55875" y="70308"/>
                </a:cubicBezTo>
                <a:cubicBezTo>
                  <a:pt x="58203" y="73120"/>
                  <a:pt x="60531" y="75932"/>
                  <a:pt x="63791" y="77338"/>
                </a:cubicBezTo>
                <a:cubicBezTo>
                  <a:pt x="67516" y="79682"/>
                  <a:pt x="71241" y="81557"/>
                  <a:pt x="75432" y="83432"/>
                </a:cubicBezTo>
                <a:cubicBezTo>
                  <a:pt x="80088" y="85307"/>
                  <a:pt x="84744" y="87181"/>
                  <a:pt x="89866" y="89056"/>
                </a:cubicBezTo>
                <a:cubicBezTo>
                  <a:pt x="99644" y="92806"/>
                  <a:pt x="109422" y="96556"/>
                  <a:pt x="118735" y="101243"/>
                </a:cubicBezTo>
                <a:cubicBezTo>
                  <a:pt x="126185" y="104993"/>
                  <a:pt x="133169" y="109680"/>
                  <a:pt x="139222" y="115304"/>
                </a:cubicBezTo>
                <a:cubicBezTo>
                  <a:pt x="144810" y="120460"/>
                  <a:pt x="148535" y="127022"/>
                  <a:pt x="151329" y="134053"/>
                </a:cubicBezTo>
                <a:cubicBezTo>
                  <a:pt x="154122" y="142490"/>
                  <a:pt x="155519" y="151396"/>
                  <a:pt x="155519" y="160301"/>
                </a:cubicBezTo>
                <a:cubicBezTo>
                  <a:pt x="155519" y="180456"/>
                  <a:pt x="148535" y="195924"/>
                  <a:pt x="134566" y="207173"/>
                </a:cubicBezTo>
                <a:cubicBezTo>
                  <a:pt x="120597" y="218422"/>
                  <a:pt x="99644" y="224047"/>
                  <a:pt x="71241" y="224047"/>
                </a:cubicBezTo>
                <a:cubicBezTo>
                  <a:pt x="62860" y="224047"/>
                  <a:pt x="54013" y="223578"/>
                  <a:pt x="45631" y="222172"/>
                </a:cubicBezTo>
                <a:cubicBezTo>
                  <a:pt x="38647" y="221235"/>
                  <a:pt x="32128" y="219828"/>
                  <a:pt x="25609" y="217954"/>
                </a:cubicBezTo>
                <a:cubicBezTo>
                  <a:pt x="20488" y="216547"/>
                  <a:pt x="15366" y="214673"/>
                  <a:pt x="10709" y="212798"/>
                </a:cubicBezTo>
                <a:cubicBezTo>
                  <a:pt x="6984" y="211392"/>
                  <a:pt x="3259" y="209517"/>
                  <a:pt x="0" y="207642"/>
                </a:cubicBezTo>
                <a:lnTo>
                  <a:pt x="13503" y="169207"/>
                </a:lnTo>
                <a:cubicBezTo>
                  <a:pt x="20953" y="172957"/>
                  <a:pt x="28869" y="176238"/>
                  <a:pt x="37250" y="178581"/>
                </a:cubicBezTo>
                <a:cubicBezTo>
                  <a:pt x="47960" y="181394"/>
                  <a:pt x="59600" y="182800"/>
                  <a:pt x="71241" y="182331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9" name="Freihandform 88">
            <a:extLst>
              <a:ext uri="{FF2B5EF4-FFF2-40B4-BE49-F238E27FC236}">
                <a16:creationId xmlns:a16="http://schemas.microsoft.com/office/drawing/2014/main" id="{44262712-A6A5-7E61-82F9-41DA0DA935B7}"/>
              </a:ext>
            </a:extLst>
          </p:cNvPr>
          <p:cNvSpPr/>
          <p:nvPr userDrawn="1"/>
        </p:nvSpPr>
        <p:spPr>
          <a:xfrm>
            <a:off x="7147497" y="532313"/>
            <a:ext cx="108025" cy="215212"/>
          </a:xfrm>
          <a:custGeom>
            <a:avLst/>
            <a:gdLst>
              <a:gd name="connsiteX0" fmla="*/ 0 w 108025"/>
              <a:gd name="connsiteY0" fmla="*/ 7499 h 215212"/>
              <a:gd name="connsiteX1" fmla="*/ 46097 w 108025"/>
              <a:gd name="connsiteY1" fmla="*/ 0 h 215212"/>
              <a:gd name="connsiteX2" fmla="*/ 46097 w 108025"/>
              <a:gd name="connsiteY2" fmla="*/ 48278 h 215212"/>
              <a:gd name="connsiteX3" fmla="*/ 101041 w 108025"/>
              <a:gd name="connsiteY3" fmla="*/ 48278 h 215212"/>
              <a:gd name="connsiteX4" fmla="*/ 101041 w 108025"/>
              <a:gd name="connsiteY4" fmla="*/ 86713 h 215212"/>
              <a:gd name="connsiteX5" fmla="*/ 46097 w 108025"/>
              <a:gd name="connsiteY5" fmla="*/ 86713 h 215212"/>
              <a:gd name="connsiteX6" fmla="*/ 46097 w 108025"/>
              <a:gd name="connsiteY6" fmla="*/ 143896 h 215212"/>
              <a:gd name="connsiteX7" fmla="*/ 51219 w 108025"/>
              <a:gd name="connsiteY7" fmla="*/ 167332 h 215212"/>
              <a:gd name="connsiteX8" fmla="*/ 71707 w 108025"/>
              <a:gd name="connsiteY8" fmla="*/ 175769 h 215212"/>
              <a:gd name="connsiteX9" fmla="*/ 87072 w 108025"/>
              <a:gd name="connsiteY9" fmla="*/ 174363 h 215212"/>
              <a:gd name="connsiteX10" fmla="*/ 101507 w 108025"/>
              <a:gd name="connsiteY10" fmla="*/ 170144 h 215212"/>
              <a:gd name="connsiteX11" fmla="*/ 108025 w 108025"/>
              <a:gd name="connsiteY11" fmla="*/ 206236 h 215212"/>
              <a:gd name="connsiteX12" fmla="*/ 89400 w 108025"/>
              <a:gd name="connsiteY12" fmla="*/ 212329 h 215212"/>
              <a:gd name="connsiteX13" fmla="*/ 64722 w 108025"/>
              <a:gd name="connsiteY13" fmla="*/ 215141 h 215212"/>
              <a:gd name="connsiteX14" fmla="*/ 33525 w 108025"/>
              <a:gd name="connsiteY14" fmla="*/ 209985 h 215212"/>
              <a:gd name="connsiteX15" fmla="*/ 13969 w 108025"/>
              <a:gd name="connsiteY15" fmla="*/ 195924 h 215212"/>
              <a:gd name="connsiteX16" fmla="*/ 3725 w 108025"/>
              <a:gd name="connsiteY16" fmla="*/ 173894 h 215212"/>
              <a:gd name="connsiteX17" fmla="*/ 931 w 108025"/>
              <a:gd name="connsiteY17" fmla="*/ 144834 h 215212"/>
              <a:gd name="connsiteX18" fmla="*/ 0 w 108025"/>
              <a:gd name="connsiteY18" fmla="*/ 7499 h 21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25" h="215212">
                <a:moveTo>
                  <a:pt x="0" y="7499"/>
                </a:moveTo>
                <a:lnTo>
                  <a:pt x="46097" y="0"/>
                </a:lnTo>
                <a:lnTo>
                  <a:pt x="46097" y="48278"/>
                </a:lnTo>
                <a:lnTo>
                  <a:pt x="101041" y="48278"/>
                </a:lnTo>
                <a:lnTo>
                  <a:pt x="101041" y="86713"/>
                </a:lnTo>
                <a:lnTo>
                  <a:pt x="46097" y="86713"/>
                </a:lnTo>
                <a:lnTo>
                  <a:pt x="46097" y="143896"/>
                </a:lnTo>
                <a:cubicBezTo>
                  <a:pt x="45631" y="151864"/>
                  <a:pt x="47494" y="160301"/>
                  <a:pt x="51219" y="167332"/>
                </a:cubicBezTo>
                <a:cubicBezTo>
                  <a:pt x="54478" y="172957"/>
                  <a:pt x="61463" y="175769"/>
                  <a:pt x="71707" y="175769"/>
                </a:cubicBezTo>
                <a:cubicBezTo>
                  <a:pt x="76828" y="175769"/>
                  <a:pt x="81950" y="175300"/>
                  <a:pt x="87072" y="174363"/>
                </a:cubicBezTo>
                <a:cubicBezTo>
                  <a:pt x="91728" y="173425"/>
                  <a:pt x="96850" y="172019"/>
                  <a:pt x="101507" y="170144"/>
                </a:cubicBezTo>
                <a:lnTo>
                  <a:pt x="108025" y="206236"/>
                </a:lnTo>
                <a:cubicBezTo>
                  <a:pt x="101972" y="208579"/>
                  <a:pt x="95919" y="210454"/>
                  <a:pt x="89400" y="212329"/>
                </a:cubicBezTo>
                <a:cubicBezTo>
                  <a:pt x="81485" y="214204"/>
                  <a:pt x="73103" y="215141"/>
                  <a:pt x="64722" y="215141"/>
                </a:cubicBezTo>
                <a:cubicBezTo>
                  <a:pt x="54013" y="215610"/>
                  <a:pt x="43769" y="213735"/>
                  <a:pt x="33525" y="209985"/>
                </a:cubicBezTo>
                <a:cubicBezTo>
                  <a:pt x="26075" y="207173"/>
                  <a:pt x="19091" y="202017"/>
                  <a:pt x="13969" y="195924"/>
                </a:cubicBezTo>
                <a:cubicBezTo>
                  <a:pt x="8847" y="189362"/>
                  <a:pt x="5122" y="181862"/>
                  <a:pt x="3725" y="173894"/>
                </a:cubicBezTo>
                <a:cubicBezTo>
                  <a:pt x="1862" y="164520"/>
                  <a:pt x="931" y="154677"/>
                  <a:pt x="931" y="144834"/>
                </a:cubicBezTo>
                <a:lnTo>
                  <a:pt x="0" y="7499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0" name="Freihandform 89">
            <a:extLst>
              <a:ext uri="{FF2B5EF4-FFF2-40B4-BE49-F238E27FC236}">
                <a16:creationId xmlns:a16="http://schemas.microsoft.com/office/drawing/2014/main" id="{A5A8694E-DBEF-1EB0-4628-D45DBF47E3D1}"/>
              </a:ext>
            </a:extLst>
          </p:cNvPr>
          <p:cNvSpPr/>
          <p:nvPr userDrawn="1"/>
        </p:nvSpPr>
        <p:spPr>
          <a:xfrm>
            <a:off x="7266173" y="576301"/>
            <a:ext cx="139281" cy="170775"/>
          </a:xfrm>
          <a:custGeom>
            <a:avLst/>
            <a:gdLst>
              <a:gd name="connsiteX0" fmla="*/ 68506 w 139281"/>
              <a:gd name="connsiteY0" fmla="*/ 71 h 170775"/>
              <a:gd name="connsiteX1" fmla="*/ 102497 w 139281"/>
              <a:gd name="connsiteY1" fmla="*/ 4758 h 170775"/>
              <a:gd name="connsiteX2" fmla="*/ 124381 w 139281"/>
              <a:gd name="connsiteY2" fmla="*/ 17883 h 170775"/>
              <a:gd name="connsiteX3" fmla="*/ 136022 w 139281"/>
              <a:gd name="connsiteY3" fmla="*/ 38975 h 170775"/>
              <a:gd name="connsiteX4" fmla="*/ 139281 w 139281"/>
              <a:gd name="connsiteY4" fmla="*/ 66629 h 170775"/>
              <a:gd name="connsiteX5" fmla="*/ 139281 w 139281"/>
              <a:gd name="connsiteY5" fmla="*/ 162716 h 170775"/>
              <a:gd name="connsiteX6" fmla="*/ 111809 w 139281"/>
              <a:gd name="connsiteY6" fmla="*/ 167872 h 170775"/>
              <a:gd name="connsiteX7" fmla="*/ 69437 w 139281"/>
              <a:gd name="connsiteY7" fmla="*/ 170684 h 170775"/>
              <a:gd name="connsiteX8" fmla="*/ 41034 w 139281"/>
              <a:gd name="connsiteY8" fmla="*/ 167872 h 170775"/>
              <a:gd name="connsiteX9" fmla="*/ 19150 w 139281"/>
              <a:gd name="connsiteY9" fmla="*/ 158498 h 170775"/>
              <a:gd name="connsiteX10" fmla="*/ 5181 w 139281"/>
              <a:gd name="connsiteY10" fmla="*/ 141624 h 170775"/>
              <a:gd name="connsiteX11" fmla="*/ 59 w 139281"/>
              <a:gd name="connsiteY11" fmla="*/ 116782 h 170775"/>
              <a:gd name="connsiteX12" fmla="*/ 5647 w 139281"/>
              <a:gd name="connsiteY12" fmla="*/ 92409 h 170775"/>
              <a:gd name="connsiteX13" fmla="*/ 21012 w 139281"/>
              <a:gd name="connsiteY13" fmla="*/ 76472 h 170775"/>
              <a:gd name="connsiteX14" fmla="*/ 42897 w 139281"/>
              <a:gd name="connsiteY14" fmla="*/ 68035 h 170775"/>
              <a:gd name="connsiteX15" fmla="*/ 68506 w 139281"/>
              <a:gd name="connsiteY15" fmla="*/ 65223 h 170775"/>
              <a:gd name="connsiteX16" fmla="*/ 84338 w 139281"/>
              <a:gd name="connsiteY16" fmla="*/ 66160 h 170775"/>
              <a:gd name="connsiteX17" fmla="*/ 95513 w 139281"/>
              <a:gd name="connsiteY17" fmla="*/ 68035 h 170775"/>
              <a:gd name="connsiteX18" fmla="*/ 95513 w 139281"/>
              <a:gd name="connsiteY18" fmla="*/ 63817 h 170775"/>
              <a:gd name="connsiteX19" fmla="*/ 88528 w 139281"/>
              <a:gd name="connsiteY19" fmla="*/ 45068 h 170775"/>
              <a:gd name="connsiteX20" fmla="*/ 63850 w 139281"/>
              <a:gd name="connsiteY20" fmla="*/ 38037 h 170775"/>
              <a:gd name="connsiteX21" fmla="*/ 40569 w 139281"/>
              <a:gd name="connsiteY21" fmla="*/ 39912 h 170775"/>
              <a:gd name="connsiteX22" fmla="*/ 21012 w 139281"/>
              <a:gd name="connsiteY22" fmla="*/ 44599 h 170775"/>
              <a:gd name="connsiteX23" fmla="*/ 14959 w 139281"/>
              <a:gd name="connsiteY23" fmla="*/ 7571 h 170775"/>
              <a:gd name="connsiteX24" fmla="*/ 25203 w 139281"/>
              <a:gd name="connsiteY24" fmla="*/ 4758 h 170775"/>
              <a:gd name="connsiteX25" fmla="*/ 38240 w 139281"/>
              <a:gd name="connsiteY25" fmla="*/ 2415 h 170775"/>
              <a:gd name="connsiteX26" fmla="*/ 53140 w 139281"/>
              <a:gd name="connsiteY26" fmla="*/ 540 h 170775"/>
              <a:gd name="connsiteX27" fmla="*/ 68506 w 139281"/>
              <a:gd name="connsiteY27" fmla="*/ 71 h 170775"/>
              <a:gd name="connsiteX28" fmla="*/ 72231 w 139281"/>
              <a:gd name="connsiteY28" fmla="*/ 135531 h 170775"/>
              <a:gd name="connsiteX29" fmla="*/ 85269 w 139281"/>
              <a:gd name="connsiteY29" fmla="*/ 135062 h 170775"/>
              <a:gd name="connsiteX30" fmla="*/ 95047 w 139281"/>
              <a:gd name="connsiteY30" fmla="*/ 134124 h 170775"/>
              <a:gd name="connsiteX31" fmla="*/ 95047 w 139281"/>
              <a:gd name="connsiteY31" fmla="*/ 98971 h 170775"/>
              <a:gd name="connsiteX32" fmla="*/ 86666 w 139281"/>
              <a:gd name="connsiteY32" fmla="*/ 97565 h 170775"/>
              <a:gd name="connsiteX33" fmla="*/ 76422 w 139281"/>
              <a:gd name="connsiteY33" fmla="*/ 97096 h 170775"/>
              <a:gd name="connsiteX34" fmla="*/ 64316 w 139281"/>
              <a:gd name="connsiteY34" fmla="*/ 98033 h 170775"/>
              <a:gd name="connsiteX35" fmla="*/ 54072 w 139281"/>
              <a:gd name="connsiteY35" fmla="*/ 100846 h 170775"/>
              <a:gd name="connsiteX36" fmla="*/ 47553 w 139281"/>
              <a:gd name="connsiteY36" fmla="*/ 106939 h 170775"/>
              <a:gd name="connsiteX37" fmla="*/ 45225 w 139281"/>
              <a:gd name="connsiteY37" fmla="*/ 116313 h 170775"/>
              <a:gd name="connsiteX38" fmla="*/ 52675 w 139281"/>
              <a:gd name="connsiteY38" fmla="*/ 131312 h 170775"/>
              <a:gd name="connsiteX39" fmla="*/ 72231 w 139281"/>
              <a:gd name="connsiteY39" fmla="*/ 135531 h 170775"/>
              <a:gd name="connsiteX40" fmla="*/ 72231 w 139281"/>
              <a:gd name="connsiteY40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9281" h="170775">
                <a:moveTo>
                  <a:pt x="68506" y="71"/>
                </a:moveTo>
                <a:cubicBezTo>
                  <a:pt x="80147" y="-397"/>
                  <a:pt x="91322" y="1477"/>
                  <a:pt x="102497" y="4758"/>
                </a:cubicBezTo>
                <a:cubicBezTo>
                  <a:pt x="110878" y="7571"/>
                  <a:pt x="118328" y="11789"/>
                  <a:pt x="124381" y="17883"/>
                </a:cubicBezTo>
                <a:cubicBezTo>
                  <a:pt x="129969" y="23976"/>
                  <a:pt x="133694" y="31007"/>
                  <a:pt x="136022" y="38975"/>
                </a:cubicBezTo>
                <a:cubicBezTo>
                  <a:pt x="138350" y="47880"/>
                  <a:pt x="139281" y="57255"/>
                  <a:pt x="139281" y="66629"/>
                </a:cubicBezTo>
                <a:lnTo>
                  <a:pt x="139281" y="162716"/>
                </a:lnTo>
                <a:cubicBezTo>
                  <a:pt x="132763" y="164122"/>
                  <a:pt x="123450" y="165997"/>
                  <a:pt x="111809" y="167872"/>
                </a:cubicBezTo>
                <a:cubicBezTo>
                  <a:pt x="97841" y="169747"/>
                  <a:pt x="83406" y="171153"/>
                  <a:pt x="69437" y="170684"/>
                </a:cubicBezTo>
                <a:cubicBezTo>
                  <a:pt x="59659" y="170684"/>
                  <a:pt x="50347" y="169747"/>
                  <a:pt x="41034" y="167872"/>
                </a:cubicBezTo>
                <a:cubicBezTo>
                  <a:pt x="33119" y="165997"/>
                  <a:pt x="25668" y="163185"/>
                  <a:pt x="19150" y="158498"/>
                </a:cubicBezTo>
                <a:cubicBezTo>
                  <a:pt x="13097" y="154279"/>
                  <a:pt x="8440" y="148655"/>
                  <a:pt x="5181" y="141624"/>
                </a:cubicBezTo>
                <a:cubicBezTo>
                  <a:pt x="1456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997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5203" y="4758"/>
                </a:cubicBezTo>
                <a:cubicBezTo>
                  <a:pt x="29394" y="3821"/>
                  <a:pt x="33584" y="2884"/>
                  <a:pt x="38240" y="2415"/>
                </a:cubicBezTo>
                <a:cubicBezTo>
                  <a:pt x="42897" y="1946"/>
                  <a:pt x="48019" y="1009"/>
                  <a:pt x="53140" y="540"/>
                </a:cubicBezTo>
                <a:cubicBezTo>
                  <a:pt x="58262" y="71"/>
                  <a:pt x="62919" y="71"/>
                  <a:pt x="68506" y="71"/>
                </a:cubicBezTo>
                <a:close/>
                <a:moveTo>
                  <a:pt x="72231" y="135531"/>
                </a:moveTo>
                <a:cubicBezTo>
                  <a:pt x="76887" y="135531"/>
                  <a:pt x="81078" y="135531"/>
                  <a:pt x="85269" y="135062"/>
                </a:cubicBezTo>
                <a:cubicBezTo>
                  <a:pt x="88528" y="135062"/>
                  <a:pt x="91788" y="134593"/>
                  <a:pt x="95047" y="134124"/>
                </a:cubicBezTo>
                <a:lnTo>
                  <a:pt x="95047" y="98971"/>
                </a:lnTo>
                <a:cubicBezTo>
                  <a:pt x="92253" y="98502"/>
                  <a:pt x="89459" y="98033"/>
                  <a:pt x="86666" y="97565"/>
                </a:cubicBezTo>
                <a:cubicBezTo>
                  <a:pt x="83406" y="97096"/>
                  <a:pt x="79681" y="97096"/>
                  <a:pt x="76422" y="97096"/>
                </a:cubicBezTo>
                <a:cubicBezTo>
                  <a:pt x="72231" y="97096"/>
                  <a:pt x="68041" y="97565"/>
                  <a:pt x="64316" y="98033"/>
                </a:cubicBezTo>
                <a:cubicBezTo>
                  <a:pt x="61056" y="98502"/>
                  <a:pt x="57331" y="99439"/>
                  <a:pt x="54072" y="100846"/>
                </a:cubicBezTo>
                <a:cubicBezTo>
                  <a:pt x="51278" y="102252"/>
                  <a:pt x="48950" y="104127"/>
                  <a:pt x="47553" y="106939"/>
                </a:cubicBezTo>
                <a:cubicBezTo>
                  <a:pt x="45690" y="109751"/>
                  <a:pt x="44759" y="113032"/>
                  <a:pt x="45225" y="116313"/>
                </a:cubicBezTo>
                <a:cubicBezTo>
                  <a:pt x="44759" y="122407"/>
                  <a:pt x="47553" y="128031"/>
                  <a:pt x="52675" y="131312"/>
                </a:cubicBezTo>
                <a:cubicBezTo>
                  <a:pt x="58262" y="134124"/>
                  <a:pt x="65247" y="135531"/>
                  <a:pt x="72231" y="135531"/>
                </a:cubicBezTo>
                <a:lnTo>
                  <a:pt x="72231" y="13553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1" name="Freihandform 90">
            <a:extLst>
              <a:ext uri="{FF2B5EF4-FFF2-40B4-BE49-F238E27FC236}">
                <a16:creationId xmlns:a16="http://schemas.microsoft.com/office/drawing/2014/main" id="{75897E76-989E-319E-D120-8218E70D295C}"/>
              </a:ext>
            </a:extLst>
          </p:cNvPr>
          <p:cNvSpPr/>
          <p:nvPr userDrawn="1"/>
        </p:nvSpPr>
        <p:spPr>
          <a:xfrm>
            <a:off x="7437117" y="576771"/>
            <a:ext cx="140242" cy="167402"/>
          </a:xfrm>
          <a:custGeom>
            <a:avLst/>
            <a:gdLst>
              <a:gd name="connsiteX0" fmla="*/ 0 w 140242"/>
              <a:gd name="connsiteY0" fmla="*/ 9445 h 167402"/>
              <a:gd name="connsiteX1" fmla="*/ 30266 w 140242"/>
              <a:gd name="connsiteY1" fmla="*/ 2883 h 167402"/>
              <a:gd name="connsiteX2" fmla="*/ 68913 w 140242"/>
              <a:gd name="connsiteY2" fmla="*/ 70 h 167402"/>
              <a:gd name="connsiteX3" fmla="*/ 103369 w 140242"/>
              <a:gd name="connsiteY3" fmla="*/ 5695 h 167402"/>
              <a:gd name="connsiteX4" fmla="*/ 125254 w 140242"/>
              <a:gd name="connsiteY4" fmla="*/ 21163 h 167402"/>
              <a:gd name="connsiteX5" fmla="*/ 136894 w 140242"/>
              <a:gd name="connsiteY5" fmla="*/ 44598 h 167402"/>
              <a:gd name="connsiteX6" fmla="*/ 140154 w 140242"/>
              <a:gd name="connsiteY6" fmla="*/ 75065 h 167402"/>
              <a:gd name="connsiteX7" fmla="*/ 140154 w 140242"/>
              <a:gd name="connsiteY7" fmla="*/ 167402 h 167402"/>
              <a:gd name="connsiteX8" fmla="*/ 94057 w 140242"/>
              <a:gd name="connsiteY8" fmla="*/ 167402 h 167402"/>
              <a:gd name="connsiteX9" fmla="*/ 94057 w 140242"/>
              <a:gd name="connsiteY9" fmla="*/ 80221 h 167402"/>
              <a:gd name="connsiteX10" fmla="*/ 88469 w 140242"/>
              <a:gd name="connsiteY10" fmla="*/ 48348 h 167402"/>
              <a:gd name="connsiteX11" fmla="*/ 66585 w 140242"/>
              <a:gd name="connsiteY11" fmla="*/ 38974 h 167402"/>
              <a:gd name="connsiteX12" fmla="*/ 56341 w 140242"/>
              <a:gd name="connsiteY12" fmla="*/ 39443 h 167402"/>
              <a:gd name="connsiteX13" fmla="*/ 46563 w 140242"/>
              <a:gd name="connsiteY13" fmla="*/ 40380 h 167402"/>
              <a:gd name="connsiteX14" fmla="*/ 46563 w 140242"/>
              <a:gd name="connsiteY14" fmla="*/ 166465 h 167402"/>
              <a:gd name="connsiteX15" fmla="*/ 466 w 140242"/>
              <a:gd name="connsiteY15" fmla="*/ 166465 h 167402"/>
              <a:gd name="connsiteX16" fmla="*/ 0 w 140242"/>
              <a:gd name="connsiteY16" fmla="*/ 9445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242" h="167402">
                <a:moveTo>
                  <a:pt x="0" y="9445"/>
                </a:moveTo>
                <a:cubicBezTo>
                  <a:pt x="9778" y="6632"/>
                  <a:pt x="20022" y="4757"/>
                  <a:pt x="30266" y="2883"/>
                </a:cubicBezTo>
                <a:cubicBezTo>
                  <a:pt x="43303" y="1008"/>
                  <a:pt x="55875" y="70"/>
                  <a:pt x="68913" y="70"/>
                </a:cubicBezTo>
                <a:cubicBezTo>
                  <a:pt x="80553" y="-398"/>
                  <a:pt x="92194" y="1476"/>
                  <a:pt x="103369" y="5695"/>
                </a:cubicBezTo>
                <a:cubicBezTo>
                  <a:pt x="111750" y="8976"/>
                  <a:pt x="119200" y="14132"/>
                  <a:pt x="125254" y="21163"/>
                </a:cubicBezTo>
                <a:cubicBezTo>
                  <a:pt x="130841" y="28193"/>
                  <a:pt x="134566" y="36162"/>
                  <a:pt x="136894" y="44598"/>
                </a:cubicBezTo>
                <a:cubicBezTo>
                  <a:pt x="139222" y="54442"/>
                  <a:pt x="140619" y="64753"/>
                  <a:pt x="140154" y="75065"/>
                </a:cubicBezTo>
                <a:lnTo>
                  <a:pt x="140154" y="167402"/>
                </a:lnTo>
                <a:lnTo>
                  <a:pt x="94057" y="167402"/>
                </a:lnTo>
                <a:lnTo>
                  <a:pt x="94057" y="80221"/>
                </a:lnTo>
                <a:cubicBezTo>
                  <a:pt x="94057" y="65222"/>
                  <a:pt x="92194" y="54910"/>
                  <a:pt x="88469" y="48348"/>
                </a:cubicBezTo>
                <a:cubicBezTo>
                  <a:pt x="84744" y="42255"/>
                  <a:pt x="77294" y="38974"/>
                  <a:pt x="66585" y="38974"/>
                </a:cubicBezTo>
                <a:cubicBezTo>
                  <a:pt x="63325" y="38974"/>
                  <a:pt x="59600" y="38974"/>
                  <a:pt x="56341" y="39443"/>
                </a:cubicBezTo>
                <a:cubicBezTo>
                  <a:pt x="53081" y="39911"/>
                  <a:pt x="49356" y="39911"/>
                  <a:pt x="46563" y="40380"/>
                </a:cubicBezTo>
                <a:lnTo>
                  <a:pt x="46563" y="166465"/>
                </a:lnTo>
                <a:lnTo>
                  <a:pt x="466" y="166465"/>
                </a:lnTo>
                <a:lnTo>
                  <a:pt x="0" y="9445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2" name="Freihandform 91">
            <a:extLst>
              <a:ext uri="{FF2B5EF4-FFF2-40B4-BE49-F238E27FC236}">
                <a16:creationId xmlns:a16="http://schemas.microsoft.com/office/drawing/2014/main" id="{82FF8207-CD2F-0831-1417-FD3AD9278FDF}"/>
              </a:ext>
            </a:extLst>
          </p:cNvPr>
          <p:cNvSpPr/>
          <p:nvPr userDrawn="1"/>
        </p:nvSpPr>
        <p:spPr>
          <a:xfrm>
            <a:off x="7601413" y="502784"/>
            <a:ext cx="151864" cy="245139"/>
          </a:xfrm>
          <a:custGeom>
            <a:avLst/>
            <a:gdLst>
              <a:gd name="connsiteX0" fmla="*/ 150467 w 151864"/>
              <a:gd name="connsiteY0" fmla="*/ 235765 h 245139"/>
              <a:gd name="connsiteX1" fmla="*/ 136033 w 151864"/>
              <a:gd name="connsiteY1" fmla="*/ 239515 h 245139"/>
              <a:gd name="connsiteX2" fmla="*/ 119270 w 151864"/>
              <a:gd name="connsiteY2" fmla="*/ 242327 h 245139"/>
              <a:gd name="connsiteX3" fmla="*/ 101576 w 151864"/>
              <a:gd name="connsiteY3" fmla="*/ 244202 h 245139"/>
              <a:gd name="connsiteX4" fmla="*/ 84348 w 151864"/>
              <a:gd name="connsiteY4" fmla="*/ 245139 h 245139"/>
              <a:gd name="connsiteX5" fmla="*/ 48495 w 151864"/>
              <a:gd name="connsiteY5" fmla="*/ 239046 h 245139"/>
              <a:gd name="connsiteX6" fmla="*/ 5657 w 151864"/>
              <a:gd name="connsiteY6" fmla="*/ 195455 h 245139"/>
              <a:gd name="connsiteX7" fmla="*/ 70 w 151864"/>
              <a:gd name="connsiteY7" fmla="*/ 160301 h 245139"/>
              <a:gd name="connsiteX8" fmla="*/ 5192 w 151864"/>
              <a:gd name="connsiteY8" fmla="*/ 124210 h 245139"/>
              <a:gd name="connsiteX9" fmla="*/ 19626 w 151864"/>
              <a:gd name="connsiteY9" fmla="*/ 97025 h 245139"/>
              <a:gd name="connsiteX10" fmla="*/ 42442 w 151864"/>
              <a:gd name="connsiteY10" fmla="*/ 80151 h 245139"/>
              <a:gd name="connsiteX11" fmla="*/ 73173 w 151864"/>
              <a:gd name="connsiteY11" fmla="*/ 74057 h 245139"/>
              <a:gd name="connsiteX12" fmla="*/ 90401 w 151864"/>
              <a:gd name="connsiteY12" fmla="*/ 75932 h 245139"/>
              <a:gd name="connsiteX13" fmla="*/ 105767 w 151864"/>
              <a:gd name="connsiteY13" fmla="*/ 81088 h 245139"/>
              <a:gd name="connsiteX14" fmla="*/ 105767 w 151864"/>
              <a:gd name="connsiteY14" fmla="*/ 7499 h 245139"/>
              <a:gd name="connsiteX15" fmla="*/ 151864 w 151864"/>
              <a:gd name="connsiteY15" fmla="*/ 0 h 245139"/>
              <a:gd name="connsiteX16" fmla="*/ 151864 w 151864"/>
              <a:gd name="connsiteY16" fmla="*/ 235765 h 245139"/>
              <a:gd name="connsiteX17" fmla="*/ 46633 w 151864"/>
              <a:gd name="connsiteY17" fmla="*/ 157958 h 245139"/>
              <a:gd name="connsiteX18" fmla="*/ 56411 w 151864"/>
              <a:gd name="connsiteY18" fmla="*/ 192174 h 245139"/>
              <a:gd name="connsiteX19" fmla="*/ 84814 w 151864"/>
              <a:gd name="connsiteY19" fmla="*/ 205298 h 245139"/>
              <a:gd name="connsiteX20" fmla="*/ 95989 w 151864"/>
              <a:gd name="connsiteY20" fmla="*/ 204830 h 245139"/>
              <a:gd name="connsiteX21" fmla="*/ 104836 w 151864"/>
              <a:gd name="connsiteY21" fmla="*/ 203892 h 245139"/>
              <a:gd name="connsiteX22" fmla="*/ 104836 w 151864"/>
              <a:gd name="connsiteY22" fmla="*/ 119992 h 245139"/>
              <a:gd name="connsiteX23" fmla="*/ 93661 w 151864"/>
              <a:gd name="connsiteY23" fmla="*/ 115304 h 245139"/>
              <a:gd name="connsiteX24" fmla="*/ 79692 w 151864"/>
              <a:gd name="connsiteY24" fmla="*/ 113430 h 245139"/>
              <a:gd name="connsiteX25" fmla="*/ 46633 w 151864"/>
              <a:gd name="connsiteY25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864" h="245139">
                <a:moveTo>
                  <a:pt x="150467" y="235765"/>
                </a:moveTo>
                <a:cubicBezTo>
                  <a:pt x="146277" y="237171"/>
                  <a:pt x="141620" y="238108"/>
                  <a:pt x="136033" y="239515"/>
                </a:cubicBezTo>
                <a:cubicBezTo>
                  <a:pt x="130445" y="240921"/>
                  <a:pt x="124858" y="241389"/>
                  <a:pt x="119270" y="242327"/>
                </a:cubicBezTo>
                <a:cubicBezTo>
                  <a:pt x="113683" y="243264"/>
                  <a:pt x="107630" y="243733"/>
                  <a:pt x="101576" y="244202"/>
                </a:cubicBezTo>
                <a:cubicBezTo>
                  <a:pt x="95523" y="244671"/>
                  <a:pt x="89470" y="245139"/>
                  <a:pt x="84348" y="245139"/>
                </a:cubicBezTo>
                <a:cubicBezTo>
                  <a:pt x="72242" y="245139"/>
                  <a:pt x="60136" y="243264"/>
                  <a:pt x="48495" y="239046"/>
                </a:cubicBezTo>
                <a:cubicBezTo>
                  <a:pt x="28473" y="232015"/>
                  <a:pt x="12642" y="215610"/>
                  <a:pt x="5657" y="195455"/>
                </a:cubicBezTo>
                <a:cubicBezTo>
                  <a:pt x="1467" y="184206"/>
                  <a:pt x="-396" y="172019"/>
                  <a:pt x="70" y="160301"/>
                </a:cubicBezTo>
                <a:cubicBezTo>
                  <a:pt x="70" y="148115"/>
                  <a:pt x="1467" y="135928"/>
                  <a:pt x="5192" y="124210"/>
                </a:cubicBezTo>
                <a:cubicBezTo>
                  <a:pt x="7985" y="114367"/>
                  <a:pt x="13107" y="104993"/>
                  <a:pt x="19626" y="97025"/>
                </a:cubicBezTo>
                <a:cubicBezTo>
                  <a:pt x="25679" y="89525"/>
                  <a:pt x="33595" y="83900"/>
                  <a:pt x="42442" y="80151"/>
                </a:cubicBezTo>
                <a:cubicBezTo>
                  <a:pt x="52220" y="75932"/>
                  <a:pt x="62464" y="74057"/>
                  <a:pt x="73173" y="74057"/>
                </a:cubicBezTo>
                <a:cubicBezTo>
                  <a:pt x="78761" y="74057"/>
                  <a:pt x="84814" y="74526"/>
                  <a:pt x="90401" y="75932"/>
                </a:cubicBezTo>
                <a:cubicBezTo>
                  <a:pt x="95523" y="77338"/>
                  <a:pt x="100645" y="79213"/>
                  <a:pt x="105767" y="81088"/>
                </a:cubicBezTo>
                <a:lnTo>
                  <a:pt x="105767" y="7499"/>
                </a:lnTo>
                <a:lnTo>
                  <a:pt x="151864" y="0"/>
                </a:lnTo>
                <a:lnTo>
                  <a:pt x="151864" y="235765"/>
                </a:lnTo>
                <a:close/>
                <a:moveTo>
                  <a:pt x="46633" y="157958"/>
                </a:moveTo>
                <a:cubicBezTo>
                  <a:pt x="46167" y="170144"/>
                  <a:pt x="49426" y="182331"/>
                  <a:pt x="56411" y="192174"/>
                </a:cubicBezTo>
                <a:cubicBezTo>
                  <a:pt x="62929" y="201080"/>
                  <a:pt x="73639" y="205767"/>
                  <a:pt x="84814" y="205298"/>
                </a:cubicBezTo>
                <a:cubicBezTo>
                  <a:pt x="89005" y="205298"/>
                  <a:pt x="92730" y="205298"/>
                  <a:pt x="95989" y="204830"/>
                </a:cubicBezTo>
                <a:cubicBezTo>
                  <a:pt x="99248" y="204361"/>
                  <a:pt x="102508" y="204361"/>
                  <a:pt x="104836" y="203892"/>
                </a:cubicBezTo>
                <a:lnTo>
                  <a:pt x="104836" y="119992"/>
                </a:lnTo>
                <a:cubicBezTo>
                  <a:pt x="101576" y="117648"/>
                  <a:pt x="97386" y="116242"/>
                  <a:pt x="93661" y="115304"/>
                </a:cubicBezTo>
                <a:cubicBezTo>
                  <a:pt x="89005" y="113898"/>
                  <a:pt x="84348" y="113430"/>
                  <a:pt x="79692" y="113430"/>
                </a:cubicBezTo>
                <a:cubicBezTo>
                  <a:pt x="57342" y="113430"/>
                  <a:pt x="46633" y="128429"/>
                  <a:pt x="46633" y="157958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3" name="Freihandform 92">
            <a:extLst>
              <a:ext uri="{FF2B5EF4-FFF2-40B4-BE49-F238E27FC236}">
                <a16:creationId xmlns:a16="http://schemas.microsoft.com/office/drawing/2014/main" id="{7B69B9E9-41B0-2D33-8966-C553CB280F0A}"/>
              </a:ext>
            </a:extLst>
          </p:cNvPr>
          <p:cNvSpPr/>
          <p:nvPr userDrawn="1"/>
        </p:nvSpPr>
        <p:spPr>
          <a:xfrm>
            <a:off x="7774637" y="576301"/>
            <a:ext cx="139836" cy="170775"/>
          </a:xfrm>
          <a:custGeom>
            <a:avLst/>
            <a:gdLst>
              <a:gd name="connsiteX0" fmla="*/ 68972 w 139836"/>
              <a:gd name="connsiteY0" fmla="*/ 71 h 170775"/>
              <a:gd name="connsiteX1" fmla="*/ 102963 w 139836"/>
              <a:gd name="connsiteY1" fmla="*/ 4758 h 170775"/>
              <a:gd name="connsiteX2" fmla="*/ 124847 w 139836"/>
              <a:gd name="connsiteY2" fmla="*/ 17883 h 170775"/>
              <a:gd name="connsiteX3" fmla="*/ 136488 w 139836"/>
              <a:gd name="connsiteY3" fmla="*/ 38975 h 170775"/>
              <a:gd name="connsiteX4" fmla="*/ 139747 w 139836"/>
              <a:gd name="connsiteY4" fmla="*/ 66629 h 170775"/>
              <a:gd name="connsiteX5" fmla="*/ 139747 w 139836"/>
              <a:gd name="connsiteY5" fmla="*/ 162716 h 170775"/>
              <a:gd name="connsiteX6" fmla="*/ 112275 w 139836"/>
              <a:gd name="connsiteY6" fmla="*/ 167872 h 170775"/>
              <a:gd name="connsiteX7" fmla="*/ 69903 w 139836"/>
              <a:gd name="connsiteY7" fmla="*/ 170684 h 170775"/>
              <a:gd name="connsiteX8" fmla="*/ 41500 w 139836"/>
              <a:gd name="connsiteY8" fmla="*/ 167872 h 170775"/>
              <a:gd name="connsiteX9" fmla="*/ 19615 w 139836"/>
              <a:gd name="connsiteY9" fmla="*/ 158498 h 170775"/>
              <a:gd name="connsiteX10" fmla="*/ 5647 w 139836"/>
              <a:gd name="connsiteY10" fmla="*/ 141624 h 170775"/>
              <a:gd name="connsiteX11" fmla="*/ 59 w 139836"/>
              <a:gd name="connsiteY11" fmla="*/ 116782 h 170775"/>
              <a:gd name="connsiteX12" fmla="*/ 5647 w 139836"/>
              <a:gd name="connsiteY12" fmla="*/ 92409 h 170775"/>
              <a:gd name="connsiteX13" fmla="*/ 21012 w 139836"/>
              <a:gd name="connsiteY13" fmla="*/ 76472 h 170775"/>
              <a:gd name="connsiteX14" fmla="*/ 42897 w 139836"/>
              <a:gd name="connsiteY14" fmla="*/ 68035 h 170775"/>
              <a:gd name="connsiteX15" fmla="*/ 68506 w 139836"/>
              <a:gd name="connsiteY15" fmla="*/ 65223 h 170775"/>
              <a:gd name="connsiteX16" fmla="*/ 84338 w 139836"/>
              <a:gd name="connsiteY16" fmla="*/ 66160 h 170775"/>
              <a:gd name="connsiteX17" fmla="*/ 95513 w 139836"/>
              <a:gd name="connsiteY17" fmla="*/ 68035 h 170775"/>
              <a:gd name="connsiteX18" fmla="*/ 95513 w 139836"/>
              <a:gd name="connsiteY18" fmla="*/ 63817 h 170775"/>
              <a:gd name="connsiteX19" fmla="*/ 88528 w 139836"/>
              <a:gd name="connsiteY19" fmla="*/ 45068 h 170775"/>
              <a:gd name="connsiteX20" fmla="*/ 63850 w 139836"/>
              <a:gd name="connsiteY20" fmla="*/ 38037 h 170775"/>
              <a:gd name="connsiteX21" fmla="*/ 40569 w 139836"/>
              <a:gd name="connsiteY21" fmla="*/ 39912 h 170775"/>
              <a:gd name="connsiteX22" fmla="*/ 21012 w 139836"/>
              <a:gd name="connsiteY22" fmla="*/ 44599 h 170775"/>
              <a:gd name="connsiteX23" fmla="*/ 14959 w 139836"/>
              <a:gd name="connsiteY23" fmla="*/ 7571 h 170775"/>
              <a:gd name="connsiteX24" fmla="*/ 24737 w 139836"/>
              <a:gd name="connsiteY24" fmla="*/ 4758 h 170775"/>
              <a:gd name="connsiteX25" fmla="*/ 37775 w 139836"/>
              <a:gd name="connsiteY25" fmla="*/ 2415 h 170775"/>
              <a:gd name="connsiteX26" fmla="*/ 52675 w 139836"/>
              <a:gd name="connsiteY26" fmla="*/ 540 h 170775"/>
              <a:gd name="connsiteX27" fmla="*/ 68972 w 139836"/>
              <a:gd name="connsiteY27" fmla="*/ 71 h 170775"/>
              <a:gd name="connsiteX28" fmla="*/ 72697 w 139836"/>
              <a:gd name="connsiteY28" fmla="*/ 135531 h 170775"/>
              <a:gd name="connsiteX29" fmla="*/ 85734 w 139836"/>
              <a:gd name="connsiteY29" fmla="*/ 135062 h 170775"/>
              <a:gd name="connsiteX30" fmla="*/ 95513 w 139836"/>
              <a:gd name="connsiteY30" fmla="*/ 134124 h 170775"/>
              <a:gd name="connsiteX31" fmla="*/ 95513 w 139836"/>
              <a:gd name="connsiteY31" fmla="*/ 98971 h 170775"/>
              <a:gd name="connsiteX32" fmla="*/ 87131 w 139836"/>
              <a:gd name="connsiteY32" fmla="*/ 97565 h 170775"/>
              <a:gd name="connsiteX33" fmla="*/ 64781 w 139836"/>
              <a:gd name="connsiteY33" fmla="*/ 97565 h 170775"/>
              <a:gd name="connsiteX34" fmla="*/ 55003 w 139836"/>
              <a:gd name="connsiteY34" fmla="*/ 100377 h 170775"/>
              <a:gd name="connsiteX35" fmla="*/ 48019 w 139836"/>
              <a:gd name="connsiteY35" fmla="*/ 106470 h 170775"/>
              <a:gd name="connsiteX36" fmla="*/ 45690 w 139836"/>
              <a:gd name="connsiteY36" fmla="*/ 115844 h 170775"/>
              <a:gd name="connsiteX37" fmla="*/ 53141 w 139836"/>
              <a:gd name="connsiteY37" fmla="*/ 130843 h 170775"/>
              <a:gd name="connsiteX38" fmla="*/ 72697 w 139836"/>
              <a:gd name="connsiteY38" fmla="*/ 135531 h 170775"/>
              <a:gd name="connsiteX39" fmla="*/ 72697 w 139836"/>
              <a:gd name="connsiteY39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9836" h="170775">
                <a:moveTo>
                  <a:pt x="68972" y="71"/>
                </a:moveTo>
                <a:cubicBezTo>
                  <a:pt x="80612" y="-397"/>
                  <a:pt x="92253" y="1477"/>
                  <a:pt x="102963" y="4758"/>
                </a:cubicBezTo>
                <a:cubicBezTo>
                  <a:pt x="111344" y="7571"/>
                  <a:pt x="118794" y="11789"/>
                  <a:pt x="124847" y="17883"/>
                </a:cubicBezTo>
                <a:cubicBezTo>
                  <a:pt x="130435" y="23976"/>
                  <a:pt x="134160" y="31007"/>
                  <a:pt x="136488" y="38975"/>
                </a:cubicBezTo>
                <a:cubicBezTo>
                  <a:pt x="138816" y="47880"/>
                  <a:pt x="140213" y="57255"/>
                  <a:pt x="139747" y="66629"/>
                </a:cubicBezTo>
                <a:lnTo>
                  <a:pt x="139747" y="162716"/>
                </a:lnTo>
                <a:cubicBezTo>
                  <a:pt x="133228" y="164122"/>
                  <a:pt x="123916" y="165997"/>
                  <a:pt x="112275" y="167872"/>
                </a:cubicBezTo>
                <a:cubicBezTo>
                  <a:pt x="98306" y="169747"/>
                  <a:pt x="83872" y="171153"/>
                  <a:pt x="69903" y="170684"/>
                </a:cubicBezTo>
                <a:cubicBezTo>
                  <a:pt x="60125" y="170684"/>
                  <a:pt x="50812" y="169747"/>
                  <a:pt x="41500" y="167872"/>
                </a:cubicBezTo>
                <a:cubicBezTo>
                  <a:pt x="33584" y="165997"/>
                  <a:pt x="26134" y="163185"/>
                  <a:pt x="19615" y="158498"/>
                </a:cubicBezTo>
                <a:cubicBezTo>
                  <a:pt x="13562" y="154279"/>
                  <a:pt x="8906" y="148655"/>
                  <a:pt x="5647" y="141624"/>
                </a:cubicBezTo>
                <a:cubicBezTo>
                  <a:pt x="1922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531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4737" y="4758"/>
                </a:cubicBezTo>
                <a:cubicBezTo>
                  <a:pt x="28462" y="3821"/>
                  <a:pt x="33119" y="2884"/>
                  <a:pt x="37775" y="2415"/>
                </a:cubicBezTo>
                <a:cubicBezTo>
                  <a:pt x="42431" y="1946"/>
                  <a:pt x="47553" y="1009"/>
                  <a:pt x="52675" y="540"/>
                </a:cubicBezTo>
                <a:cubicBezTo>
                  <a:pt x="57797" y="71"/>
                  <a:pt x="63384" y="71"/>
                  <a:pt x="68972" y="71"/>
                </a:cubicBezTo>
                <a:close/>
                <a:moveTo>
                  <a:pt x="72697" y="135531"/>
                </a:moveTo>
                <a:cubicBezTo>
                  <a:pt x="77353" y="135531"/>
                  <a:pt x="81544" y="135531"/>
                  <a:pt x="85734" y="135062"/>
                </a:cubicBezTo>
                <a:cubicBezTo>
                  <a:pt x="88994" y="135062"/>
                  <a:pt x="92253" y="134593"/>
                  <a:pt x="95513" y="134124"/>
                </a:cubicBezTo>
                <a:lnTo>
                  <a:pt x="95513" y="98971"/>
                </a:lnTo>
                <a:cubicBezTo>
                  <a:pt x="92719" y="98502"/>
                  <a:pt x="89925" y="98033"/>
                  <a:pt x="87131" y="97565"/>
                </a:cubicBezTo>
                <a:cubicBezTo>
                  <a:pt x="79681" y="96627"/>
                  <a:pt x="72231" y="96627"/>
                  <a:pt x="64781" y="97565"/>
                </a:cubicBezTo>
                <a:cubicBezTo>
                  <a:pt x="61522" y="98033"/>
                  <a:pt x="57797" y="98971"/>
                  <a:pt x="55003" y="100377"/>
                </a:cubicBezTo>
                <a:cubicBezTo>
                  <a:pt x="52209" y="101783"/>
                  <a:pt x="49881" y="103658"/>
                  <a:pt x="48019" y="106470"/>
                </a:cubicBezTo>
                <a:cubicBezTo>
                  <a:pt x="46156" y="109282"/>
                  <a:pt x="45225" y="112563"/>
                  <a:pt x="45690" y="115844"/>
                </a:cubicBezTo>
                <a:cubicBezTo>
                  <a:pt x="45225" y="121938"/>
                  <a:pt x="48019" y="127562"/>
                  <a:pt x="53141" y="130843"/>
                </a:cubicBezTo>
                <a:cubicBezTo>
                  <a:pt x="58728" y="134124"/>
                  <a:pt x="65712" y="135531"/>
                  <a:pt x="72697" y="135531"/>
                </a:cubicBezTo>
                <a:lnTo>
                  <a:pt x="72697" y="13553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4" name="Freihandform 93">
            <a:extLst>
              <a:ext uri="{FF2B5EF4-FFF2-40B4-BE49-F238E27FC236}">
                <a16:creationId xmlns:a16="http://schemas.microsoft.com/office/drawing/2014/main" id="{A0EB91DD-522D-4E2A-122B-13AECAC2032F}"/>
              </a:ext>
            </a:extLst>
          </p:cNvPr>
          <p:cNvSpPr/>
          <p:nvPr userDrawn="1"/>
        </p:nvSpPr>
        <p:spPr>
          <a:xfrm>
            <a:off x="7946513" y="577221"/>
            <a:ext cx="104766" cy="166483"/>
          </a:xfrm>
          <a:custGeom>
            <a:avLst/>
            <a:gdLst>
              <a:gd name="connsiteX0" fmla="*/ 97316 w 104766"/>
              <a:gd name="connsiteY0" fmla="*/ 44148 h 166483"/>
              <a:gd name="connsiteX1" fmla="*/ 82882 w 104766"/>
              <a:gd name="connsiteY1" fmla="*/ 40867 h 166483"/>
              <a:gd name="connsiteX2" fmla="*/ 65188 w 104766"/>
              <a:gd name="connsiteY2" fmla="*/ 38992 h 166483"/>
              <a:gd name="connsiteX3" fmla="*/ 54944 w 104766"/>
              <a:gd name="connsiteY3" fmla="*/ 39930 h 166483"/>
              <a:gd name="connsiteX4" fmla="*/ 46097 w 104766"/>
              <a:gd name="connsiteY4" fmla="*/ 41805 h 166483"/>
              <a:gd name="connsiteX5" fmla="*/ 46097 w 104766"/>
              <a:gd name="connsiteY5" fmla="*/ 166483 h 166483"/>
              <a:gd name="connsiteX6" fmla="*/ 0 w 104766"/>
              <a:gd name="connsiteY6" fmla="*/ 166483 h 166483"/>
              <a:gd name="connsiteX7" fmla="*/ 0 w 104766"/>
              <a:gd name="connsiteY7" fmla="*/ 11807 h 166483"/>
              <a:gd name="connsiteX8" fmla="*/ 29335 w 104766"/>
              <a:gd name="connsiteY8" fmla="*/ 3839 h 166483"/>
              <a:gd name="connsiteX9" fmla="*/ 66585 w 104766"/>
              <a:gd name="connsiteY9" fmla="*/ 89 h 166483"/>
              <a:gd name="connsiteX10" fmla="*/ 75432 w 104766"/>
              <a:gd name="connsiteY10" fmla="*/ 558 h 166483"/>
              <a:gd name="connsiteX11" fmla="*/ 85675 w 104766"/>
              <a:gd name="connsiteY11" fmla="*/ 1964 h 166483"/>
              <a:gd name="connsiteX12" fmla="*/ 95919 w 104766"/>
              <a:gd name="connsiteY12" fmla="*/ 3839 h 166483"/>
              <a:gd name="connsiteX13" fmla="*/ 104766 w 104766"/>
              <a:gd name="connsiteY13" fmla="*/ 6651 h 166483"/>
              <a:gd name="connsiteX14" fmla="*/ 97316 w 104766"/>
              <a:gd name="connsiteY14" fmla="*/ 44148 h 1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6" h="166483">
                <a:moveTo>
                  <a:pt x="97316" y="44148"/>
                </a:moveTo>
                <a:cubicBezTo>
                  <a:pt x="93125" y="43211"/>
                  <a:pt x="88469" y="41805"/>
                  <a:pt x="82882" y="40867"/>
                </a:cubicBezTo>
                <a:cubicBezTo>
                  <a:pt x="76828" y="39930"/>
                  <a:pt x="70775" y="38992"/>
                  <a:pt x="65188" y="38992"/>
                </a:cubicBezTo>
                <a:cubicBezTo>
                  <a:pt x="61928" y="38992"/>
                  <a:pt x="58203" y="39461"/>
                  <a:pt x="54944" y="39930"/>
                </a:cubicBezTo>
                <a:cubicBezTo>
                  <a:pt x="51685" y="40399"/>
                  <a:pt x="48891" y="40867"/>
                  <a:pt x="46097" y="41805"/>
                </a:cubicBezTo>
                <a:lnTo>
                  <a:pt x="46097" y="166483"/>
                </a:lnTo>
                <a:lnTo>
                  <a:pt x="0" y="166483"/>
                </a:lnTo>
                <a:lnTo>
                  <a:pt x="0" y="11807"/>
                </a:lnTo>
                <a:cubicBezTo>
                  <a:pt x="9778" y="8526"/>
                  <a:pt x="19556" y="5713"/>
                  <a:pt x="29335" y="3839"/>
                </a:cubicBezTo>
                <a:cubicBezTo>
                  <a:pt x="41441" y="1026"/>
                  <a:pt x="54013" y="-380"/>
                  <a:pt x="66585" y="89"/>
                </a:cubicBezTo>
                <a:cubicBezTo>
                  <a:pt x="68913" y="89"/>
                  <a:pt x="72172" y="89"/>
                  <a:pt x="75432" y="558"/>
                </a:cubicBezTo>
                <a:cubicBezTo>
                  <a:pt x="78691" y="1026"/>
                  <a:pt x="82416" y="1495"/>
                  <a:pt x="85675" y="1964"/>
                </a:cubicBezTo>
                <a:cubicBezTo>
                  <a:pt x="88935" y="2432"/>
                  <a:pt x="92660" y="2901"/>
                  <a:pt x="95919" y="3839"/>
                </a:cubicBezTo>
                <a:cubicBezTo>
                  <a:pt x="99179" y="4307"/>
                  <a:pt x="101972" y="5245"/>
                  <a:pt x="104766" y="6651"/>
                </a:cubicBezTo>
                <a:lnTo>
                  <a:pt x="97316" y="44148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5" name="Freihandform 94">
            <a:extLst>
              <a:ext uri="{FF2B5EF4-FFF2-40B4-BE49-F238E27FC236}">
                <a16:creationId xmlns:a16="http://schemas.microsoft.com/office/drawing/2014/main" id="{F369DC35-AAF6-FB33-54AC-FB7C312F583B}"/>
              </a:ext>
            </a:extLst>
          </p:cNvPr>
          <p:cNvSpPr/>
          <p:nvPr userDrawn="1"/>
        </p:nvSpPr>
        <p:spPr>
          <a:xfrm>
            <a:off x="8057273" y="502784"/>
            <a:ext cx="151387" cy="245139"/>
          </a:xfrm>
          <a:custGeom>
            <a:avLst/>
            <a:gdLst>
              <a:gd name="connsiteX0" fmla="*/ 150456 w 151387"/>
              <a:gd name="connsiteY0" fmla="*/ 235765 h 245139"/>
              <a:gd name="connsiteX1" fmla="*/ 136488 w 151387"/>
              <a:gd name="connsiteY1" fmla="*/ 239515 h 245139"/>
              <a:gd name="connsiteX2" fmla="*/ 119725 w 151387"/>
              <a:gd name="connsiteY2" fmla="*/ 242327 h 245139"/>
              <a:gd name="connsiteX3" fmla="*/ 102031 w 151387"/>
              <a:gd name="connsiteY3" fmla="*/ 244202 h 245139"/>
              <a:gd name="connsiteX4" fmla="*/ 84337 w 151387"/>
              <a:gd name="connsiteY4" fmla="*/ 245139 h 245139"/>
              <a:gd name="connsiteX5" fmla="*/ 48950 w 151387"/>
              <a:gd name="connsiteY5" fmla="*/ 239046 h 245139"/>
              <a:gd name="connsiteX6" fmla="*/ 22409 w 151387"/>
              <a:gd name="connsiteY6" fmla="*/ 222172 h 245139"/>
              <a:gd name="connsiteX7" fmla="*/ 5647 w 151387"/>
              <a:gd name="connsiteY7" fmla="*/ 195455 h 245139"/>
              <a:gd name="connsiteX8" fmla="*/ 59 w 151387"/>
              <a:gd name="connsiteY8" fmla="*/ 160301 h 245139"/>
              <a:gd name="connsiteX9" fmla="*/ 5181 w 151387"/>
              <a:gd name="connsiteY9" fmla="*/ 124210 h 245139"/>
              <a:gd name="connsiteX10" fmla="*/ 19150 w 151387"/>
              <a:gd name="connsiteY10" fmla="*/ 97025 h 245139"/>
              <a:gd name="connsiteX11" fmla="*/ 41965 w 151387"/>
              <a:gd name="connsiteY11" fmla="*/ 80151 h 245139"/>
              <a:gd name="connsiteX12" fmla="*/ 72697 w 151387"/>
              <a:gd name="connsiteY12" fmla="*/ 74057 h 245139"/>
              <a:gd name="connsiteX13" fmla="*/ 89925 w 151387"/>
              <a:gd name="connsiteY13" fmla="*/ 75932 h 245139"/>
              <a:gd name="connsiteX14" fmla="*/ 105291 w 151387"/>
              <a:gd name="connsiteY14" fmla="*/ 81088 h 245139"/>
              <a:gd name="connsiteX15" fmla="*/ 105291 w 151387"/>
              <a:gd name="connsiteY15" fmla="*/ 7499 h 245139"/>
              <a:gd name="connsiteX16" fmla="*/ 151388 w 151387"/>
              <a:gd name="connsiteY16" fmla="*/ 0 h 245139"/>
              <a:gd name="connsiteX17" fmla="*/ 150456 w 151387"/>
              <a:gd name="connsiteY17" fmla="*/ 235765 h 245139"/>
              <a:gd name="connsiteX18" fmla="*/ 46622 w 151387"/>
              <a:gd name="connsiteY18" fmla="*/ 157958 h 245139"/>
              <a:gd name="connsiteX19" fmla="*/ 56400 w 151387"/>
              <a:gd name="connsiteY19" fmla="*/ 192174 h 245139"/>
              <a:gd name="connsiteX20" fmla="*/ 84803 w 151387"/>
              <a:gd name="connsiteY20" fmla="*/ 205298 h 245139"/>
              <a:gd name="connsiteX21" fmla="*/ 95978 w 151387"/>
              <a:gd name="connsiteY21" fmla="*/ 204830 h 245139"/>
              <a:gd name="connsiteX22" fmla="*/ 104825 w 151387"/>
              <a:gd name="connsiteY22" fmla="*/ 203892 h 245139"/>
              <a:gd name="connsiteX23" fmla="*/ 104825 w 151387"/>
              <a:gd name="connsiteY23" fmla="*/ 119992 h 245139"/>
              <a:gd name="connsiteX24" fmla="*/ 93650 w 151387"/>
              <a:gd name="connsiteY24" fmla="*/ 115304 h 245139"/>
              <a:gd name="connsiteX25" fmla="*/ 79681 w 151387"/>
              <a:gd name="connsiteY25" fmla="*/ 113430 h 245139"/>
              <a:gd name="connsiteX26" fmla="*/ 46622 w 151387"/>
              <a:gd name="connsiteY26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387" h="245139">
                <a:moveTo>
                  <a:pt x="150456" y="235765"/>
                </a:moveTo>
                <a:cubicBezTo>
                  <a:pt x="146266" y="237171"/>
                  <a:pt x="141610" y="238108"/>
                  <a:pt x="136488" y="239515"/>
                </a:cubicBezTo>
                <a:cubicBezTo>
                  <a:pt x="131366" y="240921"/>
                  <a:pt x="125313" y="241389"/>
                  <a:pt x="119725" y="242327"/>
                </a:cubicBezTo>
                <a:cubicBezTo>
                  <a:pt x="114138" y="243264"/>
                  <a:pt x="108084" y="243733"/>
                  <a:pt x="102031" y="244202"/>
                </a:cubicBezTo>
                <a:cubicBezTo>
                  <a:pt x="95978" y="244671"/>
                  <a:pt x="89925" y="245139"/>
                  <a:pt x="84337" y="245139"/>
                </a:cubicBezTo>
                <a:cubicBezTo>
                  <a:pt x="72231" y="245139"/>
                  <a:pt x="60125" y="243264"/>
                  <a:pt x="48950" y="239046"/>
                </a:cubicBezTo>
                <a:cubicBezTo>
                  <a:pt x="39172" y="235296"/>
                  <a:pt x="29859" y="229672"/>
                  <a:pt x="22409" y="222172"/>
                </a:cubicBezTo>
                <a:cubicBezTo>
                  <a:pt x="14959" y="214673"/>
                  <a:pt x="9372" y="205298"/>
                  <a:pt x="5647" y="195455"/>
                </a:cubicBezTo>
                <a:cubicBezTo>
                  <a:pt x="1922" y="184206"/>
                  <a:pt x="-407" y="172019"/>
                  <a:pt x="59" y="160301"/>
                </a:cubicBezTo>
                <a:cubicBezTo>
                  <a:pt x="59" y="148115"/>
                  <a:pt x="1456" y="135928"/>
                  <a:pt x="5181" y="124210"/>
                </a:cubicBezTo>
                <a:cubicBezTo>
                  <a:pt x="7975" y="114367"/>
                  <a:pt x="12631" y="104993"/>
                  <a:pt x="19150" y="97025"/>
                </a:cubicBezTo>
                <a:cubicBezTo>
                  <a:pt x="25203" y="89525"/>
                  <a:pt x="33119" y="83900"/>
                  <a:pt x="41965" y="80151"/>
                </a:cubicBezTo>
                <a:cubicBezTo>
                  <a:pt x="51744" y="75932"/>
                  <a:pt x="61987" y="74057"/>
                  <a:pt x="72697" y="74057"/>
                </a:cubicBezTo>
                <a:cubicBezTo>
                  <a:pt x="78284" y="74057"/>
                  <a:pt x="84337" y="74526"/>
                  <a:pt x="89925" y="75932"/>
                </a:cubicBezTo>
                <a:cubicBezTo>
                  <a:pt x="95047" y="77338"/>
                  <a:pt x="100169" y="79213"/>
                  <a:pt x="105291" y="81088"/>
                </a:cubicBezTo>
                <a:lnTo>
                  <a:pt x="105291" y="7499"/>
                </a:lnTo>
                <a:lnTo>
                  <a:pt x="151388" y="0"/>
                </a:lnTo>
                <a:lnTo>
                  <a:pt x="150456" y="235765"/>
                </a:lnTo>
                <a:close/>
                <a:moveTo>
                  <a:pt x="46622" y="157958"/>
                </a:moveTo>
                <a:cubicBezTo>
                  <a:pt x="46156" y="170144"/>
                  <a:pt x="49415" y="182331"/>
                  <a:pt x="56400" y="192174"/>
                </a:cubicBezTo>
                <a:cubicBezTo>
                  <a:pt x="62919" y="201080"/>
                  <a:pt x="73628" y="205767"/>
                  <a:pt x="84803" y="205298"/>
                </a:cubicBezTo>
                <a:cubicBezTo>
                  <a:pt x="88994" y="205298"/>
                  <a:pt x="92719" y="205298"/>
                  <a:pt x="95978" y="204830"/>
                </a:cubicBezTo>
                <a:cubicBezTo>
                  <a:pt x="99238" y="204361"/>
                  <a:pt x="102497" y="204361"/>
                  <a:pt x="104825" y="203892"/>
                </a:cubicBezTo>
                <a:lnTo>
                  <a:pt x="104825" y="119992"/>
                </a:lnTo>
                <a:cubicBezTo>
                  <a:pt x="101566" y="117648"/>
                  <a:pt x="97375" y="116242"/>
                  <a:pt x="93650" y="115304"/>
                </a:cubicBezTo>
                <a:cubicBezTo>
                  <a:pt x="88994" y="113898"/>
                  <a:pt x="84337" y="113430"/>
                  <a:pt x="79681" y="113430"/>
                </a:cubicBezTo>
                <a:cubicBezTo>
                  <a:pt x="57331" y="113430"/>
                  <a:pt x="46622" y="128429"/>
                  <a:pt x="46622" y="157958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6" name="Freihandform 95">
            <a:extLst>
              <a:ext uri="{FF2B5EF4-FFF2-40B4-BE49-F238E27FC236}">
                <a16:creationId xmlns:a16="http://schemas.microsoft.com/office/drawing/2014/main" id="{8D8371E6-05F2-CF4C-B783-5C1C6B1B9377}"/>
              </a:ext>
            </a:extLst>
          </p:cNvPr>
          <p:cNvSpPr/>
          <p:nvPr userDrawn="1"/>
        </p:nvSpPr>
        <p:spPr>
          <a:xfrm>
            <a:off x="8288748" y="528563"/>
            <a:ext cx="142481" cy="215141"/>
          </a:xfrm>
          <a:custGeom>
            <a:avLst/>
            <a:gdLst>
              <a:gd name="connsiteX0" fmla="*/ 142482 w 142481"/>
              <a:gd name="connsiteY0" fmla="*/ 173425 h 215141"/>
              <a:gd name="connsiteX1" fmla="*/ 142482 w 142481"/>
              <a:gd name="connsiteY1" fmla="*/ 215141 h 215141"/>
              <a:gd name="connsiteX2" fmla="*/ 0 w 142481"/>
              <a:gd name="connsiteY2" fmla="*/ 215141 h 215141"/>
              <a:gd name="connsiteX3" fmla="*/ 0 w 142481"/>
              <a:gd name="connsiteY3" fmla="*/ 0 h 215141"/>
              <a:gd name="connsiteX4" fmla="*/ 47960 w 142481"/>
              <a:gd name="connsiteY4" fmla="*/ 0 h 215141"/>
              <a:gd name="connsiteX5" fmla="*/ 47960 w 142481"/>
              <a:gd name="connsiteY5" fmla="*/ 173425 h 215141"/>
              <a:gd name="connsiteX6" fmla="*/ 142482 w 142481"/>
              <a:gd name="connsiteY6" fmla="*/ 173425 h 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81" h="215141">
                <a:moveTo>
                  <a:pt x="142482" y="173425"/>
                </a:moveTo>
                <a:lnTo>
                  <a:pt x="142482" y="215141"/>
                </a:lnTo>
                <a:lnTo>
                  <a:pt x="0" y="215141"/>
                </a:lnTo>
                <a:lnTo>
                  <a:pt x="0" y="0"/>
                </a:lnTo>
                <a:lnTo>
                  <a:pt x="47960" y="0"/>
                </a:lnTo>
                <a:lnTo>
                  <a:pt x="47960" y="173425"/>
                </a:lnTo>
                <a:lnTo>
                  <a:pt x="142482" y="173425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7" name="Freihandform 96">
            <a:extLst>
              <a:ext uri="{FF2B5EF4-FFF2-40B4-BE49-F238E27FC236}">
                <a16:creationId xmlns:a16="http://schemas.microsoft.com/office/drawing/2014/main" id="{2587F362-2DEF-87E1-E3B9-686D44C4BC0A}"/>
              </a:ext>
            </a:extLst>
          </p:cNvPr>
          <p:cNvSpPr/>
          <p:nvPr userDrawn="1"/>
        </p:nvSpPr>
        <p:spPr>
          <a:xfrm>
            <a:off x="8448414" y="505713"/>
            <a:ext cx="55497" cy="237991"/>
          </a:xfrm>
          <a:custGeom>
            <a:avLst/>
            <a:gdLst>
              <a:gd name="connsiteX0" fmla="*/ 55454 w 55497"/>
              <a:gd name="connsiteY0" fmla="*/ 27537 h 237991"/>
              <a:gd name="connsiteX1" fmla="*/ 47072 w 55497"/>
              <a:gd name="connsiteY1" fmla="*/ 47692 h 237991"/>
              <a:gd name="connsiteX2" fmla="*/ 8425 w 55497"/>
              <a:gd name="connsiteY2" fmla="*/ 47692 h 237991"/>
              <a:gd name="connsiteX3" fmla="*/ 44 w 55497"/>
              <a:gd name="connsiteY3" fmla="*/ 27537 h 237991"/>
              <a:gd name="connsiteX4" fmla="*/ 8425 w 55497"/>
              <a:gd name="connsiteY4" fmla="*/ 7382 h 237991"/>
              <a:gd name="connsiteX5" fmla="*/ 47072 w 55497"/>
              <a:gd name="connsiteY5" fmla="*/ 7382 h 237991"/>
              <a:gd name="connsiteX6" fmla="*/ 55454 w 55497"/>
              <a:gd name="connsiteY6" fmla="*/ 27537 h 237991"/>
              <a:gd name="connsiteX7" fmla="*/ 51263 w 55497"/>
              <a:gd name="connsiteY7" fmla="*/ 237991 h 237991"/>
              <a:gd name="connsiteX8" fmla="*/ 5166 w 55497"/>
              <a:gd name="connsiteY8" fmla="*/ 237991 h 237991"/>
              <a:gd name="connsiteX9" fmla="*/ 5166 w 55497"/>
              <a:gd name="connsiteY9" fmla="*/ 74878 h 237991"/>
              <a:gd name="connsiteX10" fmla="*/ 51263 w 55497"/>
              <a:gd name="connsiteY10" fmla="*/ 74878 h 237991"/>
              <a:gd name="connsiteX11" fmla="*/ 51263 w 55497"/>
              <a:gd name="connsiteY11" fmla="*/ 237991 h 23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97" h="237991">
                <a:moveTo>
                  <a:pt x="55454" y="27537"/>
                </a:moveTo>
                <a:cubicBezTo>
                  <a:pt x="55919" y="35037"/>
                  <a:pt x="52660" y="42536"/>
                  <a:pt x="47072" y="47692"/>
                </a:cubicBezTo>
                <a:cubicBezTo>
                  <a:pt x="35897" y="57535"/>
                  <a:pt x="19600" y="57535"/>
                  <a:pt x="8425" y="47692"/>
                </a:cubicBezTo>
                <a:cubicBezTo>
                  <a:pt x="2838" y="42536"/>
                  <a:pt x="44" y="35037"/>
                  <a:pt x="44" y="27537"/>
                </a:cubicBezTo>
                <a:cubicBezTo>
                  <a:pt x="-422" y="20038"/>
                  <a:pt x="2838" y="12538"/>
                  <a:pt x="8425" y="7382"/>
                </a:cubicBezTo>
                <a:cubicBezTo>
                  <a:pt x="19600" y="-2461"/>
                  <a:pt x="35897" y="-2461"/>
                  <a:pt x="47072" y="7382"/>
                </a:cubicBezTo>
                <a:cubicBezTo>
                  <a:pt x="52660" y="13007"/>
                  <a:pt x="55919" y="20038"/>
                  <a:pt x="55454" y="27537"/>
                </a:cubicBezTo>
                <a:close/>
                <a:moveTo>
                  <a:pt x="51263" y="237991"/>
                </a:moveTo>
                <a:lnTo>
                  <a:pt x="5166" y="237991"/>
                </a:lnTo>
                <a:lnTo>
                  <a:pt x="5166" y="74878"/>
                </a:lnTo>
                <a:lnTo>
                  <a:pt x="51263" y="74878"/>
                </a:lnTo>
                <a:lnTo>
                  <a:pt x="51263" y="23799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8" name="Freihandform 97">
            <a:extLst>
              <a:ext uri="{FF2B5EF4-FFF2-40B4-BE49-F238E27FC236}">
                <a16:creationId xmlns:a16="http://schemas.microsoft.com/office/drawing/2014/main" id="{A7BBACB3-309C-A000-2040-AC34BBBBC1BC}"/>
              </a:ext>
            </a:extLst>
          </p:cNvPr>
          <p:cNvSpPr/>
          <p:nvPr userDrawn="1"/>
        </p:nvSpPr>
        <p:spPr>
          <a:xfrm>
            <a:off x="8528546" y="502784"/>
            <a:ext cx="110819" cy="240920"/>
          </a:xfrm>
          <a:custGeom>
            <a:avLst/>
            <a:gdLst>
              <a:gd name="connsiteX0" fmla="*/ 70310 w 110819"/>
              <a:gd name="connsiteY0" fmla="*/ 0 h 240920"/>
              <a:gd name="connsiteX1" fmla="*/ 94057 w 110819"/>
              <a:gd name="connsiteY1" fmla="*/ 2812 h 240920"/>
              <a:gd name="connsiteX2" fmla="*/ 110819 w 110819"/>
              <a:gd name="connsiteY2" fmla="*/ 7968 h 240920"/>
              <a:gd name="connsiteX3" fmla="*/ 101972 w 110819"/>
              <a:gd name="connsiteY3" fmla="*/ 44997 h 240920"/>
              <a:gd name="connsiteX4" fmla="*/ 88469 w 110819"/>
              <a:gd name="connsiteY4" fmla="*/ 40778 h 240920"/>
              <a:gd name="connsiteX5" fmla="*/ 74966 w 110819"/>
              <a:gd name="connsiteY5" fmla="*/ 39372 h 240920"/>
              <a:gd name="connsiteX6" fmla="*/ 60997 w 110819"/>
              <a:gd name="connsiteY6" fmla="*/ 41716 h 240920"/>
              <a:gd name="connsiteX7" fmla="*/ 52150 w 110819"/>
              <a:gd name="connsiteY7" fmla="*/ 47809 h 240920"/>
              <a:gd name="connsiteX8" fmla="*/ 47494 w 110819"/>
              <a:gd name="connsiteY8" fmla="*/ 57652 h 240920"/>
              <a:gd name="connsiteX9" fmla="*/ 46097 w 110819"/>
              <a:gd name="connsiteY9" fmla="*/ 69839 h 240920"/>
              <a:gd name="connsiteX10" fmla="*/ 46097 w 110819"/>
              <a:gd name="connsiteY10" fmla="*/ 77807 h 240920"/>
              <a:gd name="connsiteX11" fmla="*/ 102904 w 110819"/>
              <a:gd name="connsiteY11" fmla="*/ 77807 h 240920"/>
              <a:gd name="connsiteX12" fmla="*/ 102904 w 110819"/>
              <a:gd name="connsiteY12" fmla="*/ 116242 h 240920"/>
              <a:gd name="connsiteX13" fmla="*/ 46097 w 110819"/>
              <a:gd name="connsiteY13" fmla="*/ 116242 h 240920"/>
              <a:gd name="connsiteX14" fmla="*/ 46097 w 110819"/>
              <a:gd name="connsiteY14" fmla="*/ 240921 h 240920"/>
              <a:gd name="connsiteX15" fmla="*/ 0 w 110819"/>
              <a:gd name="connsiteY15" fmla="*/ 240921 h 240920"/>
              <a:gd name="connsiteX16" fmla="*/ 0 w 110819"/>
              <a:gd name="connsiteY16" fmla="*/ 68901 h 240920"/>
              <a:gd name="connsiteX17" fmla="*/ 17694 w 110819"/>
              <a:gd name="connsiteY17" fmla="*/ 18749 h 240920"/>
              <a:gd name="connsiteX18" fmla="*/ 70310 w 110819"/>
              <a:gd name="connsiteY18" fmla="*/ 0 h 2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19" h="240920">
                <a:moveTo>
                  <a:pt x="70310" y="0"/>
                </a:moveTo>
                <a:cubicBezTo>
                  <a:pt x="78225" y="0"/>
                  <a:pt x="86141" y="937"/>
                  <a:pt x="94057" y="2812"/>
                </a:cubicBezTo>
                <a:cubicBezTo>
                  <a:pt x="99644" y="4218"/>
                  <a:pt x="105232" y="5625"/>
                  <a:pt x="110819" y="7968"/>
                </a:cubicBezTo>
                <a:lnTo>
                  <a:pt x="101972" y="44997"/>
                </a:lnTo>
                <a:cubicBezTo>
                  <a:pt x="97782" y="43122"/>
                  <a:pt x="93125" y="41716"/>
                  <a:pt x="88469" y="40778"/>
                </a:cubicBezTo>
                <a:cubicBezTo>
                  <a:pt x="84278" y="39841"/>
                  <a:pt x="79622" y="39372"/>
                  <a:pt x="74966" y="39372"/>
                </a:cubicBezTo>
                <a:cubicBezTo>
                  <a:pt x="70310" y="39372"/>
                  <a:pt x="65653" y="39841"/>
                  <a:pt x="60997" y="41716"/>
                </a:cubicBezTo>
                <a:cubicBezTo>
                  <a:pt x="57738" y="43122"/>
                  <a:pt x="54478" y="44997"/>
                  <a:pt x="52150" y="47809"/>
                </a:cubicBezTo>
                <a:cubicBezTo>
                  <a:pt x="49822" y="50621"/>
                  <a:pt x="48425" y="53903"/>
                  <a:pt x="47494" y="57652"/>
                </a:cubicBezTo>
                <a:cubicBezTo>
                  <a:pt x="46563" y="61402"/>
                  <a:pt x="46097" y="65620"/>
                  <a:pt x="46097" y="69839"/>
                </a:cubicBezTo>
                <a:lnTo>
                  <a:pt x="46097" y="77807"/>
                </a:lnTo>
                <a:lnTo>
                  <a:pt x="102904" y="77807"/>
                </a:lnTo>
                <a:lnTo>
                  <a:pt x="102904" y="116242"/>
                </a:lnTo>
                <a:lnTo>
                  <a:pt x="46097" y="116242"/>
                </a:lnTo>
                <a:lnTo>
                  <a:pt x="46097" y="240921"/>
                </a:lnTo>
                <a:lnTo>
                  <a:pt x="0" y="240921"/>
                </a:lnTo>
                <a:lnTo>
                  <a:pt x="0" y="68901"/>
                </a:lnTo>
                <a:cubicBezTo>
                  <a:pt x="0" y="47809"/>
                  <a:pt x="6053" y="30935"/>
                  <a:pt x="17694" y="18749"/>
                </a:cubicBezTo>
                <a:cubicBezTo>
                  <a:pt x="29335" y="6093"/>
                  <a:pt x="47028" y="0"/>
                  <a:pt x="70310" y="0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9" name="Freihandform 98">
            <a:extLst>
              <a:ext uri="{FF2B5EF4-FFF2-40B4-BE49-F238E27FC236}">
                <a16:creationId xmlns:a16="http://schemas.microsoft.com/office/drawing/2014/main" id="{02838D00-9CF9-9808-F39D-BAA9292DD754}"/>
              </a:ext>
            </a:extLst>
          </p:cNvPr>
          <p:cNvSpPr/>
          <p:nvPr userDrawn="1"/>
        </p:nvSpPr>
        <p:spPr>
          <a:xfrm>
            <a:off x="8640238" y="576372"/>
            <a:ext cx="152318" cy="171609"/>
          </a:xfrm>
          <a:custGeom>
            <a:avLst/>
            <a:gdLst>
              <a:gd name="connsiteX0" fmla="*/ 58 w 152318"/>
              <a:gd name="connsiteY0" fmla="*/ 87181 h 171609"/>
              <a:gd name="connsiteX1" fmla="*/ 6577 w 152318"/>
              <a:gd name="connsiteY1" fmla="*/ 49215 h 171609"/>
              <a:gd name="connsiteX2" fmla="*/ 24271 w 152318"/>
              <a:gd name="connsiteY2" fmla="*/ 22030 h 171609"/>
              <a:gd name="connsiteX3" fmla="*/ 48949 w 152318"/>
              <a:gd name="connsiteY3" fmla="*/ 5625 h 171609"/>
              <a:gd name="connsiteX4" fmla="*/ 77818 w 152318"/>
              <a:gd name="connsiteY4" fmla="*/ 0 h 171609"/>
              <a:gd name="connsiteX5" fmla="*/ 132297 w 152318"/>
              <a:gd name="connsiteY5" fmla="*/ 21092 h 171609"/>
              <a:gd name="connsiteX6" fmla="*/ 152318 w 152318"/>
              <a:gd name="connsiteY6" fmla="*/ 83432 h 171609"/>
              <a:gd name="connsiteX7" fmla="*/ 151853 w 152318"/>
              <a:gd name="connsiteY7" fmla="*/ 92337 h 171609"/>
              <a:gd name="connsiteX8" fmla="*/ 151387 w 152318"/>
              <a:gd name="connsiteY8" fmla="*/ 100774 h 171609"/>
              <a:gd name="connsiteX9" fmla="*/ 47087 w 152318"/>
              <a:gd name="connsiteY9" fmla="*/ 100774 h 171609"/>
              <a:gd name="connsiteX10" fmla="*/ 60590 w 152318"/>
              <a:gd name="connsiteY10" fmla="*/ 123273 h 171609"/>
              <a:gd name="connsiteX11" fmla="*/ 92253 w 152318"/>
              <a:gd name="connsiteY11" fmla="*/ 131710 h 171609"/>
              <a:gd name="connsiteX12" fmla="*/ 116931 w 152318"/>
              <a:gd name="connsiteY12" fmla="*/ 129366 h 171609"/>
              <a:gd name="connsiteX13" fmla="*/ 136953 w 152318"/>
              <a:gd name="connsiteY13" fmla="*/ 123741 h 171609"/>
              <a:gd name="connsiteX14" fmla="*/ 143006 w 152318"/>
              <a:gd name="connsiteY14" fmla="*/ 161239 h 171609"/>
              <a:gd name="connsiteX15" fmla="*/ 133228 w 152318"/>
              <a:gd name="connsiteY15" fmla="*/ 164989 h 171609"/>
              <a:gd name="connsiteX16" fmla="*/ 119259 w 152318"/>
              <a:gd name="connsiteY16" fmla="*/ 168270 h 171609"/>
              <a:gd name="connsiteX17" fmla="*/ 102962 w 152318"/>
              <a:gd name="connsiteY17" fmla="*/ 170613 h 171609"/>
              <a:gd name="connsiteX18" fmla="*/ 85734 w 152318"/>
              <a:gd name="connsiteY18" fmla="*/ 171551 h 171609"/>
              <a:gd name="connsiteX19" fmla="*/ 47552 w 152318"/>
              <a:gd name="connsiteY19" fmla="*/ 164989 h 171609"/>
              <a:gd name="connsiteX20" fmla="*/ 20546 w 152318"/>
              <a:gd name="connsiteY20" fmla="*/ 147177 h 171609"/>
              <a:gd name="connsiteX21" fmla="*/ 4715 w 152318"/>
              <a:gd name="connsiteY21" fmla="*/ 120460 h 171609"/>
              <a:gd name="connsiteX22" fmla="*/ 58 w 152318"/>
              <a:gd name="connsiteY22" fmla="*/ 87181 h 171609"/>
              <a:gd name="connsiteX23" fmla="*/ 108084 w 152318"/>
              <a:gd name="connsiteY23" fmla="*/ 69370 h 171609"/>
              <a:gd name="connsiteX24" fmla="*/ 106221 w 152318"/>
              <a:gd name="connsiteY24" fmla="*/ 57652 h 171609"/>
              <a:gd name="connsiteX25" fmla="*/ 101100 w 152318"/>
              <a:gd name="connsiteY25" fmla="*/ 47809 h 171609"/>
              <a:gd name="connsiteX26" fmla="*/ 92253 w 152318"/>
              <a:gd name="connsiteY26" fmla="*/ 40778 h 171609"/>
              <a:gd name="connsiteX27" fmla="*/ 78750 w 152318"/>
              <a:gd name="connsiteY27" fmla="*/ 37966 h 171609"/>
              <a:gd name="connsiteX28" fmla="*/ 65246 w 152318"/>
              <a:gd name="connsiteY28" fmla="*/ 40778 h 171609"/>
              <a:gd name="connsiteX29" fmla="*/ 55934 w 152318"/>
              <a:gd name="connsiteY29" fmla="*/ 47809 h 171609"/>
              <a:gd name="connsiteX30" fmla="*/ 50346 w 152318"/>
              <a:gd name="connsiteY30" fmla="*/ 58121 h 171609"/>
              <a:gd name="connsiteX31" fmla="*/ 47552 w 152318"/>
              <a:gd name="connsiteY31" fmla="*/ 69839 h 171609"/>
              <a:gd name="connsiteX32" fmla="*/ 108084 w 152318"/>
              <a:gd name="connsiteY32" fmla="*/ 69370 h 1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318" h="171609">
                <a:moveTo>
                  <a:pt x="58" y="87181"/>
                </a:moveTo>
                <a:cubicBezTo>
                  <a:pt x="-407" y="74057"/>
                  <a:pt x="1921" y="61402"/>
                  <a:pt x="6577" y="49215"/>
                </a:cubicBezTo>
                <a:cubicBezTo>
                  <a:pt x="10768" y="38904"/>
                  <a:pt x="16355" y="29998"/>
                  <a:pt x="24271" y="22030"/>
                </a:cubicBezTo>
                <a:cubicBezTo>
                  <a:pt x="31256" y="14999"/>
                  <a:pt x="39637" y="9374"/>
                  <a:pt x="48949" y="5625"/>
                </a:cubicBezTo>
                <a:cubicBezTo>
                  <a:pt x="58262" y="1875"/>
                  <a:pt x="68040" y="0"/>
                  <a:pt x="77818" y="0"/>
                </a:cubicBezTo>
                <a:cubicBezTo>
                  <a:pt x="100634" y="0"/>
                  <a:pt x="118793" y="7031"/>
                  <a:pt x="132297" y="21092"/>
                </a:cubicBezTo>
                <a:cubicBezTo>
                  <a:pt x="145800" y="35154"/>
                  <a:pt x="152318" y="56246"/>
                  <a:pt x="152318" y="83432"/>
                </a:cubicBezTo>
                <a:cubicBezTo>
                  <a:pt x="152318" y="86244"/>
                  <a:pt x="152318" y="89056"/>
                  <a:pt x="151853" y="92337"/>
                </a:cubicBezTo>
                <a:cubicBezTo>
                  <a:pt x="151387" y="95618"/>
                  <a:pt x="151387" y="98431"/>
                  <a:pt x="151387" y="100774"/>
                </a:cubicBezTo>
                <a:lnTo>
                  <a:pt x="47087" y="100774"/>
                </a:lnTo>
                <a:cubicBezTo>
                  <a:pt x="48018" y="110149"/>
                  <a:pt x="52674" y="118117"/>
                  <a:pt x="60590" y="123273"/>
                </a:cubicBezTo>
                <a:cubicBezTo>
                  <a:pt x="69902" y="129366"/>
                  <a:pt x="81078" y="132178"/>
                  <a:pt x="92253" y="131710"/>
                </a:cubicBezTo>
                <a:cubicBezTo>
                  <a:pt x="100634" y="131710"/>
                  <a:pt x="109015" y="130772"/>
                  <a:pt x="116931" y="129366"/>
                </a:cubicBezTo>
                <a:cubicBezTo>
                  <a:pt x="123915" y="128429"/>
                  <a:pt x="130434" y="126085"/>
                  <a:pt x="136953" y="123741"/>
                </a:cubicBezTo>
                <a:lnTo>
                  <a:pt x="143006" y="161239"/>
                </a:lnTo>
                <a:cubicBezTo>
                  <a:pt x="139747" y="162645"/>
                  <a:pt x="136487" y="164051"/>
                  <a:pt x="133228" y="164989"/>
                </a:cubicBezTo>
                <a:cubicBezTo>
                  <a:pt x="128571" y="166395"/>
                  <a:pt x="123915" y="167332"/>
                  <a:pt x="119259" y="168270"/>
                </a:cubicBezTo>
                <a:cubicBezTo>
                  <a:pt x="114137" y="169207"/>
                  <a:pt x="109015" y="170144"/>
                  <a:pt x="102962" y="170613"/>
                </a:cubicBezTo>
                <a:cubicBezTo>
                  <a:pt x="97375" y="171082"/>
                  <a:pt x="91321" y="171551"/>
                  <a:pt x="85734" y="171551"/>
                </a:cubicBezTo>
                <a:cubicBezTo>
                  <a:pt x="72696" y="172019"/>
                  <a:pt x="59659" y="169676"/>
                  <a:pt x="47552" y="164989"/>
                </a:cubicBezTo>
                <a:cubicBezTo>
                  <a:pt x="37309" y="161239"/>
                  <a:pt x="28462" y="155145"/>
                  <a:pt x="20546" y="147177"/>
                </a:cubicBezTo>
                <a:cubicBezTo>
                  <a:pt x="13562" y="139678"/>
                  <a:pt x="7974" y="130303"/>
                  <a:pt x="4715" y="120460"/>
                </a:cubicBezTo>
                <a:cubicBezTo>
                  <a:pt x="1455" y="109680"/>
                  <a:pt x="58" y="98431"/>
                  <a:pt x="58" y="87181"/>
                </a:cubicBezTo>
                <a:close/>
                <a:moveTo>
                  <a:pt x="108084" y="69370"/>
                </a:moveTo>
                <a:cubicBezTo>
                  <a:pt x="108084" y="65620"/>
                  <a:pt x="107153" y="61402"/>
                  <a:pt x="106221" y="57652"/>
                </a:cubicBezTo>
                <a:cubicBezTo>
                  <a:pt x="105290" y="53903"/>
                  <a:pt x="103428" y="50621"/>
                  <a:pt x="101100" y="47809"/>
                </a:cubicBezTo>
                <a:cubicBezTo>
                  <a:pt x="98771" y="44997"/>
                  <a:pt x="95512" y="42185"/>
                  <a:pt x="92253" y="40778"/>
                </a:cubicBezTo>
                <a:cubicBezTo>
                  <a:pt x="88062" y="38904"/>
                  <a:pt x="83406" y="37966"/>
                  <a:pt x="78750" y="37966"/>
                </a:cubicBezTo>
                <a:cubicBezTo>
                  <a:pt x="74093" y="37966"/>
                  <a:pt x="69437" y="38904"/>
                  <a:pt x="65246" y="40778"/>
                </a:cubicBezTo>
                <a:cubicBezTo>
                  <a:pt x="61521" y="42185"/>
                  <a:pt x="58727" y="44997"/>
                  <a:pt x="55934" y="47809"/>
                </a:cubicBezTo>
                <a:cubicBezTo>
                  <a:pt x="53606" y="50621"/>
                  <a:pt x="51277" y="54371"/>
                  <a:pt x="50346" y="58121"/>
                </a:cubicBezTo>
                <a:cubicBezTo>
                  <a:pt x="48949" y="61871"/>
                  <a:pt x="48018" y="65620"/>
                  <a:pt x="47552" y="69839"/>
                </a:cubicBezTo>
                <a:lnTo>
                  <a:pt x="108084" y="69370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00" name="Grafik 53">
            <a:extLst>
              <a:ext uri="{FF2B5EF4-FFF2-40B4-BE49-F238E27FC236}">
                <a16:creationId xmlns:a16="http://schemas.microsoft.com/office/drawing/2014/main" id="{74B53FEE-8349-AE61-AD06-0FD47EBBBAE2}"/>
              </a:ext>
            </a:extLst>
          </p:cNvPr>
          <p:cNvGrpSpPr/>
          <p:nvPr userDrawn="1"/>
        </p:nvGrpSpPr>
        <p:grpSpPr>
          <a:xfrm>
            <a:off x="6969628" y="843073"/>
            <a:ext cx="1081185" cy="106398"/>
            <a:chOff x="6969628" y="843073"/>
            <a:chExt cx="1081185" cy="106398"/>
          </a:xfrm>
          <a:solidFill>
            <a:schemeClr val="tx2"/>
          </a:solidFill>
        </p:grpSpPr>
        <p:grpSp>
          <p:nvGrpSpPr>
            <p:cNvPr id="101" name="Grafik 53">
              <a:extLst>
                <a:ext uri="{FF2B5EF4-FFF2-40B4-BE49-F238E27FC236}">
                  <a16:creationId xmlns:a16="http://schemas.microsoft.com/office/drawing/2014/main" id="{55CBCBC4-250E-1906-6C7E-64C27BA2CA08}"/>
                </a:ext>
              </a:extLst>
            </p:cNvPr>
            <p:cNvGrpSpPr/>
            <p:nvPr/>
          </p:nvGrpSpPr>
          <p:grpSpPr>
            <a:xfrm>
              <a:off x="6969628" y="843073"/>
              <a:ext cx="352013" cy="87181"/>
              <a:chOff x="6969628" y="843073"/>
              <a:chExt cx="352013" cy="87181"/>
            </a:xfrm>
            <a:grpFill/>
          </p:grpSpPr>
          <p:sp>
            <p:nvSpPr>
              <p:cNvPr id="114" name="Freihandform 113">
                <a:extLst>
                  <a:ext uri="{FF2B5EF4-FFF2-40B4-BE49-F238E27FC236}">
                    <a16:creationId xmlns:a16="http://schemas.microsoft.com/office/drawing/2014/main" id="{91200539-0F1D-3824-D29E-093A921F5E53}"/>
                  </a:ext>
                </a:extLst>
              </p:cNvPr>
              <p:cNvSpPr/>
              <p:nvPr/>
            </p:nvSpPr>
            <p:spPr>
              <a:xfrm>
                <a:off x="6969628" y="852916"/>
                <a:ext cx="58203" cy="76400"/>
              </a:xfrm>
              <a:custGeom>
                <a:avLst/>
                <a:gdLst>
                  <a:gd name="connsiteX0" fmla="*/ 58203 w 58203"/>
                  <a:gd name="connsiteY0" fmla="*/ 0 h 76400"/>
                  <a:gd name="connsiteX1" fmla="*/ 58203 w 58203"/>
                  <a:gd name="connsiteY1" fmla="*/ 9374 h 76400"/>
                  <a:gd name="connsiteX2" fmla="*/ 34456 w 58203"/>
                  <a:gd name="connsiteY2" fmla="*/ 9374 h 76400"/>
                  <a:gd name="connsiteX3" fmla="*/ 34456 w 58203"/>
                  <a:gd name="connsiteY3" fmla="*/ 76401 h 76400"/>
                  <a:gd name="connsiteX4" fmla="*/ 23747 w 58203"/>
                  <a:gd name="connsiteY4" fmla="*/ 76401 h 76400"/>
                  <a:gd name="connsiteX5" fmla="*/ 23747 w 58203"/>
                  <a:gd name="connsiteY5" fmla="*/ 9374 h 76400"/>
                  <a:gd name="connsiteX6" fmla="*/ 0 w 58203"/>
                  <a:gd name="connsiteY6" fmla="*/ 9374 h 76400"/>
                  <a:gd name="connsiteX7" fmla="*/ 0 w 58203"/>
                  <a:gd name="connsiteY7" fmla="*/ 0 h 76400"/>
                  <a:gd name="connsiteX8" fmla="*/ 58203 w 58203"/>
                  <a:gd name="connsiteY8" fmla="*/ 0 h 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03" h="76400">
                    <a:moveTo>
                      <a:pt x="58203" y="0"/>
                    </a:moveTo>
                    <a:lnTo>
                      <a:pt x="58203" y="9374"/>
                    </a:lnTo>
                    <a:lnTo>
                      <a:pt x="34456" y="9374"/>
                    </a:lnTo>
                    <a:lnTo>
                      <a:pt x="34456" y="76401"/>
                    </a:lnTo>
                    <a:lnTo>
                      <a:pt x="23747" y="76401"/>
                    </a:lnTo>
                    <a:lnTo>
                      <a:pt x="23747" y="9374"/>
                    </a:lnTo>
                    <a:lnTo>
                      <a:pt x="0" y="9374"/>
                    </a:lnTo>
                    <a:lnTo>
                      <a:pt x="0" y="0"/>
                    </a:lnTo>
                    <a:lnTo>
                      <a:pt x="58203" y="0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9240F1F7-7991-8A2B-C8D5-F268B782C633}"/>
                  </a:ext>
                </a:extLst>
              </p:cNvPr>
              <p:cNvSpPr/>
              <p:nvPr/>
            </p:nvSpPr>
            <p:spPr>
              <a:xfrm>
                <a:off x="7027365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09371D9F-FF19-96F2-5A2A-7BC03878E6C6}"/>
                  </a:ext>
                </a:extLst>
              </p:cNvPr>
              <p:cNvSpPr/>
              <p:nvPr/>
            </p:nvSpPr>
            <p:spPr>
              <a:xfrm>
                <a:off x="7088828" y="848697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937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187"/>
                      <a:pt x="7916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CF7466A1-087D-5E84-C976-4E4E9DB20CA8}"/>
                  </a:ext>
                </a:extLst>
              </p:cNvPr>
              <p:cNvSpPr/>
              <p:nvPr/>
            </p:nvSpPr>
            <p:spPr>
              <a:xfrm>
                <a:off x="7115834" y="843073"/>
                <a:ext cx="19090" cy="87181"/>
              </a:xfrm>
              <a:custGeom>
                <a:avLst/>
                <a:gdLst>
                  <a:gd name="connsiteX0" fmla="*/ 17228 w 19090"/>
                  <a:gd name="connsiteY0" fmla="*/ 87181 h 87181"/>
                  <a:gd name="connsiteX1" fmla="*/ 3725 w 19090"/>
                  <a:gd name="connsiteY1" fmla="*/ 82963 h 87181"/>
                  <a:gd name="connsiteX2" fmla="*/ 0 w 19090"/>
                  <a:gd name="connsiteY2" fmla="*/ 70776 h 87181"/>
                  <a:gd name="connsiteX3" fmla="*/ 0 w 19090"/>
                  <a:gd name="connsiteY3" fmla="*/ 1875 h 87181"/>
                  <a:gd name="connsiteX4" fmla="*/ 10244 w 19090"/>
                  <a:gd name="connsiteY4" fmla="*/ 0 h 87181"/>
                  <a:gd name="connsiteX5" fmla="*/ 10244 w 19090"/>
                  <a:gd name="connsiteY5" fmla="*/ 68901 h 87181"/>
                  <a:gd name="connsiteX6" fmla="*/ 10709 w 19090"/>
                  <a:gd name="connsiteY6" fmla="*/ 73120 h 87181"/>
                  <a:gd name="connsiteX7" fmla="*/ 12106 w 19090"/>
                  <a:gd name="connsiteY7" fmla="*/ 75932 h 87181"/>
                  <a:gd name="connsiteX8" fmla="*/ 14900 w 19090"/>
                  <a:gd name="connsiteY8" fmla="*/ 77338 h 87181"/>
                  <a:gd name="connsiteX9" fmla="*/ 19091 w 19090"/>
                  <a:gd name="connsiteY9" fmla="*/ 78276 h 87181"/>
                  <a:gd name="connsiteX10" fmla="*/ 17228 w 19090"/>
                  <a:gd name="connsiteY10" fmla="*/ 87181 h 8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90" h="87181">
                    <a:moveTo>
                      <a:pt x="17228" y="87181"/>
                    </a:moveTo>
                    <a:cubicBezTo>
                      <a:pt x="11175" y="87181"/>
                      <a:pt x="6519" y="85775"/>
                      <a:pt x="3725" y="82963"/>
                    </a:cubicBezTo>
                    <a:cubicBezTo>
                      <a:pt x="931" y="80619"/>
                      <a:pt x="0" y="76401"/>
                      <a:pt x="0" y="70776"/>
                    </a:cubicBez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68901"/>
                    </a:lnTo>
                    <a:cubicBezTo>
                      <a:pt x="10244" y="70776"/>
                      <a:pt x="10244" y="72182"/>
                      <a:pt x="10709" y="73120"/>
                    </a:cubicBezTo>
                    <a:cubicBezTo>
                      <a:pt x="11175" y="74057"/>
                      <a:pt x="11641" y="74995"/>
                      <a:pt x="12106" y="75932"/>
                    </a:cubicBezTo>
                    <a:cubicBezTo>
                      <a:pt x="12572" y="76401"/>
                      <a:pt x="13503" y="76870"/>
                      <a:pt x="14900" y="77338"/>
                    </a:cubicBezTo>
                    <a:cubicBezTo>
                      <a:pt x="15831" y="77807"/>
                      <a:pt x="17228" y="77807"/>
                      <a:pt x="19091" y="78276"/>
                    </a:cubicBezTo>
                    <a:lnTo>
                      <a:pt x="17228" y="87181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 117">
                <a:extLst>
                  <a:ext uri="{FF2B5EF4-FFF2-40B4-BE49-F238E27FC236}">
                    <a16:creationId xmlns:a16="http://schemas.microsoft.com/office/drawing/2014/main" id="{3C026294-29F7-7F95-B64B-B17F204E8148}"/>
                  </a:ext>
                </a:extLst>
              </p:cNvPr>
              <p:cNvSpPr/>
              <p:nvPr/>
            </p:nvSpPr>
            <p:spPr>
              <a:xfrm>
                <a:off x="7165191" y="843541"/>
                <a:ext cx="49356" cy="86712"/>
              </a:xfrm>
              <a:custGeom>
                <a:avLst/>
                <a:gdLst>
                  <a:gd name="connsiteX0" fmla="*/ 39113 w 49356"/>
                  <a:gd name="connsiteY0" fmla="*/ 1875 h 86712"/>
                  <a:gd name="connsiteX1" fmla="*/ 49356 w 49356"/>
                  <a:gd name="connsiteY1" fmla="*/ 0 h 86712"/>
                  <a:gd name="connsiteX2" fmla="*/ 49356 w 49356"/>
                  <a:gd name="connsiteY2" fmla="*/ 83900 h 86712"/>
                  <a:gd name="connsiteX3" fmla="*/ 40510 w 49356"/>
                  <a:gd name="connsiteY3" fmla="*/ 85775 h 86712"/>
                  <a:gd name="connsiteX4" fmla="*/ 27938 w 49356"/>
                  <a:gd name="connsiteY4" fmla="*/ 86713 h 86712"/>
                  <a:gd name="connsiteX5" fmla="*/ 16297 w 49356"/>
                  <a:gd name="connsiteY5" fmla="*/ 84838 h 86712"/>
                  <a:gd name="connsiteX6" fmla="*/ 7450 w 49356"/>
                  <a:gd name="connsiteY6" fmla="*/ 78745 h 86712"/>
                  <a:gd name="connsiteX7" fmla="*/ 1863 w 49356"/>
                  <a:gd name="connsiteY7" fmla="*/ 69370 h 86712"/>
                  <a:gd name="connsiteX8" fmla="*/ 0 w 49356"/>
                  <a:gd name="connsiteY8" fmla="*/ 56715 h 86712"/>
                  <a:gd name="connsiteX9" fmla="*/ 1863 w 49356"/>
                  <a:gd name="connsiteY9" fmla="*/ 44528 h 86712"/>
                  <a:gd name="connsiteX10" fmla="*/ 6984 w 49356"/>
                  <a:gd name="connsiteY10" fmla="*/ 35154 h 86712"/>
                  <a:gd name="connsiteX11" fmla="*/ 14900 w 49356"/>
                  <a:gd name="connsiteY11" fmla="*/ 29060 h 86712"/>
                  <a:gd name="connsiteX12" fmla="*/ 25609 w 49356"/>
                  <a:gd name="connsiteY12" fmla="*/ 26717 h 86712"/>
                  <a:gd name="connsiteX13" fmla="*/ 34456 w 49356"/>
                  <a:gd name="connsiteY13" fmla="*/ 28123 h 86712"/>
                  <a:gd name="connsiteX14" fmla="*/ 40044 w 49356"/>
                  <a:gd name="connsiteY14" fmla="*/ 30467 h 86712"/>
                  <a:gd name="connsiteX15" fmla="*/ 40044 w 49356"/>
                  <a:gd name="connsiteY15" fmla="*/ 1875 h 86712"/>
                  <a:gd name="connsiteX16" fmla="*/ 39113 w 49356"/>
                  <a:gd name="connsiteY16" fmla="*/ 40778 h 86712"/>
                  <a:gd name="connsiteX17" fmla="*/ 33525 w 49356"/>
                  <a:gd name="connsiteY17" fmla="*/ 37966 h 86712"/>
                  <a:gd name="connsiteX18" fmla="*/ 26075 w 49356"/>
                  <a:gd name="connsiteY18" fmla="*/ 36560 h 86712"/>
                  <a:gd name="connsiteX19" fmla="*/ 18625 w 49356"/>
                  <a:gd name="connsiteY19" fmla="*/ 37966 h 86712"/>
                  <a:gd name="connsiteX20" fmla="*/ 13503 w 49356"/>
                  <a:gd name="connsiteY20" fmla="*/ 42185 h 86712"/>
                  <a:gd name="connsiteX21" fmla="*/ 10709 w 49356"/>
                  <a:gd name="connsiteY21" fmla="*/ 48747 h 86712"/>
                  <a:gd name="connsiteX22" fmla="*/ 9778 w 49356"/>
                  <a:gd name="connsiteY22" fmla="*/ 57184 h 86712"/>
                  <a:gd name="connsiteX23" fmla="*/ 14900 w 49356"/>
                  <a:gd name="connsiteY23" fmla="*/ 72651 h 86712"/>
                  <a:gd name="connsiteX24" fmla="*/ 27938 w 49356"/>
                  <a:gd name="connsiteY24" fmla="*/ 78276 h 86712"/>
                  <a:gd name="connsiteX25" fmla="*/ 34922 w 49356"/>
                  <a:gd name="connsiteY25" fmla="*/ 77807 h 86712"/>
                  <a:gd name="connsiteX26" fmla="*/ 39113 w 49356"/>
                  <a:gd name="connsiteY26" fmla="*/ 76870 h 86712"/>
                  <a:gd name="connsiteX27" fmla="*/ 39113 w 49356"/>
                  <a:gd name="connsiteY27" fmla="*/ 40778 h 8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356" h="86712">
                    <a:moveTo>
                      <a:pt x="39113" y="1875"/>
                    </a:moveTo>
                    <a:lnTo>
                      <a:pt x="49356" y="0"/>
                    </a:lnTo>
                    <a:lnTo>
                      <a:pt x="49356" y="83900"/>
                    </a:lnTo>
                    <a:cubicBezTo>
                      <a:pt x="47028" y="84369"/>
                      <a:pt x="44235" y="85307"/>
                      <a:pt x="40510" y="85775"/>
                    </a:cubicBezTo>
                    <a:cubicBezTo>
                      <a:pt x="36785" y="86244"/>
                      <a:pt x="32594" y="86713"/>
                      <a:pt x="27938" y="86713"/>
                    </a:cubicBezTo>
                    <a:cubicBezTo>
                      <a:pt x="23747" y="86713"/>
                      <a:pt x="19556" y="86244"/>
                      <a:pt x="16297" y="84838"/>
                    </a:cubicBezTo>
                    <a:cubicBezTo>
                      <a:pt x="12572" y="83432"/>
                      <a:pt x="9778" y="81557"/>
                      <a:pt x="7450" y="78745"/>
                    </a:cubicBezTo>
                    <a:cubicBezTo>
                      <a:pt x="5122" y="76401"/>
                      <a:pt x="3259" y="73120"/>
                      <a:pt x="1863" y="69370"/>
                    </a:cubicBezTo>
                    <a:cubicBezTo>
                      <a:pt x="466" y="65620"/>
                      <a:pt x="0" y="61402"/>
                      <a:pt x="0" y="56715"/>
                    </a:cubicBezTo>
                    <a:cubicBezTo>
                      <a:pt x="0" y="52496"/>
                      <a:pt x="466" y="48278"/>
                      <a:pt x="1863" y="44528"/>
                    </a:cubicBezTo>
                    <a:cubicBezTo>
                      <a:pt x="2794" y="40778"/>
                      <a:pt x="4656" y="37497"/>
                      <a:pt x="6984" y="35154"/>
                    </a:cubicBezTo>
                    <a:cubicBezTo>
                      <a:pt x="9313" y="32342"/>
                      <a:pt x="11641" y="30467"/>
                      <a:pt x="14900" y="29060"/>
                    </a:cubicBezTo>
                    <a:cubicBezTo>
                      <a:pt x="18159" y="27654"/>
                      <a:pt x="21884" y="26717"/>
                      <a:pt x="25609" y="26717"/>
                    </a:cubicBezTo>
                    <a:cubicBezTo>
                      <a:pt x="28869" y="26717"/>
                      <a:pt x="31663" y="27186"/>
                      <a:pt x="34456" y="28123"/>
                    </a:cubicBezTo>
                    <a:cubicBezTo>
                      <a:pt x="36785" y="29060"/>
                      <a:pt x="38647" y="29998"/>
                      <a:pt x="40044" y="30467"/>
                    </a:cubicBezTo>
                    <a:lnTo>
                      <a:pt x="40044" y="1875"/>
                    </a:lnTo>
                    <a:close/>
                    <a:moveTo>
                      <a:pt x="39113" y="40778"/>
                    </a:moveTo>
                    <a:cubicBezTo>
                      <a:pt x="37716" y="39841"/>
                      <a:pt x="35853" y="38904"/>
                      <a:pt x="33525" y="37966"/>
                    </a:cubicBezTo>
                    <a:cubicBezTo>
                      <a:pt x="31197" y="37029"/>
                      <a:pt x="28869" y="36560"/>
                      <a:pt x="26075" y="36560"/>
                    </a:cubicBezTo>
                    <a:cubicBezTo>
                      <a:pt x="23281" y="36560"/>
                      <a:pt x="20488" y="37029"/>
                      <a:pt x="18625" y="37966"/>
                    </a:cubicBezTo>
                    <a:cubicBezTo>
                      <a:pt x="16763" y="38904"/>
                      <a:pt x="14900" y="40310"/>
                      <a:pt x="13503" y="42185"/>
                    </a:cubicBezTo>
                    <a:cubicBezTo>
                      <a:pt x="12106" y="44059"/>
                      <a:pt x="11175" y="46403"/>
                      <a:pt x="10709" y="48747"/>
                    </a:cubicBezTo>
                    <a:cubicBezTo>
                      <a:pt x="10244" y="51090"/>
                      <a:pt x="9778" y="53903"/>
                      <a:pt x="9778" y="57184"/>
                    </a:cubicBezTo>
                    <a:cubicBezTo>
                      <a:pt x="9778" y="63746"/>
                      <a:pt x="11641" y="68901"/>
                      <a:pt x="14900" y="72651"/>
                    </a:cubicBezTo>
                    <a:cubicBezTo>
                      <a:pt x="18159" y="76401"/>
                      <a:pt x="22350" y="78276"/>
                      <a:pt x="27938" y="78276"/>
                    </a:cubicBezTo>
                    <a:cubicBezTo>
                      <a:pt x="30731" y="78276"/>
                      <a:pt x="33059" y="78276"/>
                      <a:pt x="34922" y="77807"/>
                    </a:cubicBezTo>
                    <a:cubicBezTo>
                      <a:pt x="36785" y="77338"/>
                      <a:pt x="38181" y="77338"/>
                      <a:pt x="39113" y="76870"/>
                    </a:cubicBezTo>
                    <a:lnTo>
                      <a:pt x="39113" y="40778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A127A62C-2735-9BBB-2C20-D755FB0B5A0B}"/>
                  </a:ext>
                </a:extLst>
              </p:cNvPr>
              <p:cNvSpPr/>
              <p:nvPr/>
            </p:nvSpPr>
            <p:spPr>
              <a:xfrm>
                <a:off x="7227119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A3F3C65D-DC7D-7A41-E62E-B7673D22E004}"/>
                  </a:ext>
                </a:extLst>
              </p:cNvPr>
              <p:cNvSpPr/>
              <p:nvPr/>
            </p:nvSpPr>
            <p:spPr>
              <a:xfrm>
                <a:off x="7289047" y="870727"/>
                <a:ext cx="32593" cy="58589"/>
              </a:xfrm>
              <a:custGeom>
                <a:avLst/>
                <a:gdLst>
                  <a:gd name="connsiteX0" fmla="*/ 21884 w 32593"/>
                  <a:gd name="connsiteY0" fmla="*/ 0 h 58589"/>
                  <a:gd name="connsiteX1" fmla="*/ 24678 w 32593"/>
                  <a:gd name="connsiteY1" fmla="*/ 0 h 58589"/>
                  <a:gd name="connsiteX2" fmla="*/ 27938 w 32593"/>
                  <a:gd name="connsiteY2" fmla="*/ 469 h 58589"/>
                  <a:gd name="connsiteX3" fmla="*/ 30731 w 32593"/>
                  <a:gd name="connsiteY3" fmla="*/ 937 h 58589"/>
                  <a:gd name="connsiteX4" fmla="*/ 32594 w 32593"/>
                  <a:gd name="connsiteY4" fmla="*/ 1406 h 58589"/>
                  <a:gd name="connsiteX5" fmla="*/ 30731 w 32593"/>
                  <a:gd name="connsiteY5" fmla="*/ 10312 h 58589"/>
                  <a:gd name="connsiteX6" fmla="*/ 26541 w 32593"/>
                  <a:gd name="connsiteY6" fmla="*/ 9374 h 58589"/>
                  <a:gd name="connsiteX7" fmla="*/ 19556 w 32593"/>
                  <a:gd name="connsiteY7" fmla="*/ 8906 h 58589"/>
                  <a:gd name="connsiteX8" fmla="*/ 13969 w 32593"/>
                  <a:gd name="connsiteY8" fmla="*/ 9374 h 58589"/>
                  <a:gd name="connsiteX9" fmla="*/ 10244 w 32593"/>
                  <a:gd name="connsiteY9" fmla="*/ 10312 h 58589"/>
                  <a:gd name="connsiteX10" fmla="*/ 10244 w 32593"/>
                  <a:gd name="connsiteY10" fmla="*/ 58590 h 58589"/>
                  <a:gd name="connsiteX11" fmla="*/ 0 w 32593"/>
                  <a:gd name="connsiteY11" fmla="*/ 58590 h 58589"/>
                  <a:gd name="connsiteX12" fmla="*/ 0 w 32593"/>
                  <a:gd name="connsiteY12" fmla="*/ 3750 h 58589"/>
                  <a:gd name="connsiteX13" fmla="*/ 8847 w 32593"/>
                  <a:gd name="connsiteY13" fmla="*/ 1406 h 58589"/>
                  <a:gd name="connsiteX14" fmla="*/ 21884 w 32593"/>
                  <a:gd name="connsiteY14" fmla="*/ 0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589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30266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228" y="0"/>
                      <a:pt x="21884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2" name="Freihandform 101">
              <a:extLst>
                <a:ext uri="{FF2B5EF4-FFF2-40B4-BE49-F238E27FC236}">
                  <a16:creationId xmlns:a16="http://schemas.microsoft.com/office/drawing/2014/main" id="{16005E02-9153-C204-FD3C-F114B15B82D9}"/>
                </a:ext>
              </a:extLst>
            </p:cNvPr>
            <p:cNvSpPr/>
            <p:nvPr/>
          </p:nvSpPr>
          <p:spPr>
            <a:xfrm>
              <a:off x="7352373" y="852447"/>
              <a:ext cx="53081" cy="76869"/>
            </a:xfrm>
            <a:custGeom>
              <a:avLst/>
              <a:gdLst>
                <a:gd name="connsiteX0" fmla="*/ 20488 w 53081"/>
                <a:gd name="connsiteY0" fmla="*/ 0 h 76869"/>
                <a:gd name="connsiteX1" fmla="*/ 44700 w 53081"/>
                <a:gd name="connsiteY1" fmla="*/ 6093 h 76869"/>
                <a:gd name="connsiteX2" fmla="*/ 53081 w 53081"/>
                <a:gd name="connsiteY2" fmla="*/ 24373 h 76869"/>
                <a:gd name="connsiteX3" fmla="*/ 50753 w 53081"/>
                <a:gd name="connsiteY3" fmla="*/ 35623 h 76869"/>
                <a:gd name="connsiteX4" fmla="*/ 44235 w 53081"/>
                <a:gd name="connsiteY4" fmla="*/ 43122 h 76869"/>
                <a:gd name="connsiteX5" fmla="*/ 33525 w 53081"/>
                <a:gd name="connsiteY5" fmla="*/ 47340 h 76869"/>
                <a:gd name="connsiteX6" fmla="*/ 19091 w 53081"/>
                <a:gd name="connsiteY6" fmla="*/ 48747 h 76869"/>
                <a:gd name="connsiteX7" fmla="*/ 10709 w 53081"/>
                <a:gd name="connsiteY7" fmla="*/ 48747 h 76869"/>
                <a:gd name="connsiteX8" fmla="*/ 10709 w 53081"/>
                <a:gd name="connsiteY8" fmla="*/ 76870 h 76869"/>
                <a:gd name="connsiteX9" fmla="*/ 0 w 53081"/>
                <a:gd name="connsiteY9" fmla="*/ 76870 h 76869"/>
                <a:gd name="connsiteX10" fmla="*/ 0 w 53081"/>
                <a:gd name="connsiteY10" fmla="*/ 1875 h 76869"/>
                <a:gd name="connsiteX11" fmla="*/ 9778 w 53081"/>
                <a:gd name="connsiteY11" fmla="*/ 469 h 76869"/>
                <a:gd name="connsiteX12" fmla="*/ 20488 w 53081"/>
                <a:gd name="connsiteY12" fmla="*/ 0 h 76869"/>
                <a:gd name="connsiteX13" fmla="*/ 21419 w 53081"/>
                <a:gd name="connsiteY13" fmla="*/ 9374 h 76869"/>
                <a:gd name="connsiteX14" fmla="*/ 11175 w 53081"/>
                <a:gd name="connsiteY14" fmla="*/ 9843 h 76869"/>
                <a:gd name="connsiteX15" fmla="*/ 11175 w 53081"/>
                <a:gd name="connsiteY15" fmla="*/ 39841 h 76869"/>
                <a:gd name="connsiteX16" fmla="*/ 19091 w 53081"/>
                <a:gd name="connsiteY16" fmla="*/ 39841 h 76869"/>
                <a:gd name="connsiteX17" fmla="*/ 28869 w 53081"/>
                <a:gd name="connsiteY17" fmla="*/ 38904 h 76869"/>
                <a:gd name="connsiteX18" fmla="*/ 36319 w 53081"/>
                <a:gd name="connsiteY18" fmla="*/ 36560 h 76869"/>
                <a:gd name="connsiteX19" fmla="*/ 40975 w 53081"/>
                <a:gd name="connsiteY19" fmla="*/ 31873 h 76869"/>
                <a:gd name="connsiteX20" fmla="*/ 42838 w 53081"/>
                <a:gd name="connsiteY20" fmla="*/ 24373 h 76869"/>
                <a:gd name="connsiteX21" fmla="*/ 40975 w 53081"/>
                <a:gd name="connsiteY21" fmla="*/ 17343 h 76869"/>
                <a:gd name="connsiteX22" fmla="*/ 36319 w 53081"/>
                <a:gd name="connsiteY22" fmla="*/ 12655 h 76869"/>
                <a:gd name="connsiteX23" fmla="*/ 29800 w 53081"/>
                <a:gd name="connsiteY23" fmla="*/ 10312 h 76869"/>
                <a:gd name="connsiteX24" fmla="*/ 21419 w 53081"/>
                <a:gd name="connsiteY24" fmla="*/ 9374 h 7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1" h="76869">
                  <a:moveTo>
                    <a:pt x="20488" y="0"/>
                  </a:moveTo>
                  <a:cubicBezTo>
                    <a:pt x="31197" y="0"/>
                    <a:pt x="39113" y="1875"/>
                    <a:pt x="44700" y="6093"/>
                  </a:cubicBezTo>
                  <a:cubicBezTo>
                    <a:pt x="50288" y="10312"/>
                    <a:pt x="53081" y="16405"/>
                    <a:pt x="53081" y="24373"/>
                  </a:cubicBezTo>
                  <a:cubicBezTo>
                    <a:pt x="53081" y="28592"/>
                    <a:pt x="52150" y="32342"/>
                    <a:pt x="50753" y="35623"/>
                  </a:cubicBezTo>
                  <a:cubicBezTo>
                    <a:pt x="49356" y="38904"/>
                    <a:pt x="47028" y="41247"/>
                    <a:pt x="44235" y="43122"/>
                  </a:cubicBezTo>
                  <a:cubicBezTo>
                    <a:pt x="41441" y="44997"/>
                    <a:pt x="37716" y="46403"/>
                    <a:pt x="33525" y="47340"/>
                  </a:cubicBezTo>
                  <a:cubicBezTo>
                    <a:pt x="29335" y="48278"/>
                    <a:pt x="24678" y="48747"/>
                    <a:pt x="19091" y="48747"/>
                  </a:cubicBezTo>
                  <a:lnTo>
                    <a:pt x="10709" y="48747"/>
                  </a:lnTo>
                  <a:lnTo>
                    <a:pt x="10709" y="76870"/>
                  </a:lnTo>
                  <a:lnTo>
                    <a:pt x="0" y="76870"/>
                  </a:lnTo>
                  <a:lnTo>
                    <a:pt x="0" y="1875"/>
                  </a:lnTo>
                  <a:cubicBezTo>
                    <a:pt x="2794" y="937"/>
                    <a:pt x="6519" y="469"/>
                    <a:pt x="9778" y="469"/>
                  </a:cubicBezTo>
                  <a:cubicBezTo>
                    <a:pt x="13038" y="469"/>
                    <a:pt x="17228" y="0"/>
                    <a:pt x="20488" y="0"/>
                  </a:cubicBezTo>
                  <a:close/>
                  <a:moveTo>
                    <a:pt x="21419" y="9374"/>
                  </a:moveTo>
                  <a:cubicBezTo>
                    <a:pt x="16763" y="9374"/>
                    <a:pt x="13503" y="9374"/>
                    <a:pt x="11175" y="9843"/>
                  </a:cubicBezTo>
                  <a:lnTo>
                    <a:pt x="11175" y="39841"/>
                  </a:lnTo>
                  <a:lnTo>
                    <a:pt x="19091" y="39841"/>
                  </a:lnTo>
                  <a:cubicBezTo>
                    <a:pt x="22816" y="39841"/>
                    <a:pt x="26075" y="39841"/>
                    <a:pt x="28869" y="38904"/>
                  </a:cubicBezTo>
                  <a:cubicBezTo>
                    <a:pt x="31663" y="38435"/>
                    <a:pt x="33991" y="37497"/>
                    <a:pt x="36319" y="36560"/>
                  </a:cubicBezTo>
                  <a:cubicBezTo>
                    <a:pt x="38181" y="35623"/>
                    <a:pt x="40044" y="33748"/>
                    <a:pt x="40975" y="31873"/>
                  </a:cubicBezTo>
                  <a:cubicBezTo>
                    <a:pt x="41906" y="29998"/>
                    <a:pt x="42838" y="27186"/>
                    <a:pt x="42838" y="24373"/>
                  </a:cubicBezTo>
                  <a:cubicBezTo>
                    <a:pt x="42838" y="21561"/>
                    <a:pt x="42372" y="19217"/>
                    <a:pt x="40975" y="17343"/>
                  </a:cubicBezTo>
                  <a:cubicBezTo>
                    <a:pt x="40044" y="15468"/>
                    <a:pt x="38181" y="14062"/>
                    <a:pt x="36319" y="12655"/>
                  </a:cubicBezTo>
                  <a:cubicBezTo>
                    <a:pt x="34456" y="11718"/>
                    <a:pt x="32128" y="10780"/>
                    <a:pt x="29800" y="10312"/>
                  </a:cubicBezTo>
                  <a:cubicBezTo>
                    <a:pt x="27472" y="9843"/>
                    <a:pt x="24213" y="9374"/>
                    <a:pt x="21419" y="9374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 102">
              <a:extLst>
                <a:ext uri="{FF2B5EF4-FFF2-40B4-BE49-F238E27FC236}">
                  <a16:creationId xmlns:a16="http://schemas.microsoft.com/office/drawing/2014/main" id="{FAD30149-ECE6-722C-95A7-8D20CB9F19E2}"/>
                </a:ext>
              </a:extLst>
            </p:cNvPr>
            <p:cNvSpPr/>
            <p:nvPr/>
          </p:nvSpPr>
          <p:spPr>
            <a:xfrm>
              <a:off x="7417095" y="844010"/>
              <a:ext cx="45631" cy="85306"/>
            </a:xfrm>
            <a:custGeom>
              <a:avLst/>
              <a:gdLst>
                <a:gd name="connsiteX0" fmla="*/ 0 w 45631"/>
                <a:gd name="connsiteY0" fmla="*/ 85307 h 85306"/>
                <a:gd name="connsiteX1" fmla="*/ 0 w 45631"/>
                <a:gd name="connsiteY1" fmla="*/ 1875 h 85306"/>
                <a:gd name="connsiteX2" fmla="*/ 10244 w 45631"/>
                <a:gd name="connsiteY2" fmla="*/ 0 h 85306"/>
                <a:gd name="connsiteX3" fmla="*/ 10244 w 45631"/>
                <a:gd name="connsiteY3" fmla="*/ 29061 h 85306"/>
                <a:gd name="connsiteX4" fmla="*/ 16297 w 45631"/>
                <a:gd name="connsiteY4" fmla="*/ 27186 h 85306"/>
                <a:gd name="connsiteX5" fmla="*/ 22816 w 45631"/>
                <a:gd name="connsiteY5" fmla="*/ 26717 h 85306"/>
                <a:gd name="connsiteX6" fmla="*/ 33991 w 45631"/>
                <a:gd name="connsiteY6" fmla="*/ 28592 h 85306"/>
                <a:gd name="connsiteX7" fmla="*/ 40975 w 45631"/>
                <a:gd name="connsiteY7" fmla="*/ 33748 h 85306"/>
                <a:gd name="connsiteX8" fmla="*/ 44700 w 45631"/>
                <a:gd name="connsiteY8" fmla="*/ 42185 h 85306"/>
                <a:gd name="connsiteX9" fmla="*/ 45631 w 45631"/>
                <a:gd name="connsiteY9" fmla="*/ 52965 h 85306"/>
                <a:gd name="connsiteX10" fmla="*/ 45631 w 45631"/>
                <a:gd name="connsiteY10" fmla="*/ 84838 h 85306"/>
                <a:gd name="connsiteX11" fmla="*/ 35388 w 45631"/>
                <a:gd name="connsiteY11" fmla="*/ 84838 h 85306"/>
                <a:gd name="connsiteX12" fmla="*/ 35388 w 45631"/>
                <a:gd name="connsiteY12" fmla="*/ 54840 h 85306"/>
                <a:gd name="connsiteX13" fmla="*/ 34456 w 45631"/>
                <a:gd name="connsiteY13" fmla="*/ 45934 h 85306"/>
                <a:gd name="connsiteX14" fmla="*/ 32128 w 45631"/>
                <a:gd name="connsiteY14" fmla="*/ 39841 h 85306"/>
                <a:gd name="connsiteX15" fmla="*/ 27938 w 45631"/>
                <a:gd name="connsiteY15" fmla="*/ 36560 h 85306"/>
                <a:gd name="connsiteX16" fmla="*/ 20953 w 45631"/>
                <a:gd name="connsiteY16" fmla="*/ 35623 h 85306"/>
                <a:gd name="connsiteX17" fmla="*/ 17694 w 45631"/>
                <a:gd name="connsiteY17" fmla="*/ 35623 h 85306"/>
                <a:gd name="connsiteX18" fmla="*/ 14434 w 45631"/>
                <a:gd name="connsiteY18" fmla="*/ 36091 h 85306"/>
                <a:gd name="connsiteX19" fmla="*/ 11641 w 45631"/>
                <a:gd name="connsiteY19" fmla="*/ 36560 h 85306"/>
                <a:gd name="connsiteX20" fmla="*/ 9778 w 45631"/>
                <a:gd name="connsiteY20" fmla="*/ 37029 h 85306"/>
                <a:gd name="connsiteX21" fmla="*/ 9778 w 45631"/>
                <a:gd name="connsiteY21" fmla="*/ 84369 h 85306"/>
                <a:gd name="connsiteX22" fmla="*/ 0 w 45631"/>
                <a:gd name="connsiteY22" fmla="*/ 84369 h 8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31" h="85306">
                  <a:moveTo>
                    <a:pt x="0" y="85307"/>
                  </a:moveTo>
                  <a:lnTo>
                    <a:pt x="0" y="1875"/>
                  </a:lnTo>
                  <a:lnTo>
                    <a:pt x="10244" y="0"/>
                  </a:lnTo>
                  <a:lnTo>
                    <a:pt x="10244" y="29061"/>
                  </a:lnTo>
                  <a:cubicBezTo>
                    <a:pt x="12106" y="28123"/>
                    <a:pt x="13969" y="27654"/>
                    <a:pt x="16297" y="27186"/>
                  </a:cubicBezTo>
                  <a:cubicBezTo>
                    <a:pt x="18625" y="26717"/>
                    <a:pt x="20488" y="26717"/>
                    <a:pt x="22816" y="26717"/>
                  </a:cubicBezTo>
                  <a:cubicBezTo>
                    <a:pt x="27472" y="26717"/>
                    <a:pt x="31197" y="27186"/>
                    <a:pt x="33991" y="28592"/>
                  </a:cubicBezTo>
                  <a:cubicBezTo>
                    <a:pt x="36785" y="29998"/>
                    <a:pt x="39113" y="31873"/>
                    <a:pt x="40975" y="33748"/>
                  </a:cubicBezTo>
                  <a:cubicBezTo>
                    <a:pt x="42838" y="35623"/>
                    <a:pt x="44235" y="38904"/>
                    <a:pt x="44700" y="42185"/>
                  </a:cubicBezTo>
                  <a:cubicBezTo>
                    <a:pt x="45631" y="45466"/>
                    <a:pt x="45631" y="48747"/>
                    <a:pt x="45631" y="52965"/>
                  </a:cubicBezTo>
                  <a:lnTo>
                    <a:pt x="45631" y="84838"/>
                  </a:lnTo>
                  <a:lnTo>
                    <a:pt x="35388" y="84838"/>
                  </a:lnTo>
                  <a:lnTo>
                    <a:pt x="35388" y="54840"/>
                  </a:lnTo>
                  <a:cubicBezTo>
                    <a:pt x="35388" y="51559"/>
                    <a:pt x="34922" y="48278"/>
                    <a:pt x="34456" y="45934"/>
                  </a:cubicBezTo>
                  <a:cubicBezTo>
                    <a:pt x="33991" y="43591"/>
                    <a:pt x="33059" y="41247"/>
                    <a:pt x="32128" y="39841"/>
                  </a:cubicBezTo>
                  <a:cubicBezTo>
                    <a:pt x="31197" y="38435"/>
                    <a:pt x="29800" y="37029"/>
                    <a:pt x="27938" y="36560"/>
                  </a:cubicBezTo>
                  <a:cubicBezTo>
                    <a:pt x="26075" y="36091"/>
                    <a:pt x="23747" y="35623"/>
                    <a:pt x="20953" y="35623"/>
                  </a:cubicBezTo>
                  <a:cubicBezTo>
                    <a:pt x="20022" y="35623"/>
                    <a:pt x="18625" y="35623"/>
                    <a:pt x="17694" y="35623"/>
                  </a:cubicBezTo>
                  <a:cubicBezTo>
                    <a:pt x="16763" y="35623"/>
                    <a:pt x="15366" y="36091"/>
                    <a:pt x="14434" y="36091"/>
                  </a:cubicBezTo>
                  <a:cubicBezTo>
                    <a:pt x="13503" y="36091"/>
                    <a:pt x="12572" y="36560"/>
                    <a:pt x="11641" y="36560"/>
                  </a:cubicBezTo>
                  <a:cubicBezTo>
                    <a:pt x="10709" y="36560"/>
                    <a:pt x="10244" y="37029"/>
                    <a:pt x="9778" y="37029"/>
                  </a:cubicBezTo>
                  <a:lnTo>
                    <a:pt x="9778" y="84369"/>
                  </a:lnTo>
                  <a:lnTo>
                    <a:pt x="0" y="84369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 103">
              <a:extLst>
                <a:ext uri="{FF2B5EF4-FFF2-40B4-BE49-F238E27FC236}">
                  <a16:creationId xmlns:a16="http://schemas.microsoft.com/office/drawing/2014/main" id="{F950CB88-D94D-F644-727A-6F3B43F68249}"/>
                </a:ext>
              </a:extLst>
            </p:cNvPr>
            <p:cNvSpPr/>
            <p:nvPr/>
          </p:nvSpPr>
          <p:spPr>
            <a:xfrm>
              <a:off x="7474833" y="870727"/>
              <a:ext cx="53081" cy="59995"/>
            </a:xfrm>
            <a:custGeom>
              <a:avLst/>
              <a:gdLst>
                <a:gd name="connsiteX0" fmla="*/ 53081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1 w 53081"/>
                <a:gd name="connsiteY16" fmla="*/ 29998 h 59995"/>
                <a:gd name="connsiteX17" fmla="*/ 42838 w 53081"/>
                <a:gd name="connsiteY17" fmla="*/ 29998 h 59995"/>
                <a:gd name="connsiteX18" fmla="*/ 38647 w 53081"/>
                <a:gd name="connsiteY18" fmla="*/ 14530 h 59995"/>
                <a:gd name="connsiteX19" fmla="*/ 27006 w 53081"/>
                <a:gd name="connsiteY19" fmla="*/ 8906 h 59995"/>
                <a:gd name="connsiteX20" fmla="*/ 15366 w 53081"/>
                <a:gd name="connsiteY20" fmla="*/ 14530 h 59995"/>
                <a:gd name="connsiteX21" fmla="*/ 11175 w 53081"/>
                <a:gd name="connsiteY21" fmla="*/ 29998 h 59995"/>
                <a:gd name="connsiteX22" fmla="*/ 15366 w 53081"/>
                <a:gd name="connsiteY22" fmla="*/ 45466 h 59995"/>
                <a:gd name="connsiteX23" fmla="*/ 27006 w 53081"/>
                <a:gd name="connsiteY23" fmla="*/ 51090 h 59995"/>
                <a:gd name="connsiteX24" fmla="*/ 38647 w 53081"/>
                <a:gd name="connsiteY24" fmla="*/ 45466 h 59995"/>
                <a:gd name="connsiteX25" fmla="*/ 42838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1" y="29998"/>
                  </a:moveTo>
                  <a:cubicBezTo>
                    <a:pt x="53081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616" y="21561"/>
                    <a:pt x="53081" y="25779"/>
                    <a:pt x="53081" y="29998"/>
                  </a:cubicBezTo>
                  <a:close/>
                  <a:moveTo>
                    <a:pt x="42838" y="29998"/>
                  </a:moveTo>
                  <a:cubicBezTo>
                    <a:pt x="42838" y="23436"/>
                    <a:pt x="41441" y="18280"/>
                    <a:pt x="38647" y="14530"/>
                  </a:cubicBezTo>
                  <a:cubicBezTo>
                    <a:pt x="35853" y="10780"/>
                    <a:pt x="31663" y="8906"/>
                    <a:pt x="27006" y="8906"/>
                  </a:cubicBezTo>
                  <a:cubicBezTo>
                    <a:pt x="21884" y="8906"/>
                    <a:pt x="18159" y="10780"/>
                    <a:pt x="15366" y="14530"/>
                  </a:cubicBezTo>
                  <a:cubicBezTo>
                    <a:pt x="12572" y="18280"/>
                    <a:pt x="11175" y="23436"/>
                    <a:pt x="11175" y="29998"/>
                  </a:cubicBezTo>
                  <a:cubicBezTo>
                    <a:pt x="11175" y="36560"/>
                    <a:pt x="12572" y="41716"/>
                    <a:pt x="15366" y="45466"/>
                  </a:cubicBezTo>
                  <a:cubicBezTo>
                    <a:pt x="18159" y="49215"/>
                    <a:pt x="22350" y="51090"/>
                    <a:pt x="27006" y="51090"/>
                  </a:cubicBezTo>
                  <a:cubicBezTo>
                    <a:pt x="32128" y="51090"/>
                    <a:pt x="35853" y="49215"/>
                    <a:pt x="38647" y="45466"/>
                  </a:cubicBezTo>
                  <a:cubicBezTo>
                    <a:pt x="41441" y="41716"/>
                    <a:pt x="42838" y="36560"/>
                    <a:pt x="42838" y="29998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 104">
              <a:extLst>
                <a:ext uri="{FF2B5EF4-FFF2-40B4-BE49-F238E27FC236}">
                  <a16:creationId xmlns:a16="http://schemas.microsoft.com/office/drawing/2014/main" id="{1A65B26E-1F5D-59A9-9881-76D891AB2523}"/>
                </a:ext>
              </a:extLst>
            </p:cNvPr>
            <p:cNvSpPr/>
            <p:nvPr/>
          </p:nvSpPr>
          <p:spPr>
            <a:xfrm>
              <a:off x="7538158" y="870727"/>
              <a:ext cx="49822" cy="59527"/>
            </a:xfrm>
            <a:custGeom>
              <a:avLst/>
              <a:gdLst>
                <a:gd name="connsiteX0" fmla="*/ 0 w 49822"/>
                <a:gd name="connsiteY0" fmla="*/ 29998 h 59527"/>
                <a:gd name="connsiteX1" fmla="*/ 2328 w 49822"/>
                <a:gd name="connsiteY1" fmla="*/ 16874 h 59527"/>
                <a:gd name="connsiteX2" fmla="*/ 7916 w 49822"/>
                <a:gd name="connsiteY2" fmla="*/ 7499 h 59527"/>
                <a:gd name="connsiteX3" fmla="*/ 16297 w 49822"/>
                <a:gd name="connsiteY3" fmla="*/ 1875 h 59527"/>
                <a:gd name="connsiteX4" fmla="*/ 26075 w 49822"/>
                <a:gd name="connsiteY4" fmla="*/ 0 h 59527"/>
                <a:gd name="connsiteX5" fmla="*/ 43769 w 49822"/>
                <a:gd name="connsiteY5" fmla="*/ 7031 h 59527"/>
                <a:gd name="connsiteX6" fmla="*/ 49822 w 49822"/>
                <a:gd name="connsiteY6" fmla="*/ 29060 h 59527"/>
                <a:gd name="connsiteX7" fmla="*/ 49822 w 49822"/>
                <a:gd name="connsiteY7" fmla="*/ 30935 h 59527"/>
                <a:gd name="connsiteX8" fmla="*/ 49822 w 49822"/>
                <a:gd name="connsiteY8" fmla="*/ 32810 h 59527"/>
                <a:gd name="connsiteX9" fmla="*/ 11175 w 49822"/>
                <a:gd name="connsiteY9" fmla="*/ 32810 h 59527"/>
                <a:gd name="connsiteX10" fmla="*/ 16297 w 49822"/>
                <a:gd name="connsiteY10" fmla="*/ 46403 h 59527"/>
                <a:gd name="connsiteX11" fmla="*/ 30266 w 49822"/>
                <a:gd name="connsiteY11" fmla="*/ 51090 h 59527"/>
                <a:gd name="connsiteX12" fmla="*/ 39113 w 49822"/>
                <a:gd name="connsiteY12" fmla="*/ 50153 h 59527"/>
                <a:gd name="connsiteX13" fmla="*/ 44700 w 49822"/>
                <a:gd name="connsiteY13" fmla="*/ 48278 h 59527"/>
                <a:gd name="connsiteX14" fmla="*/ 46097 w 49822"/>
                <a:gd name="connsiteY14" fmla="*/ 56715 h 59527"/>
                <a:gd name="connsiteX15" fmla="*/ 39578 w 49822"/>
                <a:gd name="connsiteY15" fmla="*/ 58590 h 59527"/>
                <a:gd name="connsiteX16" fmla="*/ 28869 w 49822"/>
                <a:gd name="connsiteY16" fmla="*/ 59527 h 59527"/>
                <a:gd name="connsiteX17" fmla="*/ 16297 w 49822"/>
                <a:gd name="connsiteY17" fmla="*/ 57184 h 59527"/>
                <a:gd name="connsiteX18" fmla="*/ 7450 w 49822"/>
                <a:gd name="connsiteY18" fmla="*/ 51090 h 59527"/>
                <a:gd name="connsiteX19" fmla="*/ 2328 w 49822"/>
                <a:gd name="connsiteY19" fmla="*/ 41716 h 59527"/>
                <a:gd name="connsiteX20" fmla="*/ 0 w 49822"/>
                <a:gd name="connsiteY20" fmla="*/ 29998 h 59527"/>
                <a:gd name="connsiteX21" fmla="*/ 39113 w 49822"/>
                <a:gd name="connsiteY21" fmla="*/ 24373 h 59527"/>
                <a:gd name="connsiteX22" fmla="*/ 35853 w 49822"/>
                <a:gd name="connsiteY22" fmla="*/ 13124 h 59527"/>
                <a:gd name="connsiteX23" fmla="*/ 26075 w 49822"/>
                <a:gd name="connsiteY23" fmla="*/ 8906 h 59527"/>
                <a:gd name="connsiteX24" fmla="*/ 20022 w 49822"/>
                <a:gd name="connsiteY24" fmla="*/ 10312 h 59527"/>
                <a:gd name="connsiteX25" fmla="*/ 15366 w 49822"/>
                <a:gd name="connsiteY25" fmla="*/ 14062 h 59527"/>
                <a:gd name="connsiteX26" fmla="*/ 12572 w 49822"/>
                <a:gd name="connsiteY26" fmla="*/ 19217 h 59527"/>
                <a:gd name="connsiteX27" fmla="*/ 11175 w 49822"/>
                <a:gd name="connsiteY27" fmla="*/ 24842 h 59527"/>
                <a:gd name="connsiteX28" fmla="*/ 39113 w 49822"/>
                <a:gd name="connsiteY28" fmla="*/ 24842 h 5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822" h="59527">
                  <a:moveTo>
                    <a:pt x="0" y="29998"/>
                  </a:moveTo>
                  <a:cubicBezTo>
                    <a:pt x="0" y="24842"/>
                    <a:pt x="931" y="20624"/>
                    <a:pt x="2328" y="16874"/>
                  </a:cubicBezTo>
                  <a:cubicBezTo>
                    <a:pt x="3725" y="13124"/>
                    <a:pt x="5588" y="9843"/>
                    <a:pt x="7916" y="7499"/>
                  </a:cubicBezTo>
                  <a:cubicBezTo>
                    <a:pt x="10244" y="5156"/>
                    <a:pt x="13038" y="3281"/>
                    <a:pt x="16297" y="1875"/>
                  </a:cubicBezTo>
                  <a:cubicBezTo>
                    <a:pt x="19556" y="469"/>
                    <a:pt x="22816" y="0"/>
                    <a:pt x="26075" y="0"/>
                  </a:cubicBezTo>
                  <a:cubicBezTo>
                    <a:pt x="33525" y="0"/>
                    <a:pt x="39578" y="2344"/>
                    <a:pt x="43769" y="7031"/>
                  </a:cubicBezTo>
                  <a:cubicBezTo>
                    <a:pt x="47960" y="11718"/>
                    <a:pt x="49822" y="19217"/>
                    <a:pt x="49822" y="29060"/>
                  </a:cubicBezTo>
                  <a:cubicBezTo>
                    <a:pt x="49822" y="29529"/>
                    <a:pt x="49822" y="29998"/>
                    <a:pt x="49822" y="30935"/>
                  </a:cubicBezTo>
                  <a:cubicBezTo>
                    <a:pt x="49822" y="31873"/>
                    <a:pt x="49822" y="32341"/>
                    <a:pt x="49822" y="32810"/>
                  </a:cubicBezTo>
                  <a:lnTo>
                    <a:pt x="11175" y="32810"/>
                  </a:lnTo>
                  <a:cubicBezTo>
                    <a:pt x="11641" y="38904"/>
                    <a:pt x="13503" y="43122"/>
                    <a:pt x="16297" y="46403"/>
                  </a:cubicBezTo>
                  <a:cubicBezTo>
                    <a:pt x="19091" y="49684"/>
                    <a:pt x="23747" y="51090"/>
                    <a:pt x="30266" y="51090"/>
                  </a:cubicBezTo>
                  <a:cubicBezTo>
                    <a:pt x="33991" y="51090"/>
                    <a:pt x="36785" y="50621"/>
                    <a:pt x="39113" y="50153"/>
                  </a:cubicBezTo>
                  <a:cubicBezTo>
                    <a:pt x="41441" y="49684"/>
                    <a:pt x="43303" y="48747"/>
                    <a:pt x="44700" y="48278"/>
                  </a:cubicBezTo>
                  <a:lnTo>
                    <a:pt x="46097" y="56715"/>
                  </a:lnTo>
                  <a:cubicBezTo>
                    <a:pt x="44700" y="57184"/>
                    <a:pt x="42838" y="58121"/>
                    <a:pt x="39578" y="58590"/>
                  </a:cubicBezTo>
                  <a:cubicBezTo>
                    <a:pt x="36319" y="59527"/>
                    <a:pt x="33059" y="59527"/>
                    <a:pt x="28869" y="59527"/>
                  </a:cubicBezTo>
                  <a:cubicBezTo>
                    <a:pt x="23747" y="59527"/>
                    <a:pt x="19556" y="58590"/>
                    <a:pt x="16297" y="57184"/>
                  </a:cubicBezTo>
                  <a:cubicBezTo>
                    <a:pt x="12572" y="55777"/>
                    <a:pt x="9778" y="53434"/>
                    <a:pt x="7450" y="51090"/>
                  </a:cubicBezTo>
                  <a:cubicBezTo>
                    <a:pt x="5122" y="48278"/>
                    <a:pt x="3259" y="45466"/>
                    <a:pt x="2328" y="41716"/>
                  </a:cubicBezTo>
                  <a:cubicBezTo>
                    <a:pt x="466" y="38435"/>
                    <a:pt x="0" y="34685"/>
                    <a:pt x="0" y="29998"/>
                  </a:cubicBezTo>
                  <a:close/>
                  <a:moveTo>
                    <a:pt x="39113" y="24373"/>
                  </a:moveTo>
                  <a:cubicBezTo>
                    <a:pt x="39113" y="19686"/>
                    <a:pt x="38181" y="15936"/>
                    <a:pt x="35853" y="13124"/>
                  </a:cubicBezTo>
                  <a:cubicBezTo>
                    <a:pt x="33525" y="10312"/>
                    <a:pt x="30266" y="8906"/>
                    <a:pt x="26075" y="8906"/>
                  </a:cubicBezTo>
                  <a:cubicBezTo>
                    <a:pt x="23747" y="8906"/>
                    <a:pt x="21884" y="9374"/>
                    <a:pt x="20022" y="10312"/>
                  </a:cubicBezTo>
                  <a:cubicBezTo>
                    <a:pt x="18159" y="11249"/>
                    <a:pt x="16763" y="12187"/>
                    <a:pt x="15366" y="14062"/>
                  </a:cubicBezTo>
                  <a:cubicBezTo>
                    <a:pt x="13969" y="15468"/>
                    <a:pt x="13038" y="17343"/>
                    <a:pt x="12572" y="19217"/>
                  </a:cubicBezTo>
                  <a:cubicBezTo>
                    <a:pt x="12106" y="21092"/>
                    <a:pt x="11641" y="22967"/>
                    <a:pt x="11175" y="24842"/>
                  </a:cubicBezTo>
                  <a:lnTo>
                    <a:pt x="39113" y="24842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 105">
              <a:extLst>
                <a:ext uri="{FF2B5EF4-FFF2-40B4-BE49-F238E27FC236}">
                  <a16:creationId xmlns:a16="http://schemas.microsoft.com/office/drawing/2014/main" id="{DFF93131-6887-122B-0E1A-B312FA95D3A3}"/>
                </a:ext>
              </a:extLst>
            </p:cNvPr>
            <p:cNvSpPr/>
            <p:nvPr/>
          </p:nvSpPr>
          <p:spPr>
            <a:xfrm>
              <a:off x="7600552" y="871196"/>
              <a:ext cx="46097" cy="58589"/>
            </a:xfrm>
            <a:custGeom>
              <a:avLst/>
              <a:gdLst>
                <a:gd name="connsiteX0" fmla="*/ 466 w 46097"/>
                <a:gd name="connsiteY0" fmla="*/ 2812 h 58589"/>
                <a:gd name="connsiteX1" fmla="*/ 9778 w 46097"/>
                <a:gd name="connsiteY1" fmla="*/ 937 h 58589"/>
                <a:gd name="connsiteX2" fmla="*/ 23281 w 46097"/>
                <a:gd name="connsiteY2" fmla="*/ 0 h 58589"/>
                <a:gd name="connsiteX3" fmla="*/ 34456 w 46097"/>
                <a:gd name="connsiteY3" fmla="*/ 1875 h 58589"/>
                <a:gd name="connsiteX4" fmla="*/ 41441 w 46097"/>
                <a:gd name="connsiteY4" fmla="*/ 7031 h 58589"/>
                <a:gd name="connsiteX5" fmla="*/ 45166 w 46097"/>
                <a:gd name="connsiteY5" fmla="*/ 15468 h 58589"/>
                <a:gd name="connsiteX6" fmla="*/ 46097 w 46097"/>
                <a:gd name="connsiteY6" fmla="*/ 26248 h 58589"/>
                <a:gd name="connsiteX7" fmla="*/ 46097 w 46097"/>
                <a:gd name="connsiteY7" fmla="*/ 58121 h 58589"/>
                <a:gd name="connsiteX8" fmla="*/ 35853 w 46097"/>
                <a:gd name="connsiteY8" fmla="*/ 58121 h 58589"/>
                <a:gd name="connsiteX9" fmla="*/ 35853 w 46097"/>
                <a:gd name="connsiteY9" fmla="*/ 28123 h 58589"/>
                <a:gd name="connsiteX10" fmla="*/ 34922 w 46097"/>
                <a:gd name="connsiteY10" fmla="*/ 19217 h 58589"/>
                <a:gd name="connsiteX11" fmla="*/ 32594 w 46097"/>
                <a:gd name="connsiteY11" fmla="*/ 13124 h 58589"/>
                <a:gd name="connsiteX12" fmla="*/ 28403 w 46097"/>
                <a:gd name="connsiteY12" fmla="*/ 9843 h 58589"/>
                <a:gd name="connsiteX13" fmla="*/ 21419 w 46097"/>
                <a:gd name="connsiteY13" fmla="*/ 8906 h 58589"/>
                <a:gd name="connsiteX14" fmla="*/ 18159 w 46097"/>
                <a:gd name="connsiteY14" fmla="*/ 8906 h 58589"/>
                <a:gd name="connsiteX15" fmla="*/ 14900 w 46097"/>
                <a:gd name="connsiteY15" fmla="*/ 9374 h 58589"/>
                <a:gd name="connsiteX16" fmla="*/ 12106 w 46097"/>
                <a:gd name="connsiteY16" fmla="*/ 9843 h 58589"/>
                <a:gd name="connsiteX17" fmla="*/ 10244 w 46097"/>
                <a:gd name="connsiteY17" fmla="*/ 10312 h 58589"/>
                <a:gd name="connsiteX18" fmla="*/ 10244 w 46097"/>
                <a:gd name="connsiteY18" fmla="*/ 58590 h 58589"/>
                <a:gd name="connsiteX19" fmla="*/ 0 w 46097"/>
                <a:gd name="connsiteY19" fmla="*/ 58590 h 58589"/>
                <a:gd name="connsiteX20" fmla="*/ 0 w 46097"/>
                <a:gd name="connsiteY20" fmla="*/ 2812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097" h="58589">
                  <a:moveTo>
                    <a:pt x="466" y="2812"/>
                  </a:moveTo>
                  <a:cubicBezTo>
                    <a:pt x="2794" y="2344"/>
                    <a:pt x="6053" y="1406"/>
                    <a:pt x="9778" y="937"/>
                  </a:cubicBezTo>
                  <a:cubicBezTo>
                    <a:pt x="13503" y="469"/>
                    <a:pt x="18159" y="0"/>
                    <a:pt x="23281" y="0"/>
                  </a:cubicBezTo>
                  <a:cubicBezTo>
                    <a:pt x="27938" y="0"/>
                    <a:pt x="31663" y="469"/>
                    <a:pt x="34456" y="1875"/>
                  </a:cubicBezTo>
                  <a:cubicBezTo>
                    <a:pt x="37250" y="3281"/>
                    <a:pt x="39578" y="5156"/>
                    <a:pt x="41441" y="7031"/>
                  </a:cubicBezTo>
                  <a:cubicBezTo>
                    <a:pt x="43303" y="8906"/>
                    <a:pt x="44700" y="12187"/>
                    <a:pt x="45166" y="15468"/>
                  </a:cubicBezTo>
                  <a:cubicBezTo>
                    <a:pt x="46097" y="18749"/>
                    <a:pt x="46097" y="22030"/>
                    <a:pt x="46097" y="26248"/>
                  </a:cubicBezTo>
                  <a:lnTo>
                    <a:pt x="46097" y="58121"/>
                  </a:lnTo>
                  <a:lnTo>
                    <a:pt x="35853" y="58121"/>
                  </a:lnTo>
                  <a:lnTo>
                    <a:pt x="35853" y="28123"/>
                  </a:lnTo>
                  <a:cubicBezTo>
                    <a:pt x="35853" y="24842"/>
                    <a:pt x="35388" y="21561"/>
                    <a:pt x="34922" y="19217"/>
                  </a:cubicBezTo>
                  <a:cubicBezTo>
                    <a:pt x="34456" y="16874"/>
                    <a:pt x="33525" y="14530"/>
                    <a:pt x="32594" y="13124"/>
                  </a:cubicBezTo>
                  <a:cubicBezTo>
                    <a:pt x="31663" y="11718"/>
                    <a:pt x="30266" y="10312"/>
                    <a:pt x="28403" y="9843"/>
                  </a:cubicBezTo>
                  <a:cubicBezTo>
                    <a:pt x="26541" y="9374"/>
                    <a:pt x="24213" y="8906"/>
                    <a:pt x="21419" y="8906"/>
                  </a:cubicBezTo>
                  <a:cubicBezTo>
                    <a:pt x="20488" y="8906"/>
                    <a:pt x="19091" y="8906"/>
                    <a:pt x="18159" y="8906"/>
                  </a:cubicBezTo>
                  <a:cubicBezTo>
                    <a:pt x="17228" y="8906"/>
                    <a:pt x="15831" y="8906"/>
                    <a:pt x="14900" y="9374"/>
                  </a:cubicBezTo>
                  <a:cubicBezTo>
                    <a:pt x="13969" y="9374"/>
                    <a:pt x="13038" y="9843"/>
                    <a:pt x="12106" y="9843"/>
                  </a:cubicBezTo>
                  <a:cubicBezTo>
                    <a:pt x="11175" y="9843"/>
                    <a:pt x="10709" y="10312"/>
                    <a:pt x="10244" y="10312"/>
                  </a:cubicBezTo>
                  <a:lnTo>
                    <a:pt x="10244" y="58590"/>
                  </a:lnTo>
                  <a:lnTo>
                    <a:pt x="0" y="58590"/>
                  </a:lnTo>
                  <a:lnTo>
                    <a:pt x="0" y="2812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 106">
              <a:extLst>
                <a:ext uri="{FF2B5EF4-FFF2-40B4-BE49-F238E27FC236}">
                  <a16:creationId xmlns:a16="http://schemas.microsoft.com/office/drawing/2014/main" id="{C9595785-0754-30F8-E890-D2C9637C1017}"/>
                </a:ext>
              </a:extLst>
            </p:cNvPr>
            <p:cNvSpPr/>
            <p:nvPr/>
          </p:nvSpPr>
          <p:spPr>
            <a:xfrm>
              <a:off x="7660618" y="848697"/>
              <a:ext cx="13037" cy="80619"/>
            </a:xfrm>
            <a:custGeom>
              <a:avLst/>
              <a:gdLst>
                <a:gd name="connsiteX0" fmla="*/ 6519 w 13037"/>
                <a:gd name="connsiteY0" fmla="*/ 13124 h 80619"/>
                <a:gd name="connsiteX1" fmla="*/ 1863 w 13037"/>
                <a:gd name="connsiteY1" fmla="*/ 11249 h 80619"/>
                <a:gd name="connsiteX2" fmla="*/ 0 w 13037"/>
                <a:gd name="connsiteY2" fmla="*/ 6562 h 80619"/>
                <a:gd name="connsiteX3" fmla="*/ 1863 w 13037"/>
                <a:gd name="connsiteY3" fmla="*/ 1875 h 80619"/>
                <a:gd name="connsiteX4" fmla="*/ 6519 w 13037"/>
                <a:gd name="connsiteY4" fmla="*/ 0 h 80619"/>
                <a:gd name="connsiteX5" fmla="*/ 11175 w 13037"/>
                <a:gd name="connsiteY5" fmla="*/ 1875 h 80619"/>
                <a:gd name="connsiteX6" fmla="*/ 13038 w 13037"/>
                <a:gd name="connsiteY6" fmla="*/ 6562 h 80619"/>
                <a:gd name="connsiteX7" fmla="*/ 11175 w 13037"/>
                <a:gd name="connsiteY7" fmla="*/ 11249 h 80619"/>
                <a:gd name="connsiteX8" fmla="*/ 6519 w 13037"/>
                <a:gd name="connsiteY8" fmla="*/ 13124 h 80619"/>
                <a:gd name="connsiteX9" fmla="*/ 11641 w 13037"/>
                <a:gd name="connsiteY9" fmla="*/ 80619 h 80619"/>
                <a:gd name="connsiteX10" fmla="*/ 1397 w 13037"/>
                <a:gd name="connsiteY10" fmla="*/ 80619 h 80619"/>
                <a:gd name="connsiteX11" fmla="*/ 1397 w 13037"/>
                <a:gd name="connsiteY11" fmla="*/ 23436 h 80619"/>
                <a:gd name="connsiteX12" fmla="*/ 11641 w 13037"/>
                <a:gd name="connsiteY12" fmla="*/ 23436 h 80619"/>
                <a:gd name="connsiteX13" fmla="*/ 11641 w 13037"/>
                <a:gd name="connsiteY13" fmla="*/ 80619 h 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" h="80619">
                  <a:moveTo>
                    <a:pt x="6519" y="13124"/>
                  </a:moveTo>
                  <a:cubicBezTo>
                    <a:pt x="4656" y="13124"/>
                    <a:pt x="3259" y="12655"/>
                    <a:pt x="1863" y="11249"/>
                  </a:cubicBezTo>
                  <a:cubicBezTo>
                    <a:pt x="466" y="9843"/>
                    <a:pt x="0" y="8437"/>
                    <a:pt x="0" y="6562"/>
                  </a:cubicBezTo>
                  <a:cubicBezTo>
                    <a:pt x="0" y="4687"/>
                    <a:pt x="466" y="2812"/>
                    <a:pt x="1863" y="1875"/>
                  </a:cubicBezTo>
                  <a:cubicBezTo>
                    <a:pt x="3259" y="469"/>
                    <a:pt x="4656" y="0"/>
                    <a:pt x="6519" y="0"/>
                  </a:cubicBezTo>
                  <a:cubicBezTo>
                    <a:pt x="8381" y="0"/>
                    <a:pt x="9778" y="469"/>
                    <a:pt x="11175" y="1875"/>
                  </a:cubicBezTo>
                  <a:cubicBezTo>
                    <a:pt x="12572" y="3281"/>
                    <a:pt x="13038" y="4687"/>
                    <a:pt x="13038" y="6562"/>
                  </a:cubicBezTo>
                  <a:cubicBezTo>
                    <a:pt x="13038" y="8437"/>
                    <a:pt x="12572" y="10312"/>
                    <a:pt x="11175" y="11249"/>
                  </a:cubicBezTo>
                  <a:cubicBezTo>
                    <a:pt x="9778" y="12655"/>
                    <a:pt x="8381" y="13124"/>
                    <a:pt x="6519" y="13124"/>
                  </a:cubicBezTo>
                  <a:close/>
                  <a:moveTo>
                    <a:pt x="11641" y="80619"/>
                  </a:moveTo>
                  <a:lnTo>
                    <a:pt x="1397" y="80619"/>
                  </a:lnTo>
                  <a:lnTo>
                    <a:pt x="1397" y="23436"/>
                  </a:lnTo>
                  <a:lnTo>
                    <a:pt x="11641" y="23436"/>
                  </a:lnTo>
                  <a:lnTo>
                    <a:pt x="11641" y="80619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 107">
              <a:extLst>
                <a:ext uri="{FF2B5EF4-FFF2-40B4-BE49-F238E27FC236}">
                  <a16:creationId xmlns:a16="http://schemas.microsoft.com/office/drawing/2014/main" id="{C79E0A92-E3C8-BA9B-2610-A1ABC5AC4F2B}"/>
                </a:ext>
              </a:extLst>
            </p:cNvPr>
            <p:cNvSpPr/>
            <p:nvPr/>
          </p:nvSpPr>
          <p:spPr>
            <a:xfrm>
              <a:off x="7682502" y="873071"/>
              <a:ext cx="52615" cy="56714"/>
            </a:xfrm>
            <a:custGeom>
              <a:avLst/>
              <a:gdLst>
                <a:gd name="connsiteX0" fmla="*/ 40044 w 52615"/>
                <a:gd name="connsiteY0" fmla="*/ 56246 h 56714"/>
                <a:gd name="connsiteX1" fmla="*/ 37250 w 52615"/>
                <a:gd name="connsiteY1" fmla="*/ 51090 h 56714"/>
                <a:gd name="connsiteX2" fmla="*/ 33525 w 52615"/>
                <a:gd name="connsiteY2" fmla="*/ 44997 h 56714"/>
                <a:gd name="connsiteX3" fmla="*/ 29334 w 52615"/>
                <a:gd name="connsiteY3" fmla="*/ 38904 h 56714"/>
                <a:gd name="connsiteX4" fmla="*/ 25144 w 52615"/>
                <a:gd name="connsiteY4" fmla="*/ 33279 h 56714"/>
                <a:gd name="connsiteX5" fmla="*/ 20953 w 52615"/>
                <a:gd name="connsiteY5" fmla="*/ 39372 h 56714"/>
                <a:gd name="connsiteX6" fmla="*/ 16763 w 52615"/>
                <a:gd name="connsiteY6" fmla="*/ 45466 h 56714"/>
                <a:gd name="connsiteX7" fmla="*/ 13037 w 52615"/>
                <a:gd name="connsiteY7" fmla="*/ 51559 h 56714"/>
                <a:gd name="connsiteX8" fmla="*/ 10244 w 52615"/>
                <a:gd name="connsiteY8" fmla="*/ 56715 h 56714"/>
                <a:gd name="connsiteX9" fmla="*/ 0 w 52615"/>
                <a:gd name="connsiteY9" fmla="*/ 56715 h 56714"/>
                <a:gd name="connsiteX10" fmla="*/ 9313 w 52615"/>
                <a:gd name="connsiteY10" fmla="*/ 41716 h 56714"/>
                <a:gd name="connsiteX11" fmla="*/ 20022 w 52615"/>
                <a:gd name="connsiteY11" fmla="*/ 27186 h 56714"/>
                <a:gd name="connsiteX12" fmla="*/ 1397 w 52615"/>
                <a:gd name="connsiteY12" fmla="*/ 0 h 56714"/>
                <a:gd name="connsiteX13" fmla="*/ 13037 w 52615"/>
                <a:gd name="connsiteY13" fmla="*/ 0 h 56714"/>
                <a:gd name="connsiteX14" fmla="*/ 26541 w 52615"/>
                <a:gd name="connsiteY14" fmla="*/ 20155 h 56714"/>
                <a:gd name="connsiteX15" fmla="*/ 40044 w 52615"/>
                <a:gd name="connsiteY15" fmla="*/ 0 h 56714"/>
                <a:gd name="connsiteX16" fmla="*/ 50753 w 52615"/>
                <a:gd name="connsiteY16" fmla="*/ 0 h 56714"/>
                <a:gd name="connsiteX17" fmla="*/ 32594 w 52615"/>
                <a:gd name="connsiteY17" fmla="*/ 26248 h 56714"/>
                <a:gd name="connsiteX18" fmla="*/ 43303 w 52615"/>
                <a:gd name="connsiteY18" fmla="*/ 41247 h 56714"/>
                <a:gd name="connsiteX19" fmla="*/ 52616 w 52615"/>
                <a:gd name="connsiteY19" fmla="*/ 56715 h 56714"/>
                <a:gd name="connsiteX20" fmla="*/ 40044 w 52615"/>
                <a:gd name="connsiteY20" fmla="*/ 56715 h 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615" h="56714">
                  <a:moveTo>
                    <a:pt x="40044" y="56246"/>
                  </a:moveTo>
                  <a:cubicBezTo>
                    <a:pt x="39113" y="54840"/>
                    <a:pt x="38181" y="52965"/>
                    <a:pt x="37250" y="51090"/>
                  </a:cubicBezTo>
                  <a:cubicBezTo>
                    <a:pt x="36319" y="49215"/>
                    <a:pt x="34922" y="46872"/>
                    <a:pt x="33525" y="44997"/>
                  </a:cubicBezTo>
                  <a:cubicBezTo>
                    <a:pt x="32128" y="43122"/>
                    <a:pt x="30731" y="40778"/>
                    <a:pt x="29334" y="38904"/>
                  </a:cubicBezTo>
                  <a:cubicBezTo>
                    <a:pt x="27938" y="37029"/>
                    <a:pt x="26541" y="35154"/>
                    <a:pt x="25144" y="33279"/>
                  </a:cubicBezTo>
                  <a:cubicBezTo>
                    <a:pt x="23747" y="35154"/>
                    <a:pt x="22350" y="37029"/>
                    <a:pt x="20953" y="39372"/>
                  </a:cubicBezTo>
                  <a:cubicBezTo>
                    <a:pt x="19556" y="41247"/>
                    <a:pt x="18159" y="43591"/>
                    <a:pt x="16763" y="45466"/>
                  </a:cubicBezTo>
                  <a:cubicBezTo>
                    <a:pt x="15366" y="47340"/>
                    <a:pt x="13969" y="49684"/>
                    <a:pt x="13037" y="51559"/>
                  </a:cubicBezTo>
                  <a:cubicBezTo>
                    <a:pt x="12106" y="53434"/>
                    <a:pt x="10709" y="55309"/>
                    <a:pt x="10244" y="56715"/>
                  </a:cubicBezTo>
                  <a:lnTo>
                    <a:pt x="0" y="56715"/>
                  </a:lnTo>
                  <a:cubicBezTo>
                    <a:pt x="2328" y="51559"/>
                    <a:pt x="5588" y="46872"/>
                    <a:pt x="9313" y="41716"/>
                  </a:cubicBezTo>
                  <a:cubicBezTo>
                    <a:pt x="13037" y="36560"/>
                    <a:pt x="16297" y="31873"/>
                    <a:pt x="20022" y="27186"/>
                  </a:cubicBezTo>
                  <a:lnTo>
                    <a:pt x="1397" y="0"/>
                  </a:lnTo>
                  <a:lnTo>
                    <a:pt x="13037" y="0"/>
                  </a:lnTo>
                  <a:lnTo>
                    <a:pt x="26541" y="20155"/>
                  </a:lnTo>
                  <a:lnTo>
                    <a:pt x="40044" y="0"/>
                  </a:lnTo>
                  <a:lnTo>
                    <a:pt x="50753" y="0"/>
                  </a:lnTo>
                  <a:lnTo>
                    <a:pt x="32594" y="26248"/>
                  </a:lnTo>
                  <a:cubicBezTo>
                    <a:pt x="35853" y="30935"/>
                    <a:pt x="39578" y="36091"/>
                    <a:pt x="43303" y="41247"/>
                  </a:cubicBezTo>
                  <a:cubicBezTo>
                    <a:pt x="47028" y="46403"/>
                    <a:pt x="50288" y="51559"/>
                    <a:pt x="52616" y="56715"/>
                  </a:cubicBezTo>
                  <a:lnTo>
                    <a:pt x="40044" y="56715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 108">
              <a:extLst>
                <a:ext uri="{FF2B5EF4-FFF2-40B4-BE49-F238E27FC236}">
                  <a16:creationId xmlns:a16="http://schemas.microsoft.com/office/drawing/2014/main" id="{F9D60F9B-102A-053C-DA28-E0CBEB611E49}"/>
                </a:ext>
              </a:extLst>
            </p:cNvPr>
            <p:cNvSpPr/>
            <p:nvPr/>
          </p:nvSpPr>
          <p:spPr>
            <a:xfrm>
              <a:off x="7761659" y="851509"/>
              <a:ext cx="59600" cy="79213"/>
            </a:xfrm>
            <a:custGeom>
              <a:avLst/>
              <a:gdLst>
                <a:gd name="connsiteX0" fmla="*/ 48891 w 59600"/>
                <a:gd name="connsiteY0" fmla="*/ 40310 h 79213"/>
                <a:gd name="connsiteX1" fmla="*/ 59600 w 59600"/>
                <a:gd name="connsiteY1" fmla="*/ 40310 h 79213"/>
                <a:gd name="connsiteX2" fmla="*/ 59600 w 59600"/>
                <a:gd name="connsiteY2" fmla="*/ 75932 h 79213"/>
                <a:gd name="connsiteX3" fmla="*/ 55875 w 59600"/>
                <a:gd name="connsiteY3" fmla="*/ 76870 h 79213"/>
                <a:gd name="connsiteX4" fmla="*/ 50288 w 59600"/>
                <a:gd name="connsiteY4" fmla="*/ 77807 h 79213"/>
                <a:gd name="connsiteX5" fmla="*/ 43303 w 59600"/>
                <a:gd name="connsiteY5" fmla="*/ 78745 h 79213"/>
                <a:gd name="connsiteX6" fmla="*/ 35388 w 59600"/>
                <a:gd name="connsiteY6" fmla="*/ 79213 h 79213"/>
                <a:gd name="connsiteX7" fmla="*/ 20953 w 59600"/>
                <a:gd name="connsiteY7" fmla="*/ 76401 h 79213"/>
                <a:gd name="connsiteX8" fmla="*/ 9778 w 59600"/>
                <a:gd name="connsiteY8" fmla="*/ 68901 h 79213"/>
                <a:gd name="connsiteX9" fmla="*/ 2328 w 59600"/>
                <a:gd name="connsiteY9" fmla="*/ 56715 h 79213"/>
                <a:gd name="connsiteX10" fmla="*/ 0 w 59600"/>
                <a:gd name="connsiteY10" fmla="*/ 39841 h 79213"/>
                <a:gd name="connsiteX11" fmla="*/ 2794 w 59600"/>
                <a:gd name="connsiteY11" fmla="*/ 22967 h 79213"/>
                <a:gd name="connsiteX12" fmla="*/ 10709 w 59600"/>
                <a:gd name="connsiteY12" fmla="*/ 10312 h 79213"/>
                <a:gd name="connsiteX13" fmla="*/ 22350 w 59600"/>
                <a:gd name="connsiteY13" fmla="*/ 2812 h 79213"/>
                <a:gd name="connsiteX14" fmla="*/ 36319 w 59600"/>
                <a:gd name="connsiteY14" fmla="*/ 0 h 79213"/>
                <a:gd name="connsiteX15" fmla="*/ 45631 w 59600"/>
                <a:gd name="connsiteY15" fmla="*/ 469 h 79213"/>
                <a:gd name="connsiteX16" fmla="*/ 52616 w 59600"/>
                <a:gd name="connsiteY16" fmla="*/ 1875 h 79213"/>
                <a:gd name="connsiteX17" fmla="*/ 57272 w 59600"/>
                <a:gd name="connsiteY17" fmla="*/ 3750 h 79213"/>
                <a:gd name="connsiteX18" fmla="*/ 59600 w 59600"/>
                <a:gd name="connsiteY18" fmla="*/ 5156 h 79213"/>
                <a:gd name="connsiteX19" fmla="*/ 56341 w 59600"/>
                <a:gd name="connsiteY19" fmla="*/ 14062 h 79213"/>
                <a:gd name="connsiteX20" fmla="*/ 47960 w 59600"/>
                <a:gd name="connsiteY20" fmla="*/ 10781 h 79213"/>
                <a:gd name="connsiteX21" fmla="*/ 37250 w 59600"/>
                <a:gd name="connsiteY21" fmla="*/ 9374 h 79213"/>
                <a:gd name="connsiteX22" fmla="*/ 26541 w 59600"/>
                <a:gd name="connsiteY22" fmla="*/ 11249 h 79213"/>
                <a:gd name="connsiteX23" fmla="*/ 18625 w 59600"/>
                <a:gd name="connsiteY23" fmla="*/ 17343 h 79213"/>
                <a:gd name="connsiteX24" fmla="*/ 13503 w 59600"/>
                <a:gd name="connsiteY24" fmla="*/ 26717 h 79213"/>
                <a:gd name="connsiteX25" fmla="*/ 11641 w 59600"/>
                <a:gd name="connsiteY25" fmla="*/ 39372 h 79213"/>
                <a:gd name="connsiteX26" fmla="*/ 13037 w 59600"/>
                <a:gd name="connsiteY26" fmla="*/ 51559 h 79213"/>
                <a:gd name="connsiteX27" fmla="*/ 17694 w 59600"/>
                <a:gd name="connsiteY27" fmla="*/ 60933 h 79213"/>
                <a:gd name="connsiteX28" fmla="*/ 25609 w 59600"/>
                <a:gd name="connsiteY28" fmla="*/ 67027 h 79213"/>
                <a:gd name="connsiteX29" fmla="*/ 36784 w 59600"/>
                <a:gd name="connsiteY29" fmla="*/ 69370 h 79213"/>
                <a:gd name="connsiteX30" fmla="*/ 44700 w 59600"/>
                <a:gd name="connsiteY30" fmla="*/ 68901 h 79213"/>
                <a:gd name="connsiteX31" fmla="*/ 49356 w 59600"/>
                <a:gd name="connsiteY31" fmla="*/ 67964 h 79213"/>
                <a:gd name="connsiteX32" fmla="*/ 49356 w 59600"/>
                <a:gd name="connsiteY32" fmla="*/ 40310 h 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600" h="79213">
                  <a:moveTo>
                    <a:pt x="48891" y="40310"/>
                  </a:moveTo>
                  <a:lnTo>
                    <a:pt x="59600" y="40310"/>
                  </a:lnTo>
                  <a:lnTo>
                    <a:pt x="59600" y="75932"/>
                  </a:lnTo>
                  <a:cubicBezTo>
                    <a:pt x="58669" y="76401"/>
                    <a:pt x="57272" y="76401"/>
                    <a:pt x="55875" y="76870"/>
                  </a:cubicBezTo>
                  <a:cubicBezTo>
                    <a:pt x="54013" y="77338"/>
                    <a:pt x="52150" y="77807"/>
                    <a:pt x="50288" y="77807"/>
                  </a:cubicBezTo>
                  <a:cubicBezTo>
                    <a:pt x="48425" y="77807"/>
                    <a:pt x="45631" y="78276"/>
                    <a:pt x="43303" y="78745"/>
                  </a:cubicBezTo>
                  <a:cubicBezTo>
                    <a:pt x="40975" y="79213"/>
                    <a:pt x="38181" y="79213"/>
                    <a:pt x="35388" y="79213"/>
                  </a:cubicBezTo>
                  <a:cubicBezTo>
                    <a:pt x="30266" y="79213"/>
                    <a:pt x="25144" y="78276"/>
                    <a:pt x="20953" y="76401"/>
                  </a:cubicBezTo>
                  <a:cubicBezTo>
                    <a:pt x="16763" y="74526"/>
                    <a:pt x="13037" y="72182"/>
                    <a:pt x="9778" y="68901"/>
                  </a:cubicBezTo>
                  <a:cubicBezTo>
                    <a:pt x="6519" y="65620"/>
                    <a:pt x="4191" y="61402"/>
                    <a:pt x="2328" y="56715"/>
                  </a:cubicBezTo>
                  <a:cubicBezTo>
                    <a:pt x="466" y="52028"/>
                    <a:pt x="0" y="46403"/>
                    <a:pt x="0" y="39841"/>
                  </a:cubicBezTo>
                  <a:cubicBezTo>
                    <a:pt x="0" y="33279"/>
                    <a:pt x="931" y="27654"/>
                    <a:pt x="2794" y="22967"/>
                  </a:cubicBezTo>
                  <a:cubicBezTo>
                    <a:pt x="4656" y="17811"/>
                    <a:pt x="7450" y="14062"/>
                    <a:pt x="10709" y="10312"/>
                  </a:cubicBezTo>
                  <a:cubicBezTo>
                    <a:pt x="13969" y="7031"/>
                    <a:pt x="17694" y="4218"/>
                    <a:pt x="22350" y="2812"/>
                  </a:cubicBezTo>
                  <a:cubicBezTo>
                    <a:pt x="27006" y="1406"/>
                    <a:pt x="31663" y="0"/>
                    <a:pt x="36319" y="0"/>
                  </a:cubicBezTo>
                  <a:cubicBezTo>
                    <a:pt x="39578" y="0"/>
                    <a:pt x="42838" y="0"/>
                    <a:pt x="45631" y="469"/>
                  </a:cubicBezTo>
                  <a:cubicBezTo>
                    <a:pt x="48425" y="937"/>
                    <a:pt x="50753" y="1406"/>
                    <a:pt x="52616" y="1875"/>
                  </a:cubicBezTo>
                  <a:cubicBezTo>
                    <a:pt x="54478" y="2344"/>
                    <a:pt x="55875" y="2812"/>
                    <a:pt x="57272" y="3750"/>
                  </a:cubicBezTo>
                  <a:cubicBezTo>
                    <a:pt x="58669" y="4218"/>
                    <a:pt x="59135" y="4687"/>
                    <a:pt x="59600" y="5156"/>
                  </a:cubicBezTo>
                  <a:lnTo>
                    <a:pt x="56341" y="14062"/>
                  </a:lnTo>
                  <a:cubicBezTo>
                    <a:pt x="54013" y="12655"/>
                    <a:pt x="51219" y="11718"/>
                    <a:pt x="47960" y="10781"/>
                  </a:cubicBezTo>
                  <a:cubicBezTo>
                    <a:pt x="44700" y="9843"/>
                    <a:pt x="40975" y="9374"/>
                    <a:pt x="37250" y="9374"/>
                  </a:cubicBezTo>
                  <a:cubicBezTo>
                    <a:pt x="33525" y="9374"/>
                    <a:pt x="29800" y="9843"/>
                    <a:pt x="26541" y="11249"/>
                  </a:cubicBezTo>
                  <a:cubicBezTo>
                    <a:pt x="23281" y="12655"/>
                    <a:pt x="20488" y="14530"/>
                    <a:pt x="18625" y="17343"/>
                  </a:cubicBezTo>
                  <a:cubicBezTo>
                    <a:pt x="16297" y="20155"/>
                    <a:pt x="14900" y="22967"/>
                    <a:pt x="13503" y="26717"/>
                  </a:cubicBezTo>
                  <a:cubicBezTo>
                    <a:pt x="12106" y="30467"/>
                    <a:pt x="11641" y="34685"/>
                    <a:pt x="11641" y="39372"/>
                  </a:cubicBezTo>
                  <a:cubicBezTo>
                    <a:pt x="11641" y="44059"/>
                    <a:pt x="12106" y="47809"/>
                    <a:pt x="13037" y="51559"/>
                  </a:cubicBezTo>
                  <a:cubicBezTo>
                    <a:pt x="13969" y="55309"/>
                    <a:pt x="15831" y="58590"/>
                    <a:pt x="17694" y="60933"/>
                  </a:cubicBezTo>
                  <a:cubicBezTo>
                    <a:pt x="19556" y="63277"/>
                    <a:pt x="22350" y="65620"/>
                    <a:pt x="25609" y="67027"/>
                  </a:cubicBezTo>
                  <a:cubicBezTo>
                    <a:pt x="28869" y="68433"/>
                    <a:pt x="32594" y="69370"/>
                    <a:pt x="36784" y="69370"/>
                  </a:cubicBezTo>
                  <a:cubicBezTo>
                    <a:pt x="40044" y="69370"/>
                    <a:pt x="42372" y="69370"/>
                    <a:pt x="44700" y="68901"/>
                  </a:cubicBezTo>
                  <a:cubicBezTo>
                    <a:pt x="47028" y="68433"/>
                    <a:pt x="48425" y="68433"/>
                    <a:pt x="49356" y="67964"/>
                  </a:cubicBezTo>
                  <a:lnTo>
                    <a:pt x="49356" y="40310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 109">
              <a:extLst>
                <a:ext uri="{FF2B5EF4-FFF2-40B4-BE49-F238E27FC236}">
                  <a16:creationId xmlns:a16="http://schemas.microsoft.com/office/drawing/2014/main" id="{B737BE5D-B1D1-7698-3756-9361E7758452}"/>
                </a:ext>
              </a:extLst>
            </p:cNvPr>
            <p:cNvSpPr/>
            <p:nvPr/>
          </p:nvSpPr>
          <p:spPr>
            <a:xfrm>
              <a:off x="7835693" y="871196"/>
              <a:ext cx="32593" cy="58120"/>
            </a:xfrm>
            <a:custGeom>
              <a:avLst/>
              <a:gdLst>
                <a:gd name="connsiteX0" fmla="*/ 21884 w 32593"/>
                <a:gd name="connsiteY0" fmla="*/ 0 h 58120"/>
                <a:gd name="connsiteX1" fmla="*/ 24678 w 32593"/>
                <a:gd name="connsiteY1" fmla="*/ 0 h 58120"/>
                <a:gd name="connsiteX2" fmla="*/ 27938 w 32593"/>
                <a:gd name="connsiteY2" fmla="*/ 469 h 58120"/>
                <a:gd name="connsiteX3" fmla="*/ 30731 w 32593"/>
                <a:gd name="connsiteY3" fmla="*/ 937 h 58120"/>
                <a:gd name="connsiteX4" fmla="*/ 32594 w 32593"/>
                <a:gd name="connsiteY4" fmla="*/ 1406 h 58120"/>
                <a:gd name="connsiteX5" fmla="*/ 30731 w 32593"/>
                <a:gd name="connsiteY5" fmla="*/ 10312 h 58120"/>
                <a:gd name="connsiteX6" fmla="*/ 26541 w 32593"/>
                <a:gd name="connsiteY6" fmla="*/ 9374 h 58120"/>
                <a:gd name="connsiteX7" fmla="*/ 19556 w 32593"/>
                <a:gd name="connsiteY7" fmla="*/ 8906 h 58120"/>
                <a:gd name="connsiteX8" fmla="*/ 13969 w 32593"/>
                <a:gd name="connsiteY8" fmla="*/ 9374 h 58120"/>
                <a:gd name="connsiteX9" fmla="*/ 10244 w 32593"/>
                <a:gd name="connsiteY9" fmla="*/ 10312 h 58120"/>
                <a:gd name="connsiteX10" fmla="*/ 10244 w 32593"/>
                <a:gd name="connsiteY10" fmla="*/ 58121 h 58120"/>
                <a:gd name="connsiteX11" fmla="*/ 0 w 32593"/>
                <a:gd name="connsiteY11" fmla="*/ 58121 h 58120"/>
                <a:gd name="connsiteX12" fmla="*/ 0 w 32593"/>
                <a:gd name="connsiteY12" fmla="*/ 3750 h 58120"/>
                <a:gd name="connsiteX13" fmla="*/ 8847 w 32593"/>
                <a:gd name="connsiteY13" fmla="*/ 1406 h 58120"/>
                <a:gd name="connsiteX14" fmla="*/ 21884 w 32593"/>
                <a:gd name="connsiteY14" fmla="*/ 0 h 5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3" h="58120">
                  <a:moveTo>
                    <a:pt x="21884" y="0"/>
                  </a:moveTo>
                  <a:cubicBezTo>
                    <a:pt x="22816" y="0"/>
                    <a:pt x="23747" y="0"/>
                    <a:pt x="24678" y="0"/>
                  </a:cubicBezTo>
                  <a:cubicBezTo>
                    <a:pt x="25609" y="0"/>
                    <a:pt x="27006" y="469"/>
                    <a:pt x="27938" y="469"/>
                  </a:cubicBezTo>
                  <a:cubicBezTo>
                    <a:pt x="28869" y="469"/>
                    <a:pt x="29800" y="937"/>
                    <a:pt x="30731" y="937"/>
                  </a:cubicBezTo>
                  <a:cubicBezTo>
                    <a:pt x="31663" y="937"/>
                    <a:pt x="32128" y="1406"/>
                    <a:pt x="32594" y="1406"/>
                  </a:cubicBezTo>
                  <a:lnTo>
                    <a:pt x="30731" y="10312"/>
                  </a:lnTo>
                  <a:cubicBezTo>
                    <a:pt x="29800" y="9843"/>
                    <a:pt x="28403" y="9843"/>
                    <a:pt x="26541" y="9374"/>
                  </a:cubicBezTo>
                  <a:cubicBezTo>
                    <a:pt x="24678" y="8906"/>
                    <a:pt x="22350" y="8906"/>
                    <a:pt x="19556" y="8906"/>
                  </a:cubicBezTo>
                  <a:cubicBezTo>
                    <a:pt x="17694" y="8906"/>
                    <a:pt x="15831" y="8906"/>
                    <a:pt x="13969" y="9374"/>
                  </a:cubicBezTo>
                  <a:cubicBezTo>
                    <a:pt x="12106" y="9843"/>
                    <a:pt x="10709" y="9843"/>
                    <a:pt x="10244" y="10312"/>
                  </a:cubicBezTo>
                  <a:lnTo>
                    <a:pt x="10244" y="58121"/>
                  </a:lnTo>
                  <a:lnTo>
                    <a:pt x="0" y="58121"/>
                  </a:lnTo>
                  <a:lnTo>
                    <a:pt x="0" y="3750"/>
                  </a:lnTo>
                  <a:cubicBezTo>
                    <a:pt x="2328" y="2812"/>
                    <a:pt x="5588" y="1875"/>
                    <a:pt x="8847" y="1406"/>
                  </a:cubicBezTo>
                  <a:cubicBezTo>
                    <a:pt x="13503" y="469"/>
                    <a:pt x="17694" y="0"/>
                    <a:pt x="21884" y="0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 110">
              <a:extLst>
                <a:ext uri="{FF2B5EF4-FFF2-40B4-BE49-F238E27FC236}">
                  <a16:creationId xmlns:a16="http://schemas.microsoft.com/office/drawing/2014/main" id="{B0C65EAB-19CE-CDDD-E7A9-5CE840063D1F}"/>
                </a:ext>
              </a:extLst>
            </p:cNvPr>
            <p:cNvSpPr/>
            <p:nvPr/>
          </p:nvSpPr>
          <p:spPr>
            <a:xfrm>
              <a:off x="7873875" y="870727"/>
              <a:ext cx="53081" cy="59995"/>
            </a:xfrm>
            <a:custGeom>
              <a:avLst/>
              <a:gdLst>
                <a:gd name="connsiteX0" fmla="*/ 53082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2 w 53081"/>
                <a:gd name="connsiteY16" fmla="*/ 29998 h 59995"/>
                <a:gd name="connsiteX17" fmla="*/ 42372 w 53081"/>
                <a:gd name="connsiteY17" fmla="*/ 29998 h 59995"/>
                <a:gd name="connsiteX18" fmla="*/ 38181 w 53081"/>
                <a:gd name="connsiteY18" fmla="*/ 14530 h 59995"/>
                <a:gd name="connsiteX19" fmla="*/ 26541 w 53081"/>
                <a:gd name="connsiteY19" fmla="*/ 8906 h 59995"/>
                <a:gd name="connsiteX20" fmla="*/ 14900 w 53081"/>
                <a:gd name="connsiteY20" fmla="*/ 14530 h 59995"/>
                <a:gd name="connsiteX21" fmla="*/ 10709 w 53081"/>
                <a:gd name="connsiteY21" fmla="*/ 29998 h 59995"/>
                <a:gd name="connsiteX22" fmla="*/ 14900 w 53081"/>
                <a:gd name="connsiteY22" fmla="*/ 45466 h 59995"/>
                <a:gd name="connsiteX23" fmla="*/ 26541 w 53081"/>
                <a:gd name="connsiteY23" fmla="*/ 51090 h 59995"/>
                <a:gd name="connsiteX24" fmla="*/ 38181 w 53081"/>
                <a:gd name="connsiteY24" fmla="*/ 45466 h 59995"/>
                <a:gd name="connsiteX25" fmla="*/ 42372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2" y="29998"/>
                  </a:moveTo>
                  <a:cubicBezTo>
                    <a:pt x="53082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150" y="21561"/>
                    <a:pt x="53082" y="25779"/>
                    <a:pt x="53082" y="29998"/>
                  </a:cubicBezTo>
                  <a:close/>
                  <a:moveTo>
                    <a:pt x="42372" y="29998"/>
                  </a:moveTo>
                  <a:cubicBezTo>
                    <a:pt x="42372" y="23436"/>
                    <a:pt x="40975" y="18280"/>
                    <a:pt x="38181" y="14530"/>
                  </a:cubicBezTo>
                  <a:cubicBezTo>
                    <a:pt x="35388" y="10780"/>
                    <a:pt x="31197" y="8906"/>
                    <a:pt x="26541" y="8906"/>
                  </a:cubicBezTo>
                  <a:cubicBezTo>
                    <a:pt x="21419" y="8906"/>
                    <a:pt x="17694" y="10780"/>
                    <a:pt x="14900" y="14530"/>
                  </a:cubicBezTo>
                  <a:cubicBezTo>
                    <a:pt x="12106" y="18280"/>
                    <a:pt x="10709" y="23436"/>
                    <a:pt x="10709" y="29998"/>
                  </a:cubicBezTo>
                  <a:cubicBezTo>
                    <a:pt x="10709" y="36560"/>
                    <a:pt x="12106" y="41716"/>
                    <a:pt x="14900" y="45466"/>
                  </a:cubicBezTo>
                  <a:cubicBezTo>
                    <a:pt x="17694" y="49215"/>
                    <a:pt x="21884" y="51090"/>
                    <a:pt x="26541" y="51090"/>
                  </a:cubicBezTo>
                  <a:cubicBezTo>
                    <a:pt x="31663" y="51090"/>
                    <a:pt x="35388" y="49215"/>
                    <a:pt x="38181" y="45466"/>
                  </a:cubicBezTo>
                  <a:cubicBezTo>
                    <a:pt x="40975" y="41716"/>
                    <a:pt x="42372" y="36560"/>
                    <a:pt x="42372" y="29998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 111">
              <a:extLst>
                <a:ext uri="{FF2B5EF4-FFF2-40B4-BE49-F238E27FC236}">
                  <a16:creationId xmlns:a16="http://schemas.microsoft.com/office/drawing/2014/main" id="{108C318D-7A56-6798-26B9-EC2A229FE33C}"/>
                </a:ext>
              </a:extLst>
            </p:cNvPr>
            <p:cNvSpPr/>
            <p:nvPr/>
          </p:nvSpPr>
          <p:spPr>
            <a:xfrm>
              <a:off x="7939063" y="871664"/>
              <a:ext cx="46097" cy="58589"/>
            </a:xfrm>
            <a:custGeom>
              <a:avLst/>
              <a:gdLst>
                <a:gd name="connsiteX0" fmla="*/ 45631 w 46097"/>
                <a:gd name="connsiteY0" fmla="*/ 55777 h 58589"/>
                <a:gd name="connsiteX1" fmla="*/ 36319 w 46097"/>
                <a:gd name="connsiteY1" fmla="*/ 57652 h 58589"/>
                <a:gd name="connsiteX2" fmla="*/ 23281 w 46097"/>
                <a:gd name="connsiteY2" fmla="*/ 58590 h 58589"/>
                <a:gd name="connsiteX3" fmla="*/ 12106 w 46097"/>
                <a:gd name="connsiteY3" fmla="*/ 56715 h 58589"/>
                <a:gd name="connsiteX4" fmla="*/ 5122 w 46097"/>
                <a:gd name="connsiteY4" fmla="*/ 51090 h 58589"/>
                <a:gd name="connsiteX5" fmla="*/ 1397 w 46097"/>
                <a:gd name="connsiteY5" fmla="*/ 42653 h 58589"/>
                <a:gd name="connsiteX6" fmla="*/ 0 w 46097"/>
                <a:gd name="connsiteY6" fmla="*/ 31873 h 58589"/>
                <a:gd name="connsiteX7" fmla="*/ 0 w 46097"/>
                <a:gd name="connsiteY7" fmla="*/ 0 h 58589"/>
                <a:gd name="connsiteX8" fmla="*/ 10244 w 46097"/>
                <a:gd name="connsiteY8" fmla="*/ 0 h 58589"/>
                <a:gd name="connsiteX9" fmla="*/ 10244 w 46097"/>
                <a:gd name="connsiteY9" fmla="*/ 29998 h 58589"/>
                <a:gd name="connsiteX10" fmla="*/ 13503 w 46097"/>
                <a:gd name="connsiteY10" fmla="*/ 44997 h 58589"/>
                <a:gd name="connsiteX11" fmla="*/ 24678 w 46097"/>
                <a:gd name="connsiteY11" fmla="*/ 49684 h 58589"/>
                <a:gd name="connsiteX12" fmla="*/ 27938 w 46097"/>
                <a:gd name="connsiteY12" fmla="*/ 49684 h 58589"/>
                <a:gd name="connsiteX13" fmla="*/ 31197 w 46097"/>
                <a:gd name="connsiteY13" fmla="*/ 49215 h 58589"/>
                <a:gd name="connsiteX14" fmla="*/ 33991 w 46097"/>
                <a:gd name="connsiteY14" fmla="*/ 48747 h 58589"/>
                <a:gd name="connsiteX15" fmla="*/ 35853 w 46097"/>
                <a:gd name="connsiteY15" fmla="*/ 48278 h 58589"/>
                <a:gd name="connsiteX16" fmla="*/ 35853 w 46097"/>
                <a:gd name="connsiteY16" fmla="*/ 0 h 58589"/>
                <a:gd name="connsiteX17" fmla="*/ 46097 w 46097"/>
                <a:gd name="connsiteY17" fmla="*/ 0 h 58589"/>
                <a:gd name="connsiteX18" fmla="*/ 46097 w 46097"/>
                <a:gd name="connsiteY18" fmla="*/ 55777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97" h="58589">
                  <a:moveTo>
                    <a:pt x="45631" y="55777"/>
                  </a:moveTo>
                  <a:cubicBezTo>
                    <a:pt x="43303" y="56246"/>
                    <a:pt x="40044" y="57184"/>
                    <a:pt x="36319" y="57652"/>
                  </a:cubicBezTo>
                  <a:cubicBezTo>
                    <a:pt x="32594" y="58121"/>
                    <a:pt x="27938" y="58590"/>
                    <a:pt x="23281" y="58590"/>
                  </a:cubicBezTo>
                  <a:cubicBezTo>
                    <a:pt x="19091" y="58590"/>
                    <a:pt x="15366" y="58121"/>
                    <a:pt x="12106" y="56715"/>
                  </a:cubicBezTo>
                  <a:cubicBezTo>
                    <a:pt x="9313" y="55309"/>
                    <a:pt x="6519" y="53434"/>
                    <a:pt x="5122" y="51090"/>
                  </a:cubicBezTo>
                  <a:cubicBezTo>
                    <a:pt x="3725" y="48747"/>
                    <a:pt x="1863" y="45934"/>
                    <a:pt x="1397" y="42653"/>
                  </a:cubicBezTo>
                  <a:cubicBezTo>
                    <a:pt x="466" y="39372"/>
                    <a:pt x="0" y="36091"/>
                    <a:pt x="0" y="31873"/>
                  </a:cubicBezTo>
                  <a:lnTo>
                    <a:pt x="0" y="0"/>
                  </a:lnTo>
                  <a:lnTo>
                    <a:pt x="10244" y="0"/>
                  </a:lnTo>
                  <a:lnTo>
                    <a:pt x="10244" y="29998"/>
                  </a:lnTo>
                  <a:cubicBezTo>
                    <a:pt x="10244" y="37029"/>
                    <a:pt x="11175" y="41716"/>
                    <a:pt x="13503" y="44997"/>
                  </a:cubicBezTo>
                  <a:cubicBezTo>
                    <a:pt x="15831" y="47809"/>
                    <a:pt x="19556" y="49684"/>
                    <a:pt x="24678" y="49684"/>
                  </a:cubicBezTo>
                  <a:cubicBezTo>
                    <a:pt x="25609" y="49684"/>
                    <a:pt x="27006" y="49684"/>
                    <a:pt x="27938" y="49684"/>
                  </a:cubicBezTo>
                  <a:cubicBezTo>
                    <a:pt x="28869" y="49684"/>
                    <a:pt x="30266" y="49684"/>
                    <a:pt x="31197" y="49215"/>
                  </a:cubicBezTo>
                  <a:cubicBezTo>
                    <a:pt x="32128" y="49215"/>
                    <a:pt x="33060" y="49215"/>
                    <a:pt x="33991" y="48747"/>
                  </a:cubicBezTo>
                  <a:cubicBezTo>
                    <a:pt x="34922" y="48278"/>
                    <a:pt x="35388" y="48747"/>
                    <a:pt x="35853" y="48278"/>
                  </a:cubicBezTo>
                  <a:lnTo>
                    <a:pt x="35853" y="0"/>
                  </a:lnTo>
                  <a:lnTo>
                    <a:pt x="46097" y="0"/>
                  </a:lnTo>
                  <a:lnTo>
                    <a:pt x="46097" y="55777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 112">
              <a:extLst>
                <a:ext uri="{FF2B5EF4-FFF2-40B4-BE49-F238E27FC236}">
                  <a16:creationId xmlns:a16="http://schemas.microsoft.com/office/drawing/2014/main" id="{BB786AB7-E79B-96BB-B4A8-8F29FE770A78}"/>
                </a:ext>
              </a:extLst>
            </p:cNvPr>
            <p:cNvSpPr/>
            <p:nvPr/>
          </p:nvSpPr>
          <p:spPr>
            <a:xfrm>
              <a:off x="8000525" y="871196"/>
              <a:ext cx="50287" cy="78275"/>
            </a:xfrm>
            <a:custGeom>
              <a:avLst/>
              <a:gdLst>
                <a:gd name="connsiteX0" fmla="*/ 50288 w 50287"/>
                <a:gd name="connsiteY0" fmla="*/ 29529 h 78275"/>
                <a:gd name="connsiteX1" fmla="*/ 48425 w 50287"/>
                <a:gd name="connsiteY1" fmla="*/ 41247 h 78275"/>
                <a:gd name="connsiteX2" fmla="*/ 43303 w 50287"/>
                <a:gd name="connsiteY2" fmla="*/ 50621 h 78275"/>
                <a:gd name="connsiteX3" fmla="*/ 35388 w 50287"/>
                <a:gd name="connsiteY3" fmla="*/ 56715 h 78275"/>
                <a:gd name="connsiteX4" fmla="*/ 24678 w 50287"/>
                <a:gd name="connsiteY4" fmla="*/ 59058 h 78275"/>
                <a:gd name="connsiteX5" fmla="*/ 15831 w 50287"/>
                <a:gd name="connsiteY5" fmla="*/ 57652 h 78275"/>
                <a:gd name="connsiteX6" fmla="*/ 10244 w 50287"/>
                <a:gd name="connsiteY6" fmla="*/ 55309 h 78275"/>
                <a:gd name="connsiteX7" fmla="*/ 10244 w 50287"/>
                <a:gd name="connsiteY7" fmla="*/ 78276 h 78275"/>
                <a:gd name="connsiteX8" fmla="*/ 0 w 50287"/>
                <a:gd name="connsiteY8" fmla="*/ 78276 h 78275"/>
                <a:gd name="connsiteX9" fmla="*/ 0 w 50287"/>
                <a:gd name="connsiteY9" fmla="*/ 2812 h 78275"/>
                <a:gd name="connsiteX10" fmla="*/ 8847 w 50287"/>
                <a:gd name="connsiteY10" fmla="*/ 937 h 78275"/>
                <a:gd name="connsiteX11" fmla="*/ 21419 w 50287"/>
                <a:gd name="connsiteY11" fmla="*/ 0 h 78275"/>
                <a:gd name="connsiteX12" fmla="*/ 33060 w 50287"/>
                <a:gd name="connsiteY12" fmla="*/ 1875 h 78275"/>
                <a:gd name="connsiteX13" fmla="*/ 41906 w 50287"/>
                <a:gd name="connsiteY13" fmla="*/ 7968 h 78275"/>
                <a:gd name="connsiteX14" fmla="*/ 47494 w 50287"/>
                <a:gd name="connsiteY14" fmla="*/ 17343 h 78275"/>
                <a:gd name="connsiteX15" fmla="*/ 50288 w 50287"/>
                <a:gd name="connsiteY15" fmla="*/ 29529 h 78275"/>
                <a:gd name="connsiteX16" fmla="*/ 39578 w 50287"/>
                <a:gd name="connsiteY16" fmla="*/ 29529 h 78275"/>
                <a:gd name="connsiteX17" fmla="*/ 34456 w 50287"/>
                <a:gd name="connsiteY17" fmla="*/ 14062 h 78275"/>
                <a:gd name="connsiteX18" fmla="*/ 21419 w 50287"/>
                <a:gd name="connsiteY18" fmla="*/ 8906 h 78275"/>
                <a:gd name="connsiteX19" fmla="*/ 14434 w 50287"/>
                <a:gd name="connsiteY19" fmla="*/ 9374 h 78275"/>
                <a:gd name="connsiteX20" fmla="*/ 10244 w 50287"/>
                <a:gd name="connsiteY20" fmla="*/ 10312 h 78275"/>
                <a:gd name="connsiteX21" fmla="*/ 10244 w 50287"/>
                <a:gd name="connsiteY21" fmla="*/ 46403 h 78275"/>
                <a:gd name="connsiteX22" fmla="*/ 15366 w 50287"/>
                <a:gd name="connsiteY22" fmla="*/ 49215 h 78275"/>
                <a:gd name="connsiteX23" fmla="*/ 22816 w 50287"/>
                <a:gd name="connsiteY23" fmla="*/ 50621 h 78275"/>
                <a:gd name="connsiteX24" fmla="*/ 30266 w 50287"/>
                <a:gd name="connsiteY24" fmla="*/ 49215 h 78275"/>
                <a:gd name="connsiteX25" fmla="*/ 35388 w 50287"/>
                <a:gd name="connsiteY25" fmla="*/ 44997 h 78275"/>
                <a:gd name="connsiteX26" fmla="*/ 38181 w 50287"/>
                <a:gd name="connsiteY26" fmla="*/ 38435 h 78275"/>
                <a:gd name="connsiteX27" fmla="*/ 39578 w 50287"/>
                <a:gd name="connsiteY27" fmla="*/ 29529 h 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87" h="78275">
                  <a:moveTo>
                    <a:pt x="50288" y="29529"/>
                  </a:moveTo>
                  <a:cubicBezTo>
                    <a:pt x="50288" y="33748"/>
                    <a:pt x="49822" y="37966"/>
                    <a:pt x="48425" y="41247"/>
                  </a:cubicBezTo>
                  <a:cubicBezTo>
                    <a:pt x="47494" y="44997"/>
                    <a:pt x="45631" y="48278"/>
                    <a:pt x="43303" y="50621"/>
                  </a:cubicBezTo>
                  <a:cubicBezTo>
                    <a:pt x="40975" y="53434"/>
                    <a:pt x="38647" y="55309"/>
                    <a:pt x="35388" y="56715"/>
                  </a:cubicBezTo>
                  <a:cubicBezTo>
                    <a:pt x="32128" y="58121"/>
                    <a:pt x="28403" y="59058"/>
                    <a:pt x="24678" y="59058"/>
                  </a:cubicBezTo>
                  <a:cubicBezTo>
                    <a:pt x="21419" y="59058"/>
                    <a:pt x="18625" y="58590"/>
                    <a:pt x="15831" y="57652"/>
                  </a:cubicBezTo>
                  <a:cubicBezTo>
                    <a:pt x="13038" y="56715"/>
                    <a:pt x="11641" y="55777"/>
                    <a:pt x="10244" y="55309"/>
                  </a:cubicBezTo>
                  <a:lnTo>
                    <a:pt x="10244" y="78276"/>
                  </a:lnTo>
                  <a:lnTo>
                    <a:pt x="0" y="78276"/>
                  </a:lnTo>
                  <a:lnTo>
                    <a:pt x="0" y="2812"/>
                  </a:lnTo>
                  <a:cubicBezTo>
                    <a:pt x="2328" y="2344"/>
                    <a:pt x="5588" y="1406"/>
                    <a:pt x="8847" y="937"/>
                  </a:cubicBezTo>
                  <a:cubicBezTo>
                    <a:pt x="12572" y="469"/>
                    <a:pt x="16763" y="0"/>
                    <a:pt x="21419" y="0"/>
                  </a:cubicBezTo>
                  <a:cubicBezTo>
                    <a:pt x="25609" y="0"/>
                    <a:pt x="29800" y="469"/>
                    <a:pt x="33060" y="1875"/>
                  </a:cubicBezTo>
                  <a:cubicBezTo>
                    <a:pt x="36319" y="3281"/>
                    <a:pt x="39578" y="5156"/>
                    <a:pt x="41906" y="7968"/>
                  </a:cubicBezTo>
                  <a:cubicBezTo>
                    <a:pt x="44235" y="10312"/>
                    <a:pt x="46097" y="13593"/>
                    <a:pt x="47494" y="17343"/>
                  </a:cubicBezTo>
                  <a:cubicBezTo>
                    <a:pt x="49822" y="21092"/>
                    <a:pt x="50288" y="25311"/>
                    <a:pt x="50288" y="29529"/>
                  </a:cubicBezTo>
                  <a:close/>
                  <a:moveTo>
                    <a:pt x="39578" y="29529"/>
                  </a:moveTo>
                  <a:cubicBezTo>
                    <a:pt x="39578" y="22967"/>
                    <a:pt x="37716" y="17811"/>
                    <a:pt x="34456" y="14062"/>
                  </a:cubicBezTo>
                  <a:cubicBezTo>
                    <a:pt x="31197" y="10312"/>
                    <a:pt x="27006" y="8906"/>
                    <a:pt x="21419" y="8906"/>
                  </a:cubicBezTo>
                  <a:cubicBezTo>
                    <a:pt x="18159" y="8906"/>
                    <a:pt x="15831" y="8906"/>
                    <a:pt x="14434" y="9374"/>
                  </a:cubicBezTo>
                  <a:cubicBezTo>
                    <a:pt x="12572" y="9374"/>
                    <a:pt x="11175" y="9843"/>
                    <a:pt x="10244" y="10312"/>
                  </a:cubicBezTo>
                  <a:lnTo>
                    <a:pt x="10244" y="46403"/>
                  </a:lnTo>
                  <a:cubicBezTo>
                    <a:pt x="11641" y="47340"/>
                    <a:pt x="13038" y="48278"/>
                    <a:pt x="15366" y="49215"/>
                  </a:cubicBezTo>
                  <a:cubicBezTo>
                    <a:pt x="17694" y="50153"/>
                    <a:pt x="20022" y="50621"/>
                    <a:pt x="22816" y="50621"/>
                  </a:cubicBezTo>
                  <a:cubicBezTo>
                    <a:pt x="25609" y="50621"/>
                    <a:pt x="28403" y="50153"/>
                    <a:pt x="30266" y="49215"/>
                  </a:cubicBezTo>
                  <a:cubicBezTo>
                    <a:pt x="32128" y="48278"/>
                    <a:pt x="33991" y="46872"/>
                    <a:pt x="35388" y="44997"/>
                  </a:cubicBezTo>
                  <a:cubicBezTo>
                    <a:pt x="36785" y="43122"/>
                    <a:pt x="37716" y="40778"/>
                    <a:pt x="38181" y="38435"/>
                  </a:cubicBezTo>
                  <a:cubicBezTo>
                    <a:pt x="39578" y="35154"/>
                    <a:pt x="39578" y="32810"/>
                    <a:pt x="39578" y="29529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E6D2E4-12FE-DF40-A78B-11274FAB8A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53419"/>
            <a:ext cx="3945938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910E1-E263-4C71-84D0-62EC12D59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501654"/>
            <a:ext cx="3945938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1-zeilig</a:t>
            </a:r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C3DE5277-072C-600D-A378-3B365E7E1F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379" y="6392158"/>
            <a:ext cx="666898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ED4833D-2C84-092C-27C3-27046B1B596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3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6" name="Bildplatzhalter 85">
            <a:extLst>
              <a:ext uri="{FF2B5EF4-FFF2-40B4-BE49-F238E27FC236}">
                <a16:creationId xmlns:a16="http://schemas.microsoft.com/office/drawing/2014/main" id="{B98377C6-2944-9448-406B-B19C5DFC2D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90887" y="3"/>
            <a:ext cx="4955507" cy="6857994"/>
          </a:xfrm>
          <a:custGeom>
            <a:avLst/>
            <a:gdLst>
              <a:gd name="connsiteX0" fmla="*/ 3000379 w 4955507"/>
              <a:gd name="connsiteY0" fmla="*/ 880099 h 6857994"/>
              <a:gd name="connsiteX1" fmla="*/ 3007829 w 4955507"/>
              <a:gd name="connsiteY1" fmla="*/ 881505 h 6857994"/>
              <a:gd name="connsiteX2" fmla="*/ 3013417 w 4955507"/>
              <a:gd name="connsiteY2" fmla="*/ 884317 h 6857994"/>
              <a:gd name="connsiteX3" fmla="*/ 3013417 w 4955507"/>
              <a:gd name="connsiteY3" fmla="*/ 920409 h 6857994"/>
              <a:gd name="connsiteX4" fmla="*/ 3009226 w 4955507"/>
              <a:gd name="connsiteY4" fmla="*/ 921346 h 6857994"/>
              <a:gd name="connsiteX5" fmla="*/ 3002242 w 4955507"/>
              <a:gd name="connsiteY5" fmla="*/ 921815 h 6857994"/>
              <a:gd name="connsiteX6" fmla="*/ 2989204 w 4955507"/>
              <a:gd name="connsiteY6" fmla="*/ 916190 h 6857994"/>
              <a:gd name="connsiteX7" fmla="*/ 2984082 w 4955507"/>
              <a:gd name="connsiteY7" fmla="*/ 900723 h 6857994"/>
              <a:gd name="connsiteX8" fmla="*/ 2985013 w 4955507"/>
              <a:gd name="connsiteY8" fmla="*/ 892286 h 6857994"/>
              <a:gd name="connsiteX9" fmla="*/ 2987807 w 4955507"/>
              <a:gd name="connsiteY9" fmla="*/ 885724 h 6857994"/>
              <a:gd name="connsiteX10" fmla="*/ 2992929 w 4955507"/>
              <a:gd name="connsiteY10" fmla="*/ 881505 h 6857994"/>
              <a:gd name="connsiteX11" fmla="*/ 3000379 w 4955507"/>
              <a:gd name="connsiteY11" fmla="*/ 880099 h 6857994"/>
              <a:gd name="connsiteX12" fmla="*/ 3831057 w 4955507"/>
              <a:gd name="connsiteY12" fmla="*/ 880099 h 6857994"/>
              <a:gd name="connsiteX13" fmla="*/ 3844094 w 4955507"/>
              <a:gd name="connsiteY13" fmla="*/ 885255 h 6857994"/>
              <a:gd name="connsiteX14" fmla="*/ 3849216 w 4955507"/>
              <a:gd name="connsiteY14" fmla="*/ 900722 h 6857994"/>
              <a:gd name="connsiteX15" fmla="*/ 3847819 w 4955507"/>
              <a:gd name="connsiteY15" fmla="*/ 909628 h 6857994"/>
              <a:gd name="connsiteX16" fmla="*/ 3845026 w 4955507"/>
              <a:gd name="connsiteY16" fmla="*/ 916190 h 6857994"/>
              <a:gd name="connsiteX17" fmla="*/ 3839904 w 4955507"/>
              <a:gd name="connsiteY17" fmla="*/ 920408 h 6857994"/>
              <a:gd name="connsiteX18" fmla="*/ 3832454 w 4955507"/>
              <a:gd name="connsiteY18" fmla="*/ 921814 h 6857994"/>
              <a:gd name="connsiteX19" fmla="*/ 3825004 w 4955507"/>
              <a:gd name="connsiteY19" fmla="*/ 920408 h 6857994"/>
              <a:gd name="connsiteX20" fmla="*/ 3819882 w 4955507"/>
              <a:gd name="connsiteY20" fmla="*/ 917596 h 6857994"/>
              <a:gd name="connsiteX21" fmla="*/ 3819882 w 4955507"/>
              <a:gd name="connsiteY21" fmla="*/ 881505 h 6857994"/>
              <a:gd name="connsiteX22" fmla="*/ 3824072 w 4955507"/>
              <a:gd name="connsiteY22" fmla="*/ 880567 h 6857994"/>
              <a:gd name="connsiteX23" fmla="*/ 3831057 w 4955507"/>
              <a:gd name="connsiteY23" fmla="*/ 880099 h 6857994"/>
              <a:gd name="connsiteX24" fmla="*/ 3310952 w 4955507"/>
              <a:gd name="connsiteY24" fmla="*/ 879631 h 6857994"/>
              <a:gd name="connsiteX25" fmla="*/ 3322593 w 4955507"/>
              <a:gd name="connsiteY25" fmla="*/ 885255 h 6857994"/>
              <a:gd name="connsiteX26" fmla="*/ 3326784 w 4955507"/>
              <a:gd name="connsiteY26" fmla="*/ 900723 h 6857994"/>
              <a:gd name="connsiteX27" fmla="*/ 3322593 w 4955507"/>
              <a:gd name="connsiteY27" fmla="*/ 916191 h 6857994"/>
              <a:gd name="connsiteX28" fmla="*/ 3310952 w 4955507"/>
              <a:gd name="connsiteY28" fmla="*/ 921815 h 6857994"/>
              <a:gd name="connsiteX29" fmla="*/ 3299312 w 4955507"/>
              <a:gd name="connsiteY29" fmla="*/ 916191 h 6857994"/>
              <a:gd name="connsiteX30" fmla="*/ 3295121 w 4955507"/>
              <a:gd name="connsiteY30" fmla="*/ 900723 h 6857994"/>
              <a:gd name="connsiteX31" fmla="*/ 3299312 w 4955507"/>
              <a:gd name="connsiteY31" fmla="*/ 885255 h 6857994"/>
              <a:gd name="connsiteX32" fmla="*/ 3310952 w 4955507"/>
              <a:gd name="connsiteY32" fmla="*/ 879631 h 6857994"/>
              <a:gd name="connsiteX33" fmla="*/ 3373346 w 4955507"/>
              <a:gd name="connsiteY33" fmla="*/ 879631 h 6857994"/>
              <a:gd name="connsiteX34" fmla="*/ 3383124 w 4955507"/>
              <a:gd name="connsiteY34" fmla="*/ 883849 h 6857994"/>
              <a:gd name="connsiteX35" fmla="*/ 3386384 w 4955507"/>
              <a:gd name="connsiteY35" fmla="*/ 895098 h 6857994"/>
              <a:gd name="connsiteX36" fmla="*/ 3386384 w 4955507"/>
              <a:gd name="connsiteY36" fmla="*/ 895567 h 6857994"/>
              <a:gd name="connsiteX37" fmla="*/ 3358446 w 4955507"/>
              <a:gd name="connsiteY37" fmla="*/ 895567 h 6857994"/>
              <a:gd name="connsiteX38" fmla="*/ 3359843 w 4955507"/>
              <a:gd name="connsiteY38" fmla="*/ 889942 h 6857994"/>
              <a:gd name="connsiteX39" fmla="*/ 3362637 w 4955507"/>
              <a:gd name="connsiteY39" fmla="*/ 884787 h 6857994"/>
              <a:gd name="connsiteX40" fmla="*/ 3367293 w 4955507"/>
              <a:gd name="connsiteY40" fmla="*/ 881037 h 6857994"/>
              <a:gd name="connsiteX41" fmla="*/ 3373346 w 4955507"/>
              <a:gd name="connsiteY41" fmla="*/ 879631 h 6857994"/>
              <a:gd name="connsiteX42" fmla="*/ 3709529 w 4955507"/>
              <a:gd name="connsiteY42" fmla="*/ 879630 h 6857994"/>
              <a:gd name="connsiteX43" fmla="*/ 3721169 w 4955507"/>
              <a:gd name="connsiteY43" fmla="*/ 885254 h 6857994"/>
              <a:gd name="connsiteX44" fmla="*/ 3725360 w 4955507"/>
              <a:gd name="connsiteY44" fmla="*/ 900722 h 6857994"/>
              <a:gd name="connsiteX45" fmla="*/ 3721169 w 4955507"/>
              <a:gd name="connsiteY45" fmla="*/ 916190 h 6857994"/>
              <a:gd name="connsiteX46" fmla="*/ 3709529 w 4955507"/>
              <a:gd name="connsiteY46" fmla="*/ 921814 h 6857994"/>
              <a:gd name="connsiteX47" fmla="*/ 3697888 w 4955507"/>
              <a:gd name="connsiteY47" fmla="*/ 916190 h 6857994"/>
              <a:gd name="connsiteX48" fmla="*/ 3693697 w 4955507"/>
              <a:gd name="connsiteY48" fmla="*/ 900722 h 6857994"/>
              <a:gd name="connsiteX49" fmla="*/ 3697888 w 4955507"/>
              <a:gd name="connsiteY49" fmla="*/ 885254 h 6857994"/>
              <a:gd name="connsiteX50" fmla="*/ 3709529 w 4955507"/>
              <a:gd name="connsiteY50" fmla="*/ 879630 h 6857994"/>
              <a:gd name="connsiteX51" fmla="*/ 2862553 w 4955507"/>
              <a:gd name="connsiteY51" fmla="*/ 879163 h 6857994"/>
              <a:gd name="connsiteX52" fmla="*/ 2872331 w 4955507"/>
              <a:gd name="connsiteY52" fmla="*/ 883850 h 6857994"/>
              <a:gd name="connsiteX53" fmla="*/ 2875591 w 4955507"/>
              <a:gd name="connsiteY53" fmla="*/ 895099 h 6857994"/>
              <a:gd name="connsiteX54" fmla="*/ 2847653 w 4955507"/>
              <a:gd name="connsiteY54" fmla="*/ 895099 h 6857994"/>
              <a:gd name="connsiteX55" fmla="*/ 2849050 w 4955507"/>
              <a:gd name="connsiteY55" fmla="*/ 889475 h 6857994"/>
              <a:gd name="connsiteX56" fmla="*/ 2851844 w 4955507"/>
              <a:gd name="connsiteY56" fmla="*/ 884319 h 6857994"/>
              <a:gd name="connsiteX57" fmla="*/ 2856500 w 4955507"/>
              <a:gd name="connsiteY57" fmla="*/ 880569 h 6857994"/>
              <a:gd name="connsiteX58" fmla="*/ 2862553 w 4955507"/>
              <a:gd name="connsiteY58" fmla="*/ 879163 h 6857994"/>
              <a:gd name="connsiteX59" fmla="*/ 3062307 w 4955507"/>
              <a:gd name="connsiteY59" fmla="*/ 879162 h 6857994"/>
              <a:gd name="connsiteX60" fmla="*/ 3072085 w 4955507"/>
              <a:gd name="connsiteY60" fmla="*/ 883849 h 6857994"/>
              <a:gd name="connsiteX61" fmla="*/ 3075345 w 4955507"/>
              <a:gd name="connsiteY61" fmla="*/ 895098 h 6857994"/>
              <a:gd name="connsiteX62" fmla="*/ 3047407 w 4955507"/>
              <a:gd name="connsiteY62" fmla="*/ 895098 h 6857994"/>
              <a:gd name="connsiteX63" fmla="*/ 3048804 w 4955507"/>
              <a:gd name="connsiteY63" fmla="*/ 889474 h 6857994"/>
              <a:gd name="connsiteX64" fmla="*/ 3051598 w 4955507"/>
              <a:gd name="connsiteY64" fmla="*/ 884318 h 6857994"/>
              <a:gd name="connsiteX65" fmla="*/ 3056254 w 4955507"/>
              <a:gd name="connsiteY65" fmla="*/ 880568 h 6857994"/>
              <a:gd name="connsiteX66" fmla="*/ 3062307 w 4955507"/>
              <a:gd name="connsiteY66" fmla="*/ 879162 h 6857994"/>
              <a:gd name="connsiteX67" fmla="*/ 3493012 w 4955507"/>
              <a:gd name="connsiteY67" fmla="*/ 873069 h 6857994"/>
              <a:gd name="connsiteX68" fmla="*/ 3511637 w 4955507"/>
              <a:gd name="connsiteY68" fmla="*/ 900255 h 6857994"/>
              <a:gd name="connsiteX69" fmla="*/ 3500928 w 4955507"/>
              <a:gd name="connsiteY69" fmla="*/ 914785 h 6857994"/>
              <a:gd name="connsiteX70" fmla="*/ 3491615 w 4955507"/>
              <a:gd name="connsiteY70" fmla="*/ 929784 h 6857994"/>
              <a:gd name="connsiteX71" fmla="*/ 3501859 w 4955507"/>
              <a:gd name="connsiteY71" fmla="*/ 929784 h 6857994"/>
              <a:gd name="connsiteX72" fmla="*/ 3504652 w 4955507"/>
              <a:gd name="connsiteY72" fmla="*/ 924628 h 6857994"/>
              <a:gd name="connsiteX73" fmla="*/ 3508378 w 4955507"/>
              <a:gd name="connsiteY73" fmla="*/ 918535 h 6857994"/>
              <a:gd name="connsiteX74" fmla="*/ 3512568 w 4955507"/>
              <a:gd name="connsiteY74" fmla="*/ 912441 h 6857994"/>
              <a:gd name="connsiteX75" fmla="*/ 3516759 w 4955507"/>
              <a:gd name="connsiteY75" fmla="*/ 906348 h 6857994"/>
              <a:gd name="connsiteX76" fmla="*/ 3520949 w 4955507"/>
              <a:gd name="connsiteY76" fmla="*/ 911973 h 6857994"/>
              <a:gd name="connsiteX77" fmla="*/ 3525140 w 4955507"/>
              <a:gd name="connsiteY77" fmla="*/ 918066 h 6857994"/>
              <a:gd name="connsiteX78" fmla="*/ 3528865 w 4955507"/>
              <a:gd name="connsiteY78" fmla="*/ 924159 h 6857994"/>
              <a:gd name="connsiteX79" fmla="*/ 3531659 w 4955507"/>
              <a:gd name="connsiteY79" fmla="*/ 929315 h 6857994"/>
              <a:gd name="connsiteX80" fmla="*/ 3531659 w 4955507"/>
              <a:gd name="connsiteY80" fmla="*/ 929784 h 6857994"/>
              <a:gd name="connsiteX81" fmla="*/ 3544231 w 4955507"/>
              <a:gd name="connsiteY81" fmla="*/ 929784 h 6857994"/>
              <a:gd name="connsiteX82" fmla="*/ 3534918 w 4955507"/>
              <a:gd name="connsiteY82" fmla="*/ 914316 h 6857994"/>
              <a:gd name="connsiteX83" fmla="*/ 3524209 w 4955507"/>
              <a:gd name="connsiteY83" fmla="*/ 899317 h 6857994"/>
              <a:gd name="connsiteX84" fmla="*/ 3542368 w 4955507"/>
              <a:gd name="connsiteY84" fmla="*/ 873069 h 6857994"/>
              <a:gd name="connsiteX85" fmla="*/ 3531659 w 4955507"/>
              <a:gd name="connsiteY85" fmla="*/ 873069 h 6857994"/>
              <a:gd name="connsiteX86" fmla="*/ 3518156 w 4955507"/>
              <a:gd name="connsiteY86" fmla="*/ 893224 h 6857994"/>
              <a:gd name="connsiteX87" fmla="*/ 3504652 w 4955507"/>
              <a:gd name="connsiteY87" fmla="*/ 873069 h 6857994"/>
              <a:gd name="connsiteX88" fmla="*/ 2899338 w 4955507"/>
              <a:gd name="connsiteY88" fmla="*/ 872132 h 6857994"/>
              <a:gd name="connsiteX89" fmla="*/ 2899338 w 4955507"/>
              <a:gd name="connsiteY89" fmla="*/ 929315 h 6857994"/>
              <a:gd name="connsiteX90" fmla="*/ 2909582 w 4955507"/>
              <a:gd name="connsiteY90" fmla="*/ 929315 h 6857994"/>
              <a:gd name="connsiteX91" fmla="*/ 2909582 w 4955507"/>
              <a:gd name="connsiteY91" fmla="*/ 872132 h 6857994"/>
              <a:gd name="connsiteX92" fmla="*/ 3471128 w 4955507"/>
              <a:gd name="connsiteY92" fmla="*/ 872131 h 6857994"/>
              <a:gd name="connsiteX93" fmla="*/ 3471128 w 4955507"/>
              <a:gd name="connsiteY93" fmla="*/ 929314 h 6857994"/>
              <a:gd name="connsiteX94" fmla="*/ 3481372 w 4955507"/>
              <a:gd name="connsiteY94" fmla="*/ 929314 h 6857994"/>
              <a:gd name="connsiteX95" fmla="*/ 3481372 w 4955507"/>
              <a:gd name="connsiteY95" fmla="*/ 872131 h 6857994"/>
              <a:gd name="connsiteX96" fmla="*/ 3748176 w 4955507"/>
              <a:gd name="connsiteY96" fmla="*/ 871661 h 6857994"/>
              <a:gd name="connsiteX97" fmla="*/ 3748176 w 4955507"/>
              <a:gd name="connsiteY97" fmla="*/ 903534 h 6857994"/>
              <a:gd name="connsiteX98" fmla="*/ 3749573 w 4955507"/>
              <a:gd name="connsiteY98" fmla="*/ 914314 h 6857994"/>
              <a:gd name="connsiteX99" fmla="*/ 3753298 w 4955507"/>
              <a:gd name="connsiteY99" fmla="*/ 922751 h 6857994"/>
              <a:gd name="connsiteX100" fmla="*/ 3760282 w 4955507"/>
              <a:gd name="connsiteY100" fmla="*/ 928376 h 6857994"/>
              <a:gd name="connsiteX101" fmla="*/ 3771457 w 4955507"/>
              <a:gd name="connsiteY101" fmla="*/ 930251 h 6857994"/>
              <a:gd name="connsiteX102" fmla="*/ 3784495 w 4955507"/>
              <a:gd name="connsiteY102" fmla="*/ 929313 h 6857994"/>
              <a:gd name="connsiteX103" fmla="*/ 3793807 w 4955507"/>
              <a:gd name="connsiteY103" fmla="*/ 927438 h 6857994"/>
              <a:gd name="connsiteX104" fmla="*/ 3794273 w 4955507"/>
              <a:gd name="connsiteY104" fmla="*/ 927438 h 6857994"/>
              <a:gd name="connsiteX105" fmla="*/ 3794273 w 4955507"/>
              <a:gd name="connsiteY105" fmla="*/ 871661 h 6857994"/>
              <a:gd name="connsiteX106" fmla="*/ 3784029 w 4955507"/>
              <a:gd name="connsiteY106" fmla="*/ 871661 h 6857994"/>
              <a:gd name="connsiteX107" fmla="*/ 3784029 w 4955507"/>
              <a:gd name="connsiteY107" fmla="*/ 919939 h 6857994"/>
              <a:gd name="connsiteX108" fmla="*/ 3782167 w 4955507"/>
              <a:gd name="connsiteY108" fmla="*/ 920408 h 6857994"/>
              <a:gd name="connsiteX109" fmla="*/ 3779373 w 4955507"/>
              <a:gd name="connsiteY109" fmla="*/ 920876 h 6857994"/>
              <a:gd name="connsiteX110" fmla="*/ 3776114 w 4955507"/>
              <a:gd name="connsiteY110" fmla="*/ 921345 h 6857994"/>
              <a:gd name="connsiteX111" fmla="*/ 3772854 w 4955507"/>
              <a:gd name="connsiteY111" fmla="*/ 921345 h 6857994"/>
              <a:gd name="connsiteX112" fmla="*/ 3761679 w 4955507"/>
              <a:gd name="connsiteY112" fmla="*/ 916658 h 6857994"/>
              <a:gd name="connsiteX113" fmla="*/ 3758420 w 4955507"/>
              <a:gd name="connsiteY113" fmla="*/ 901659 h 6857994"/>
              <a:gd name="connsiteX114" fmla="*/ 3758420 w 4955507"/>
              <a:gd name="connsiteY114" fmla="*/ 871661 h 6857994"/>
              <a:gd name="connsiteX115" fmla="*/ 3432946 w 4955507"/>
              <a:gd name="connsiteY115" fmla="*/ 871194 h 6857994"/>
              <a:gd name="connsiteX116" fmla="*/ 3419443 w 4955507"/>
              <a:gd name="connsiteY116" fmla="*/ 872131 h 6857994"/>
              <a:gd name="connsiteX117" fmla="*/ 3410131 w 4955507"/>
              <a:gd name="connsiteY117" fmla="*/ 874006 h 6857994"/>
              <a:gd name="connsiteX118" fmla="*/ 3409665 w 4955507"/>
              <a:gd name="connsiteY118" fmla="*/ 874006 h 6857994"/>
              <a:gd name="connsiteX119" fmla="*/ 3409665 w 4955507"/>
              <a:gd name="connsiteY119" fmla="*/ 929784 h 6857994"/>
              <a:gd name="connsiteX120" fmla="*/ 3419909 w 4955507"/>
              <a:gd name="connsiteY120" fmla="*/ 929784 h 6857994"/>
              <a:gd name="connsiteX121" fmla="*/ 3419909 w 4955507"/>
              <a:gd name="connsiteY121" fmla="*/ 881506 h 6857994"/>
              <a:gd name="connsiteX122" fmla="*/ 3421771 w 4955507"/>
              <a:gd name="connsiteY122" fmla="*/ 881037 h 6857994"/>
              <a:gd name="connsiteX123" fmla="*/ 3424565 w 4955507"/>
              <a:gd name="connsiteY123" fmla="*/ 880568 h 6857994"/>
              <a:gd name="connsiteX124" fmla="*/ 3427824 w 4955507"/>
              <a:gd name="connsiteY124" fmla="*/ 880100 h 6857994"/>
              <a:gd name="connsiteX125" fmla="*/ 3431084 w 4955507"/>
              <a:gd name="connsiteY125" fmla="*/ 880100 h 6857994"/>
              <a:gd name="connsiteX126" fmla="*/ 3438068 w 4955507"/>
              <a:gd name="connsiteY126" fmla="*/ 881037 h 6857994"/>
              <a:gd name="connsiteX127" fmla="*/ 3442259 w 4955507"/>
              <a:gd name="connsiteY127" fmla="*/ 884318 h 6857994"/>
              <a:gd name="connsiteX128" fmla="*/ 3444587 w 4955507"/>
              <a:gd name="connsiteY128" fmla="*/ 890411 h 6857994"/>
              <a:gd name="connsiteX129" fmla="*/ 3445518 w 4955507"/>
              <a:gd name="connsiteY129" fmla="*/ 899317 h 6857994"/>
              <a:gd name="connsiteX130" fmla="*/ 3445518 w 4955507"/>
              <a:gd name="connsiteY130" fmla="*/ 929315 h 6857994"/>
              <a:gd name="connsiteX131" fmla="*/ 3455762 w 4955507"/>
              <a:gd name="connsiteY131" fmla="*/ 929315 h 6857994"/>
              <a:gd name="connsiteX132" fmla="*/ 3455762 w 4955507"/>
              <a:gd name="connsiteY132" fmla="*/ 897442 h 6857994"/>
              <a:gd name="connsiteX133" fmla="*/ 3454831 w 4955507"/>
              <a:gd name="connsiteY133" fmla="*/ 886662 h 6857994"/>
              <a:gd name="connsiteX134" fmla="*/ 3451106 w 4955507"/>
              <a:gd name="connsiteY134" fmla="*/ 878225 h 6857994"/>
              <a:gd name="connsiteX135" fmla="*/ 3444121 w 4955507"/>
              <a:gd name="connsiteY135" fmla="*/ 873069 h 6857994"/>
              <a:gd name="connsiteX136" fmla="*/ 3432946 w 4955507"/>
              <a:gd name="connsiteY136" fmla="*/ 871194 h 6857994"/>
              <a:gd name="connsiteX137" fmla="*/ 3666690 w 4955507"/>
              <a:gd name="connsiteY137" fmla="*/ 871193 h 6857994"/>
              <a:gd name="connsiteX138" fmla="*/ 3653653 w 4955507"/>
              <a:gd name="connsiteY138" fmla="*/ 872599 h 6857994"/>
              <a:gd name="connsiteX139" fmla="*/ 3644806 w 4955507"/>
              <a:gd name="connsiteY139" fmla="*/ 874943 h 6857994"/>
              <a:gd name="connsiteX140" fmla="*/ 3644806 w 4955507"/>
              <a:gd name="connsiteY140" fmla="*/ 929314 h 6857994"/>
              <a:gd name="connsiteX141" fmla="*/ 3655050 w 4955507"/>
              <a:gd name="connsiteY141" fmla="*/ 929314 h 6857994"/>
              <a:gd name="connsiteX142" fmla="*/ 3655050 w 4955507"/>
              <a:gd name="connsiteY142" fmla="*/ 881505 h 6857994"/>
              <a:gd name="connsiteX143" fmla="*/ 3658775 w 4955507"/>
              <a:gd name="connsiteY143" fmla="*/ 880567 h 6857994"/>
              <a:gd name="connsiteX144" fmla="*/ 3664362 w 4955507"/>
              <a:gd name="connsiteY144" fmla="*/ 880099 h 6857994"/>
              <a:gd name="connsiteX145" fmla="*/ 3671347 w 4955507"/>
              <a:gd name="connsiteY145" fmla="*/ 880567 h 6857994"/>
              <a:gd name="connsiteX146" fmla="*/ 3675537 w 4955507"/>
              <a:gd name="connsiteY146" fmla="*/ 881505 h 6857994"/>
              <a:gd name="connsiteX147" fmla="*/ 3677400 w 4955507"/>
              <a:gd name="connsiteY147" fmla="*/ 872599 h 6857994"/>
              <a:gd name="connsiteX148" fmla="*/ 3675537 w 4955507"/>
              <a:gd name="connsiteY148" fmla="*/ 872130 h 6857994"/>
              <a:gd name="connsiteX149" fmla="*/ 3672744 w 4955507"/>
              <a:gd name="connsiteY149" fmla="*/ 871662 h 6857994"/>
              <a:gd name="connsiteX150" fmla="*/ 3669484 w 4955507"/>
              <a:gd name="connsiteY150" fmla="*/ 871193 h 6857994"/>
              <a:gd name="connsiteX151" fmla="*/ 3666690 w 4955507"/>
              <a:gd name="connsiteY151" fmla="*/ 871193 h 6857994"/>
              <a:gd name="connsiteX152" fmla="*/ 3831057 w 4955507"/>
              <a:gd name="connsiteY152" fmla="*/ 871193 h 6857994"/>
              <a:gd name="connsiteX153" fmla="*/ 3818485 w 4955507"/>
              <a:gd name="connsiteY153" fmla="*/ 872130 h 6857994"/>
              <a:gd name="connsiteX154" fmla="*/ 3809638 w 4955507"/>
              <a:gd name="connsiteY154" fmla="*/ 874005 h 6857994"/>
              <a:gd name="connsiteX155" fmla="*/ 3809638 w 4955507"/>
              <a:gd name="connsiteY155" fmla="*/ 949469 h 6857994"/>
              <a:gd name="connsiteX156" fmla="*/ 3819882 w 4955507"/>
              <a:gd name="connsiteY156" fmla="*/ 949469 h 6857994"/>
              <a:gd name="connsiteX157" fmla="*/ 3819882 w 4955507"/>
              <a:gd name="connsiteY157" fmla="*/ 926502 h 6857994"/>
              <a:gd name="connsiteX158" fmla="*/ 3825469 w 4955507"/>
              <a:gd name="connsiteY158" fmla="*/ 928845 h 6857994"/>
              <a:gd name="connsiteX159" fmla="*/ 3834316 w 4955507"/>
              <a:gd name="connsiteY159" fmla="*/ 930251 h 6857994"/>
              <a:gd name="connsiteX160" fmla="*/ 3845026 w 4955507"/>
              <a:gd name="connsiteY160" fmla="*/ 927908 h 6857994"/>
              <a:gd name="connsiteX161" fmla="*/ 3852941 w 4955507"/>
              <a:gd name="connsiteY161" fmla="*/ 921814 h 6857994"/>
              <a:gd name="connsiteX162" fmla="*/ 3858063 w 4955507"/>
              <a:gd name="connsiteY162" fmla="*/ 912440 h 6857994"/>
              <a:gd name="connsiteX163" fmla="*/ 3859926 w 4955507"/>
              <a:gd name="connsiteY163" fmla="*/ 900722 h 6857994"/>
              <a:gd name="connsiteX164" fmla="*/ 3857132 w 4955507"/>
              <a:gd name="connsiteY164" fmla="*/ 888536 h 6857994"/>
              <a:gd name="connsiteX165" fmla="*/ 3851544 w 4955507"/>
              <a:gd name="connsiteY165" fmla="*/ 879161 h 6857994"/>
              <a:gd name="connsiteX166" fmla="*/ 3842698 w 4955507"/>
              <a:gd name="connsiteY166" fmla="*/ 873068 h 6857994"/>
              <a:gd name="connsiteX167" fmla="*/ 3831057 w 4955507"/>
              <a:gd name="connsiteY167" fmla="*/ 871193 h 6857994"/>
              <a:gd name="connsiteX168" fmla="*/ 2862553 w 4955507"/>
              <a:gd name="connsiteY168" fmla="*/ 870726 h 6857994"/>
              <a:gd name="connsiteX169" fmla="*/ 2852775 w 4955507"/>
              <a:gd name="connsiteY169" fmla="*/ 872601 h 6857994"/>
              <a:gd name="connsiteX170" fmla="*/ 2844394 w 4955507"/>
              <a:gd name="connsiteY170" fmla="*/ 878225 h 6857994"/>
              <a:gd name="connsiteX171" fmla="*/ 2838806 w 4955507"/>
              <a:gd name="connsiteY171" fmla="*/ 887600 h 6857994"/>
              <a:gd name="connsiteX172" fmla="*/ 2836478 w 4955507"/>
              <a:gd name="connsiteY172" fmla="*/ 900724 h 6857994"/>
              <a:gd name="connsiteX173" fmla="*/ 2837875 w 4955507"/>
              <a:gd name="connsiteY173" fmla="*/ 912442 h 6857994"/>
              <a:gd name="connsiteX174" fmla="*/ 2842997 w 4955507"/>
              <a:gd name="connsiteY174" fmla="*/ 921816 h 6857994"/>
              <a:gd name="connsiteX175" fmla="*/ 2851844 w 4955507"/>
              <a:gd name="connsiteY175" fmla="*/ 927910 h 6857994"/>
              <a:gd name="connsiteX176" fmla="*/ 2864881 w 4955507"/>
              <a:gd name="connsiteY176" fmla="*/ 930253 h 6857994"/>
              <a:gd name="connsiteX177" fmla="*/ 2875591 w 4955507"/>
              <a:gd name="connsiteY177" fmla="*/ 929316 h 6857994"/>
              <a:gd name="connsiteX178" fmla="*/ 2882109 w 4955507"/>
              <a:gd name="connsiteY178" fmla="*/ 927441 h 6857994"/>
              <a:gd name="connsiteX179" fmla="*/ 2880713 w 4955507"/>
              <a:gd name="connsiteY179" fmla="*/ 919004 h 6857994"/>
              <a:gd name="connsiteX180" fmla="*/ 2875125 w 4955507"/>
              <a:gd name="connsiteY180" fmla="*/ 920879 h 6857994"/>
              <a:gd name="connsiteX181" fmla="*/ 2866278 w 4955507"/>
              <a:gd name="connsiteY181" fmla="*/ 921816 h 6857994"/>
              <a:gd name="connsiteX182" fmla="*/ 2852309 w 4955507"/>
              <a:gd name="connsiteY182" fmla="*/ 917129 h 6857994"/>
              <a:gd name="connsiteX183" fmla="*/ 2847187 w 4955507"/>
              <a:gd name="connsiteY183" fmla="*/ 903536 h 6857994"/>
              <a:gd name="connsiteX184" fmla="*/ 2886300 w 4955507"/>
              <a:gd name="connsiteY184" fmla="*/ 903536 h 6857994"/>
              <a:gd name="connsiteX185" fmla="*/ 2886300 w 4955507"/>
              <a:gd name="connsiteY185" fmla="*/ 901661 h 6857994"/>
              <a:gd name="connsiteX186" fmla="*/ 2886300 w 4955507"/>
              <a:gd name="connsiteY186" fmla="*/ 899786 h 6857994"/>
              <a:gd name="connsiteX187" fmla="*/ 2880247 w 4955507"/>
              <a:gd name="connsiteY187" fmla="*/ 877757 h 6857994"/>
              <a:gd name="connsiteX188" fmla="*/ 2862553 w 4955507"/>
              <a:gd name="connsiteY188" fmla="*/ 870726 h 6857994"/>
              <a:gd name="connsiteX189" fmla="*/ 3062307 w 4955507"/>
              <a:gd name="connsiteY189" fmla="*/ 870725 h 6857994"/>
              <a:gd name="connsiteX190" fmla="*/ 3052529 w 4955507"/>
              <a:gd name="connsiteY190" fmla="*/ 872600 h 6857994"/>
              <a:gd name="connsiteX191" fmla="*/ 3044148 w 4955507"/>
              <a:gd name="connsiteY191" fmla="*/ 878224 h 6857994"/>
              <a:gd name="connsiteX192" fmla="*/ 3038560 w 4955507"/>
              <a:gd name="connsiteY192" fmla="*/ 887599 h 6857994"/>
              <a:gd name="connsiteX193" fmla="*/ 3036232 w 4955507"/>
              <a:gd name="connsiteY193" fmla="*/ 900723 h 6857994"/>
              <a:gd name="connsiteX194" fmla="*/ 3037629 w 4955507"/>
              <a:gd name="connsiteY194" fmla="*/ 912441 h 6857994"/>
              <a:gd name="connsiteX195" fmla="*/ 3042751 w 4955507"/>
              <a:gd name="connsiteY195" fmla="*/ 921815 h 6857994"/>
              <a:gd name="connsiteX196" fmla="*/ 3051598 w 4955507"/>
              <a:gd name="connsiteY196" fmla="*/ 927909 h 6857994"/>
              <a:gd name="connsiteX197" fmla="*/ 3064635 w 4955507"/>
              <a:gd name="connsiteY197" fmla="*/ 930252 h 6857994"/>
              <a:gd name="connsiteX198" fmla="*/ 3075345 w 4955507"/>
              <a:gd name="connsiteY198" fmla="*/ 929315 h 6857994"/>
              <a:gd name="connsiteX199" fmla="*/ 3081863 w 4955507"/>
              <a:gd name="connsiteY199" fmla="*/ 927440 h 6857994"/>
              <a:gd name="connsiteX200" fmla="*/ 3080467 w 4955507"/>
              <a:gd name="connsiteY200" fmla="*/ 919003 h 6857994"/>
              <a:gd name="connsiteX201" fmla="*/ 3074879 w 4955507"/>
              <a:gd name="connsiteY201" fmla="*/ 920878 h 6857994"/>
              <a:gd name="connsiteX202" fmla="*/ 3066032 w 4955507"/>
              <a:gd name="connsiteY202" fmla="*/ 921815 h 6857994"/>
              <a:gd name="connsiteX203" fmla="*/ 3052063 w 4955507"/>
              <a:gd name="connsiteY203" fmla="*/ 917128 h 6857994"/>
              <a:gd name="connsiteX204" fmla="*/ 3046941 w 4955507"/>
              <a:gd name="connsiteY204" fmla="*/ 903535 h 6857994"/>
              <a:gd name="connsiteX205" fmla="*/ 3086054 w 4955507"/>
              <a:gd name="connsiteY205" fmla="*/ 903535 h 6857994"/>
              <a:gd name="connsiteX206" fmla="*/ 3086054 w 4955507"/>
              <a:gd name="connsiteY206" fmla="*/ 901660 h 6857994"/>
              <a:gd name="connsiteX207" fmla="*/ 3086054 w 4955507"/>
              <a:gd name="connsiteY207" fmla="*/ 899785 h 6857994"/>
              <a:gd name="connsiteX208" fmla="*/ 3080001 w 4955507"/>
              <a:gd name="connsiteY208" fmla="*/ 877756 h 6857994"/>
              <a:gd name="connsiteX209" fmla="*/ 3062307 w 4955507"/>
              <a:gd name="connsiteY209" fmla="*/ 870725 h 6857994"/>
              <a:gd name="connsiteX210" fmla="*/ 3120044 w 4955507"/>
              <a:gd name="connsiteY210" fmla="*/ 870725 h 6857994"/>
              <a:gd name="connsiteX211" fmla="*/ 3107007 w 4955507"/>
              <a:gd name="connsiteY211" fmla="*/ 872131 h 6857994"/>
              <a:gd name="connsiteX212" fmla="*/ 3098160 w 4955507"/>
              <a:gd name="connsiteY212" fmla="*/ 874475 h 6857994"/>
              <a:gd name="connsiteX213" fmla="*/ 3098160 w 4955507"/>
              <a:gd name="connsiteY213" fmla="*/ 929315 h 6857994"/>
              <a:gd name="connsiteX214" fmla="*/ 3108404 w 4955507"/>
              <a:gd name="connsiteY214" fmla="*/ 929315 h 6857994"/>
              <a:gd name="connsiteX215" fmla="*/ 3108404 w 4955507"/>
              <a:gd name="connsiteY215" fmla="*/ 881037 h 6857994"/>
              <a:gd name="connsiteX216" fmla="*/ 3112129 w 4955507"/>
              <a:gd name="connsiteY216" fmla="*/ 880099 h 6857994"/>
              <a:gd name="connsiteX217" fmla="*/ 3117716 w 4955507"/>
              <a:gd name="connsiteY217" fmla="*/ 879631 h 6857994"/>
              <a:gd name="connsiteX218" fmla="*/ 3124701 w 4955507"/>
              <a:gd name="connsiteY218" fmla="*/ 880099 h 6857994"/>
              <a:gd name="connsiteX219" fmla="*/ 3128891 w 4955507"/>
              <a:gd name="connsiteY219" fmla="*/ 881037 h 6857994"/>
              <a:gd name="connsiteX220" fmla="*/ 3130754 w 4955507"/>
              <a:gd name="connsiteY220" fmla="*/ 872131 h 6857994"/>
              <a:gd name="connsiteX221" fmla="*/ 3128891 w 4955507"/>
              <a:gd name="connsiteY221" fmla="*/ 871662 h 6857994"/>
              <a:gd name="connsiteX222" fmla="*/ 3126098 w 4955507"/>
              <a:gd name="connsiteY222" fmla="*/ 871194 h 6857994"/>
              <a:gd name="connsiteX223" fmla="*/ 3122838 w 4955507"/>
              <a:gd name="connsiteY223" fmla="*/ 870725 h 6857994"/>
              <a:gd name="connsiteX224" fmla="*/ 3120044 w 4955507"/>
              <a:gd name="connsiteY224" fmla="*/ 870725 h 6857994"/>
              <a:gd name="connsiteX225" fmla="*/ 3310487 w 4955507"/>
              <a:gd name="connsiteY225" fmla="*/ 870725 h 6857994"/>
              <a:gd name="connsiteX226" fmla="*/ 3299777 w 4955507"/>
              <a:gd name="connsiteY226" fmla="*/ 873069 h 6857994"/>
              <a:gd name="connsiteX227" fmla="*/ 3291396 w 4955507"/>
              <a:gd name="connsiteY227" fmla="*/ 879162 h 6857994"/>
              <a:gd name="connsiteX228" fmla="*/ 3285809 w 4955507"/>
              <a:gd name="connsiteY228" fmla="*/ 888536 h 6857994"/>
              <a:gd name="connsiteX229" fmla="*/ 3283946 w 4955507"/>
              <a:gd name="connsiteY229" fmla="*/ 900723 h 6857994"/>
              <a:gd name="connsiteX230" fmla="*/ 3285809 w 4955507"/>
              <a:gd name="connsiteY230" fmla="*/ 912910 h 6857994"/>
              <a:gd name="connsiteX231" fmla="*/ 3291396 w 4955507"/>
              <a:gd name="connsiteY231" fmla="*/ 922284 h 6857994"/>
              <a:gd name="connsiteX232" fmla="*/ 3299777 w 4955507"/>
              <a:gd name="connsiteY232" fmla="*/ 928377 h 6857994"/>
              <a:gd name="connsiteX233" fmla="*/ 3310487 w 4955507"/>
              <a:gd name="connsiteY233" fmla="*/ 930721 h 6857994"/>
              <a:gd name="connsiteX234" fmla="*/ 3321196 w 4955507"/>
              <a:gd name="connsiteY234" fmla="*/ 928377 h 6857994"/>
              <a:gd name="connsiteX235" fmla="*/ 3329577 w 4955507"/>
              <a:gd name="connsiteY235" fmla="*/ 922284 h 6857994"/>
              <a:gd name="connsiteX236" fmla="*/ 3335165 w 4955507"/>
              <a:gd name="connsiteY236" fmla="*/ 912910 h 6857994"/>
              <a:gd name="connsiteX237" fmla="*/ 3337027 w 4955507"/>
              <a:gd name="connsiteY237" fmla="*/ 900723 h 6857994"/>
              <a:gd name="connsiteX238" fmla="*/ 3335165 w 4955507"/>
              <a:gd name="connsiteY238" fmla="*/ 888536 h 6857994"/>
              <a:gd name="connsiteX239" fmla="*/ 3329577 w 4955507"/>
              <a:gd name="connsiteY239" fmla="*/ 879162 h 6857994"/>
              <a:gd name="connsiteX240" fmla="*/ 3321196 w 4955507"/>
              <a:gd name="connsiteY240" fmla="*/ 873069 h 6857994"/>
              <a:gd name="connsiteX241" fmla="*/ 3310487 w 4955507"/>
              <a:gd name="connsiteY241" fmla="*/ 870725 h 6857994"/>
              <a:gd name="connsiteX242" fmla="*/ 3373346 w 4955507"/>
              <a:gd name="connsiteY242" fmla="*/ 870725 h 6857994"/>
              <a:gd name="connsiteX243" fmla="*/ 3363568 w 4955507"/>
              <a:gd name="connsiteY243" fmla="*/ 872600 h 6857994"/>
              <a:gd name="connsiteX244" fmla="*/ 3355187 w 4955507"/>
              <a:gd name="connsiteY244" fmla="*/ 878224 h 6857994"/>
              <a:gd name="connsiteX245" fmla="*/ 3349599 w 4955507"/>
              <a:gd name="connsiteY245" fmla="*/ 887599 h 6857994"/>
              <a:gd name="connsiteX246" fmla="*/ 3347271 w 4955507"/>
              <a:gd name="connsiteY246" fmla="*/ 900723 h 6857994"/>
              <a:gd name="connsiteX247" fmla="*/ 3349599 w 4955507"/>
              <a:gd name="connsiteY247" fmla="*/ 912441 h 6857994"/>
              <a:gd name="connsiteX248" fmla="*/ 3354721 w 4955507"/>
              <a:gd name="connsiteY248" fmla="*/ 921815 h 6857994"/>
              <a:gd name="connsiteX249" fmla="*/ 3363568 w 4955507"/>
              <a:gd name="connsiteY249" fmla="*/ 927909 h 6857994"/>
              <a:gd name="connsiteX250" fmla="*/ 3376140 w 4955507"/>
              <a:gd name="connsiteY250" fmla="*/ 930252 h 6857994"/>
              <a:gd name="connsiteX251" fmla="*/ 3386849 w 4955507"/>
              <a:gd name="connsiteY251" fmla="*/ 929315 h 6857994"/>
              <a:gd name="connsiteX252" fmla="*/ 3393368 w 4955507"/>
              <a:gd name="connsiteY252" fmla="*/ 927440 h 6857994"/>
              <a:gd name="connsiteX253" fmla="*/ 3391971 w 4955507"/>
              <a:gd name="connsiteY253" fmla="*/ 919003 h 6857994"/>
              <a:gd name="connsiteX254" fmla="*/ 3386384 w 4955507"/>
              <a:gd name="connsiteY254" fmla="*/ 920878 h 6857994"/>
              <a:gd name="connsiteX255" fmla="*/ 3377537 w 4955507"/>
              <a:gd name="connsiteY255" fmla="*/ 921815 h 6857994"/>
              <a:gd name="connsiteX256" fmla="*/ 3363568 w 4955507"/>
              <a:gd name="connsiteY256" fmla="*/ 917128 h 6857994"/>
              <a:gd name="connsiteX257" fmla="*/ 3358446 w 4955507"/>
              <a:gd name="connsiteY257" fmla="*/ 903535 h 6857994"/>
              <a:gd name="connsiteX258" fmla="*/ 3397093 w 4955507"/>
              <a:gd name="connsiteY258" fmla="*/ 903535 h 6857994"/>
              <a:gd name="connsiteX259" fmla="*/ 3397093 w 4955507"/>
              <a:gd name="connsiteY259" fmla="*/ 901660 h 6857994"/>
              <a:gd name="connsiteX260" fmla="*/ 3397093 w 4955507"/>
              <a:gd name="connsiteY260" fmla="*/ 899785 h 6857994"/>
              <a:gd name="connsiteX261" fmla="*/ 3391040 w 4955507"/>
              <a:gd name="connsiteY261" fmla="*/ 877756 h 6857994"/>
              <a:gd name="connsiteX262" fmla="*/ 3373346 w 4955507"/>
              <a:gd name="connsiteY262" fmla="*/ 870725 h 6857994"/>
              <a:gd name="connsiteX263" fmla="*/ 3709529 w 4955507"/>
              <a:gd name="connsiteY263" fmla="*/ 870724 h 6857994"/>
              <a:gd name="connsiteX264" fmla="*/ 3698819 w 4955507"/>
              <a:gd name="connsiteY264" fmla="*/ 873068 h 6857994"/>
              <a:gd name="connsiteX265" fmla="*/ 3690438 w 4955507"/>
              <a:gd name="connsiteY265" fmla="*/ 879161 h 6857994"/>
              <a:gd name="connsiteX266" fmla="*/ 3684851 w 4955507"/>
              <a:gd name="connsiteY266" fmla="*/ 888535 h 6857994"/>
              <a:gd name="connsiteX267" fmla="*/ 3682988 w 4955507"/>
              <a:gd name="connsiteY267" fmla="*/ 900722 h 6857994"/>
              <a:gd name="connsiteX268" fmla="*/ 3684851 w 4955507"/>
              <a:gd name="connsiteY268" fmla="*/ 912909 h 6857994"/>
              <a:gd name="connsiteX269" fmla="*/ 3690438 w 4955507"/>
              <a:gd name="connsiteY269" fmla="*/ 922283 h 6857994"/>
              <a:gd name="connsiteX270" fmla="*/ 3698819 w 4955507"/>
              <a:gd name="connsiteY270" fmla="*/ 928376 h 6857994"/>
              <a:gd name="connsiteX271" fmla="*/ 3709529 w 4955507"/>
              <a:gd name="connsiteY271" fmla="*/ 930720 h 6857994"/>
              <a:gd name="connsiteX272" fmla="*/ 3720238 w 4955507"/>
              <a:gd name="connsiteY272" fmla="*/ 928376 h 6857994"/>
              <a:gd name="connsiteX273" fmla="*/ 3728619 w 4955507"/>
              <a:gd name="connsiteY273" fmla="*/ 922283 h 6857994"/>
              <a:gd name="connsiteX274" fmla="*/ 3734207 w 4955507"/>
              <a:gd name="connsiteY274" fmla="*/ 912909 h 6857994"/>
              <a:gd name="connsiteX275" fmla="*/ 3736070 w 4955507"/>
              <a:gd name="connsiteY275" fmla="*/ 900722 h 6857994"/>
              <a:gd name="connsiteX276" fmla="*/ 3734207 w 4955507"/>
              <a:gd name="connsiteY276" fmla="*/ 888535 h 6857994"/>
              <a:gd name="connsiteX277" fmla="*/ 3728619 w 4955507"/>
              <a:gd name="connsiteY277" fmla="*/ 879161 h 6857994"/>
              <a:gd name="connsiteX278" fmla="*/ 3720238 w 4955507"/>
              <a:gd name="connsiteY278" fmla="*/ 873068 h 6857994"/>
              <a:gd name="connsiteX279" fmla="*/ 3709529 w 4955507"/>
              <a:gd name="connsiteY279" fmla="*/ 870724 h 6857994"/>
              <a:gd name="connsiteX280" fmla="*/ 3182905 w 4955507"/>
              <a:gd name="connsiteY280" fmla="*/ 861819 h 6857994"/>
              <a:gd name="connsiteX281" fmla="*/ 3191286 w 4955507"/>
              <a:gd name="connsiteY281" fmla="*/ 862757 h 6857994"/>
              <a:gd name="connsiteX282" fmla="*/ 3197805 w 4955507"/>
              <a:gd name="connsiteY282" fmla="*/ 865100 h 6857994"/>
              <a:gd name="connsiteX283" fmla="*/ 3202461 w 4955507"/>
              <a:gd name="connsiteY283" fmla="*/ 869788 h 6857994"/>
              <a:gd name="connsiteX284" fmla="*/ 3204324 w 4955507"/>
              <a:gd name="connsiteY284" fmla="*/ 876818 h 6857994"/>
              <a:gd name="connsiteX285" fmla="*/ 3202461 w 4955507"/>
              <a:gd name="connsiteY285" fmla="*/ 884318 h 6857994"/>
              <a:gd name="connsiteX286" fmla="*/ 3197805 w 4955507"/>
              <a:gd name="connsiteY286" fmla="*/ 889005 h 6857994"/>
              <a:gd name="connsiteX287" fmla="*/ 3190355 w 4955507"/>
              <a:gd name="connsiteY287" fmla="*/ 891349 h 6857994"/>
              <a:gd name="connsiteX288" fmla="*/ 3180577 w 4955507"/>
              <a:gd name="connsiteY288" fmla="*/ 892286 h 6857994"/>
              <a:gd name="connsiteX289" fmla="*/ 3172661 w 4955507"/>
              <a:gd name="connsiteY289" fmla="*/ 892286 h 6857994"/>
              <a:gd name="connsiteX290" fmla="*/ 3172661 w 4955507"/>
              <a:gd name="connsiteY290" fmla="*/ 862288 h 6857994"/>
              <a:gd name="connsiteX291" fmla="*/ 3182905 w 4955507"/>
              <a:gd name="connsiteY291" fmla="*/ 861819 h 6857994"/>
              <a:gd name="connsiteX292" fmla="*/ 2778741 w 4955507"/>
              <a:gd name="connsiteY292" fmla="*/ 852915 h 6857994"/>
              <a:gd name="connsiteX293" fmla="*/ 2778741 w 4955507"/>
              <a:gd name="connsiteY293" fmla="*/ 862289 h 6857994"/>
              <a:gd name="connsiteX294" fmla="*/ 2802488 w 4955507"/>
              <a:gd name="connsiteY294" fmla="*/ 862289 h 6857994"/>
              <a:gd name="connsiteX295" fmla="*/ 2802488 w 4955507"/>
              <a:gd name="connsiteY295" fmla="*/ 929316 h 6857994"/>
              <a:gd name="connsiteX296" fmla="*/ 2813197 w 4955507"/>
              <a:gd name="connsiteY296" fmla="*/ 929316 h 6857994"/>
              <a:gd name="connsiteX297" fmla="*/ 2813197 w 4955507"/>
              <a:gd name="connsiteY297" fmla="*/ 862289 h 6857994"/>
              <a:gd name="connsiteX298" fmla="*/ 2836944 w 4955507"/>
              <a:gd name="connsiteY298" fmla="*/ 862289 h 6857994"/>
              <a:gd name="connsiteX299" fmla="*/ 2836944 w 4955507"/>
              <a:gd name="connsiteY299" fmla="*/ 852915 h 6857994"/>
              <a:gd name="connsiteX300" fmla="*/ 3181974 w 4955507"/>
              <a:gd name="connsiteY300" fmla="*/ 852445 h 6857994"/>
              <a:gd name="connsiteX301" fmla="*/ 3171264 w 4955507"/>
              <a:gd name="connsiteY301" fmla="*/ 852914 h 6857994"/>
              <a:gd name="connsiteX302" fmla="*/ 3161486 w 4955507"/>
              <a:gd name="connsiteY302" fmla="*/ 854320 h 6857994"/>
              <a:gd name="connsiteX303" fmla="*/ 3161486 w 4955507"/>
              <a:gd name="connsiteY303" fmla="*/ 929315 h 6857994"/>
              <a:gd name="connsiteX304" fmla="*/ 3172195 w 4955507"/>
              <a:gd name="connsiteY304" fmla="*/ 929315 h 6857994"/>
              <a:gd name="connsiteX305" fmla="*/ 3172195 w 4955507"/>
              <a:gd name="connsiteY305" fmla="*/ 901192 h 6857994"/>
              <a:gd name="connsiteX306" fmla="*/ 3180577 w 4955507"/>
              <a:gd name="connsiteY306" fmla="*/ 901192 h 6857994"/>
              <a:gd name="connsiteX307" fmla="*/ 3195011 w 4955507"/>
              <a:gd name="connsiteY307" fmla="*/ 899785 h 6857994"/>
              <a:gd name="connsiteX308" fmla="*/ 3205721 w 4955507"/>
              <a:gd name="connsiteY308" fmla="*/ 895567 h 6857994"/>
              <a:gd name="connsiteX309" fmla="*/ 3212239 w 4955507"/>
              <a:gd name="connsiteY309" fmla="*/ 888068 h 6857994"/>
              <a:gd name="connsiteX310" fmla="*/ 3214567 w 4955507"/>
              <a:gd name="connsiteY310" fmla="*/ 876818 h 6857994"/>
              <a:gd name="connsiteX311" fmla="*/ 3206186 w 4955507"/>
              <a:gd name="connsiteY311" fmla="*/ 858538 h 6857994"/>
              <a:gd name="connsiteX312" fmla="*/ 3181974 w 4955507"/>
              <a:gd name="connsiteY312" fmla="*/ 852445 h 6857994"/>
              <a:gd name="connsiteX313" fmla="*/ 3607091 w 4955507"/>
              <a:gd name="connsiteY313" fmla="*/ 851506 h 6857994"/>
              <a:gd name="connsiteX314" fmla="*/ 3593122 w 4955507"/>
              <a:gd name="connsiteY314" fmla="*/ 854318 h 6857994"/>
              <a:gd name="connsiteX315" fmla="*/ 3581481 w 4955507"/>
              <a:gd name="connsiteY315" fmla="*/ 861818 h 6857994"/>
              <a:gd name="connsiteX316" fmla="*/ 3573566 w 4955507"/>
              <a:gd name="connsiteY316" fmla="*/ 874474 h 6857994"/>
              <a:gd name="connsiteX317" fmla="*/ 3570772 w 4955507"/>
              <a:gd name="connsiteY317" fmla="*/ 891347 h 6857994"/>
              <a:gd name="connsiteX318" fmla="*/ 3573100 w 4955507"/>
              <a:gd name="connsiteY318" fmla="*/ 908221 h 6857994"/>
              <a:gd name="connsiteX319" fmla="*/ 3580550 w 4955507"/>
              <a:gd name="connsiteY319" fmla="*/ 920407 h 6857994"/>
              <a:gd name="connsiteX320" fmla="*/ 3591725 w 4955507"/>
              <a:gd name="connsiteY320" fmla="*/ 927908 h 6857994"/>
              <a:gd name="connsiteX321" fmla="*/ 3606160 w 4955507"/>
              <a:gd name="connsiteY321" fmla="*/ 930719 h 6857994"/>
              <a:gd name="connsiteX322" fmla="*/ 3614075 w 4955507"/>
              <a:gd name="connsiteY322" fmla="*/ 930252 h 6857994"/>
              <a:gd name="connsiteX323" fmla="*/ 3621060 w 4955507"/>
              <a:gd name="connsiteY323" fmla="*/ 929313 h 6857994"/>
              <a:gd name="connsiteX324" fmla="*/ 3626647 w 4955507"/>
              <a:gd name="connsiteY324" fmla="*/ 928376 h 6857994"/>
              <a:gd name="connsiteX325" fmla="*/ 3630372 w 4955507"/>
              <a:gd name="connsiteY325" fmla="*/ 927438 h 6857994"/>
              <a:gd name="connsiteX326" fmla="*/ 3630372 w 4955507"/>
              <a:gd name="connsiteY326" fmla="*/ 891816 h 6857994"/>
              <a:gd name="connsiteX327" fmla="*/ 3620128 w 4955507"/>
              <a:gd name="connsiteY327" fmla="*/ 891816 h 6857994"/>
              <a:gd name="connsiteX328" fmla="*/ 3620128 w 4955507"/>
              <a:gd name="connsiteY328" fmla="*/ 919470 h 6857994"/>
              <a:gd name="connsiteX329" fmla="*/ 3615472 w 4955507"/>
              <a:gd name="connsiteY329" fmla="*/ 920407 h 6857994"/>
              <a:gd name="connsiteX330" fmla="*/ 3607556 w 4955507"/>
              <a:gd name="connsiteY330" fmla="*/ 920877 h 6857994"/>
              <a:gd name="connsiteX331" fmla="*/ 3596381 w 4955507"/>
              <a:gd name="connsiteY331" fmla="*/ 918533 h 6857994"/>
              <a:gd name="connsiteX332" fmla="*/ 3588466 w 4955507"/>
              <a:gd name="connsiteY332" fmla="*/ 912440 h 6857994"/>
              <a:gd name="connsiteX333" fmla="*/ 3583809 w 4955507"/>
              <a:gd name="connsiteY333" fmla="*/ 903065 h 6857994"/>
              <a:gd name="connsiteX334" fmla="*/ 3582413 w 4955507"/>
              <a:gd name="connsiteY334" fmla="*/ 890879 h 6857994"/>
              <a:gd name="connsiteX335" fmla="*/ 3584275 w 4955507"/>
              <a:gd name="connsiteY335" fmla="*/ 878223 h 6857994"/>
              <a:gd name="connsiteX336" fmla="*/ 3589397 w 4955507"/>
              <a:gd name="connsiteY336" fmla="*/ 868849 h 6857994"/>
              <a:gd name="connsiteX337" fmla="*/ 3597313 w 4955507"/>
              <a:gd name="connsiteY337" fmla="*/ 862755 h 6857994"/>
              <a:gd name="connsiteX338" fmla="*/ 3608022 w 4955507"/>
              <a:gd name="connsiteY338" fmla="*/ 860880 h 6857994"/>
              <a:gd name="connsiteX339" fmla="*/ 3618732 w 4955507"/>
              <a:gd name="connsiteY339" fmla="*/ 862288 h 6857994"/>
              <a:gd name="connsiteX340" fmla="*/ 3627113 w 4955507"/>
              <a:gd name="connsiteY340" fmla="*/ 865569 h 6857994"/>
              <a:gd name="connsiteX341" fmla="*/ 3630372 w 4955507"/>
              <a:gd name="connsiteY341" fmla="*/ 856662 h 6857994"/>
              <a:gd name="connsiteX342" fmla="*/ 3628044 w 4955507"/>
              <a:gd name="connsiteY342" fmla="*/ 855257 h 6857994"/>
              <a:gd name="connsiteX343" fmla="*/ 3623388 w 4955507"/>
              <a:gd name="connsiteY343" fmla="*/ 853381 h 6857994"/>
              <a:gd name="connsiteX344" fmla="*/ 3616403 w 4955507"/>
              <a:gd name="connsiteY344" fmla="*/ 851976 h 6857994"/>
              <a:gd name="connsiteX345" fmla="*/ 3607091 w 4955507"/>
              <a:gd name="connsiteY345" fmla="*/ 851506 h 6857994"/>
              <a:gd name="connsiteX346" fmla="*/ 2904460 w 4955507"/>
              <a:gd name="connsiteY346" fmla="*/ 848696 h 6857994"/>
              <a:gd name="connsiteX347" fmla="*/ 2899804 w 4955507"/>
              <a:gd name="connsiteY347" fmla="*/ 850571 h 6857994"/>
              <a:gd name="connsiteX348" fmla="*/ 2897941 w 4955507"/>
              <a:gd name="connsiteY348" fmla="*/ 855258 h 6857994"/>
              <a:gd name="connsiteX349" fmla="*/ 2899804 w 4955507"/>
              <a:gd name="connsiteY349" fmla="*/ 859945 h 6857994"/>
              <a:gd name="connsiteX350" fmla="*/ 2904460 w 4955507"/>
              <a:gd name="connsiteY350" fmla="*/ 861820 h 6857994"/>
              <a:gd name="connsiteX351" fmla="*/ 2909116 w 4955507"/>
              <a:gd name="connsiteY351" fmla="*/ 859945 h 6857994"/>
              <a:gd name="connsiteX352" fmla="*/ 2910979 w 4955507"/>
              <a:gd name="connsiteY352" fmla="*/ 855258 h 6857994"/>
              <a:gd name="connsiteX353" fmla="*/ 2909116 w 4955507"/>
              <a:gd name="connsiteY353" fmla="*/ 850571 h 6857994"/>
              <a:gd name="connsiteX354" fmla="*/ 2904460 w 4955507"/>
              <a:gd name="connsiteY354" fmla="*/ 848696 h 6857994"/>
              <a:gd name="connsiteX355" fmla="*/ 3476250 w 4955507"/>
              <a:gd name="connsiteY355" fmla="*/ 848695 h 6857994"/>
              <a:gd name="connsiteX356" fmla="*/ 3471594 w 4955507"/>
              <a:gd name="connsiteY356" fmla="*/ 850570 h 6857994"/>
              <a:gd name="connsiteX357" fmla="*/ 3469731 w 4955507"/>
              <a:gd name="connsiteY357" fmla="*/ 855257 h 6857994"/>
              <a:gd name="connsiteX358" fmla="*/ 3471594 w 4955507"/>
              <a:gd name="connsiteY358" fmla="*/ 859944 h 6857994"/>
              <a:gd name="connsiteX359" fmla="*/ 3476250 w 4955507"/>
              <a:gd name="connsiteY359" fmla="*/ 861819 h 6857994"/>
              <a:gd name="connsiteX360" fmla="*/ 3480906 w 4955507"/>
              <a:gd name="connsiteY360" fmla="*/ 859944 h 6857994"/>
              <a:gd name="connsiteX361" fmla="*/ 3482769 w 4955507"/>
              <a:gd name="connsiteY361" fmla="*/ 855257 h 6857994"/>
              <a:gd name="connsiteX362" fmla="*/ 3480906 w 4955507"/>
              <a:gd name="connsiteY362" fmla="*/ 850570 h 6857994"/>
              <a:gd name="connsiteX363" fmla="*/ 3476250 w 4955507"/>
              <a:gd name="connsiteY363" fmla="*/ 848695 h 6857994"/>
              <a:gd name="connsiteX364" fmla="*/ 3236452 w 4955507"/>
              <a:gd name="connsiteY364" fmla="*/ 844008 h 6857994"/>
              <a:gd name="connsiteX365" fmla="*/ 3226208 w 4955507"/>
              <a:gd name="connsiteY365" fmla="*/ 845883 h 6857994"/>
              <a:gd name="connsiteX366" fmla="*/ 3226208 w 4955507"/>
              <a:gd name="connsiteY366" fmla="*/ 928377 h 6857994"/>
              <a:gd name="connsiteX367" fmla="*/ 3235986 w 4955507"/>
              <a:gd name="connsiteY367" fmla="*/ 928377 h 6857994"/>
              <a:gd name="connsiteX368" fmla="*/ 3235986 w 4955507"/>
              <a:gd name="connsiteY368" fmla="*/ 881037 h 6857994"/>
              <a:gd name="connsiteX369" fmla="*/ 3237849 w 4955507"/>
              <a:gd name="connsiteY369" fmla="*/ 880568 h 6857994"/>
              <a:gd name="connsiteX370" fmla="*/ 3240642 w 4955507"/>
              <a:gd name="connsiteY370" fmla="*/ 880099 h 6857994"/>
              <a:gd name="connsiteX371" fmla="*/ 3243902 w 4955507"/>
              <a:gd name="connsiteY371" fmla="*/ 879631 h 6857994"/>
              <a:gd name="connsiteX372" fmla="*/ 3247161 w 4955507"/>
              <a:gd name="connsiteY372" fmla="*/ 879631 h 6857994"/>
              <a:gd name="connsiteX373" fmla="*/ 3254146 w 4955507"/>
              <a:gd name="connsiteY373" fmla="*/ 880568 h 6857994"/>
              <a:gd name="connsiteX374" fmla="*/ 3258336 w 4955507"/>
              <a:gd name="connsiteY374" fmla="*/ 883849 h 6857994"/>
              <a:gd name="connsiteX375" fmla="*/ 3260664 w 4955507"/>
              <a:gd name="connsiteY375" fmla="*/ 889942 h 6857994"/>
              <a:gd name="connsiteX376" fmla="*/ 3261596 w 4955507"/>
              <a:gd name="connsiteY376" fmla="*/ 898848 h 6857994"/>
              <a:gd name="connsiteX377" fmla="*/ 3261596 w 4955507"/>
              <a:gd name="connsiteY377" fmla="*/ 928846 h 6857994"/>
              <a:gd name="connsiteX378" fmla="*/ 3271839 w 4955507"/>
              <a:gd name="connsiteY378" fmla="*/ 928846 h 6857994"/>
              <a:gd name="connsiteX379" fmla="*/ 3271839 w 4955507"/>
              <a:gd name="connsiteY379" fmla="*/ 896973 h 6857994"/>
              <a:gd name="connsiteX380" fmla="*/ 3270908 w 4955507"/>
              <a:gd name="connsiteY380" fmla="*/ 886193 h 6857994"/>
              <a:gd name="connsiteX381" fmla="*/ 3267183 w 4955507"/>
              <a:gd name="connsiteY381" fmla="*/ 877756 h 6857994"/>
              <a:gd name="connsiteX382" fmla="*/ 3260199 w 4955507"/>
              <a:gd name="connsiteY382" fmla="*/ 872600 h 6857994"/>
              <a:gd name="connsiteX383" fmla="*/ 3249024 w 4955507"/>
              <a:gd name="connsiteY383" fmla="*/ 870725 h 6857994"/>
              <a:gd name="connsiteX384" fmla="*/ 3242505 w 4955507"/>
              <a:gd name="connsiteY384" fmla="*/ 871194 h 6857994"/>
              <a:gd name="connsiteX385" fmla="*/ 3236452 w 4955507"/>
              <a:gd name="connsiteY385" fmla="*/ 873069 h 6857994"/>
              <a:gd name="connsiteX386" fmla="*/ 3023660 w 4955507"/>
              <a:gd name="connsiteY386" fmla="*/ 843539 h 6857994"/>
              <a:gd name="connsiteX387" fmla="*/ 3013417 w 4955507"/>
              <a:gd name="connsiteY387" fmla="*/ 845414 h 6857994"/>
              <a:gd name="connsiteX388" fmla="*/ 3014348 w 4955507"/>
              <a:gd name="connsiteY388" fmla="*/ 845414 h 6857994"/>
              <a:gd name="connsiteX389" fmla="*/ 3014348 w 4955507"/>
              <a:gd name="connsiteY389" fmla="*/ 874006 h 6857994"/>
              <a:gd name="connsiteX390" fmla="*/ 3008760 w 4955507"/>
              <a:gd name="connsiteY390" fmla="*/ 871662 h 6857994"/>
              <a:gd name="connsiteX391" fmla="*/ 2999913 w 4955507"/>
              <a:gd name="connsiteY391" fmla="*/ 870256 h 6857994"/>
              <a:gd name="connsiteX392" fmla="*/ 2989204 w 4955507"/>
              <a:gd name="connsiteY392" fmla="*/ 872599 h 6857994"/>
              <a:gd name="connsiteX393" fmla="*/ 2981288 w 4955507"/>
              <a:gd name="connsiteY393" fmla="*/ 878693 h 6857994"/>
              <a:gd name="connsiteX394" fmla="*/ 2976167 w 4955507"/>
              <a:gd name="connsiteY394" fmla="*/ 888067 h 6857994"/>
              <a:gd name="connsiteX395" fmla="*/ 2974304 w 4955507"/>
              <a:gd name="connsiteY395" fmla="*/ 900254 h 6857994"/>
              <a:gd name="connsiteX396" fmla="*/ 2976167 w 4955507"/>
              <a:gd name="connsiteY396" fmla="*/ 912909 h 6857994"/>
              <a:gd name="connsiteX397" fmla="*/ 2981754 w 4955507"/>
              <a:gd name="connsiteY397" fmla="*/ 922284 h 6857994"/>
              <a:gd name="connsiteX398" fmla="*/ 2990601 w 4955507"/>
              <a:gd name="connsiteY398" fmla="*/ 928377 h 6857994"/>
              <a:gd name="connsiteX399" fmla="*/ 3002242 w 4955507"/>
              <a:gd name="connsiteY399" fmla="*/ 930252 h 6857994"/>
              <a:gd name="connsiteX400" fmla="*/ 3014814 w 4955507"/>
              <a:gd name="connsiteY400" fmla="*/ 929314 h 6857994"/>
              <a:gd name="connsiteX401" fmla="*/ 3023660 w 4955507"/>
              <a:gd name="connsiteY401" fmla="*/ 927439 h 6857994"/>
              <a:gd name="connsiteX402" fmla="*/ 2935191 w 4955507"/>
              <a:gd name="connsiteY402" fmla="*/ 843071 h 6857994"/>
              <a:gd name="connsiteX403" fmla="*/ 2924947 w 4955507"/>
              <a:gd name="connsiteY403" fmla="*/ 844946 h 6857994"/>
              <a:gd name="connsiteX404" fmla="*/ 2924947 w 4955507"/>
              <a:gd name="connsiteY404" fmla="*/ 913847 h 6857994"/>
              <a:gd name="connsiteX405" fmla="*/ 2928672 w 4955507"/>
              <a:gd name="connsiteY405" fmla="*/ 926034 h 6857994"/>
              <a:gd name="connsiteX406" fmla="*/ 2942175 w 4955507"/>
              <a:gd name="connsiteY406" fmla="*/ 930252 h 6857994"/>
              <a:gd name="connsiteX407" fmla="*/ 2944038 w 4955507"/>
              <a:gd name="connsiteY407" fmla="*/ 921348 h 6857994"/>
              <a:gd name="connsiteX408" fmla="*/ 2939847 w 4955507"/>
              <a:gd name="connsiteY408" fmla="*/ 920409 h 6857994"/>
              <a:gd name="connsiteX409" fmla="*/ 2937053 w 4955507"/>
              <a:gd name="connsiteY409" fmla="*/ 919003 h 6857994"/>
              <a:gd name="connsiteX410" fmla="*/ 2935656 w 4955507"/>
              <a:gd name="connsiteY410" fmla="*/ 916192 h 6857994"/>
              <a:gd name="connsiteX411" fmla="*/ 2935191 w 4955507"/>
              <a:gd name="connsiteY411" fmla="*/ 911973 h 6857994"/>
              <a:gd name="connsiteX412" fmla="*/ 3648531 w 4955507"/>
              <a:gd name="connsiteY412" fmla="*/ 673866 h 6857994"/>
              <a:gd name="connsiteX413" fmla="*/ 3670881 w 4955507"/>
              <a:gd name="connsiteY413" fmla="*/ 673866 h 6857994"/>
              <a:gd name="connsiteX414" fmla="*/ 3679263 w 4955507"/>
              <a:gd name="connsiteY414" fmla="*/ 675272 h 6857994"/>
              <a:gd name="connsiteX415" fmla="*/ 3679263 w 4955507"/>
              <a:gd name="connsiteY415" fmla="*/ 710425 h 6857994"/>
              <a:gd name="connsiteX416" fmla="*/ 3669484 w 4955507"/>
              <a:gd name="connsiteY416" fmla="*/ 711363 h 6857994"/>
              <a:gd name="connsiteX417" fmla="*/ 3656447 w 4955507"/>
              <a:gd name="connsiteY417" fmla="*/ 711832 h 6857994"/>
              <a:gd name="connsiteX418" fmla="*/ 3636891 w 4955507"/>
              <a:gd name="connsiteY418" fmla="*/ 707144 h 6857994"/>
              <a:gd name="connsiteX419" fmla="*/ 3629440 w 4955507"/>
              <a:gd name="connsiteY419" fmla="*/ 692145 h 6857994"/>
              <a:gd name="connsiteX420" fmla="*/ 3631769 w 4955507"/>
              <a:gd name="connsiteY420" fmla="*/ 682771 h 6857994"/>
              <a:gd name="connsiteX421" fmla="*/ 3638753 w 4955507"/>
              <a:gd name="connsiteY421" fmla="*/ 676678 h 6857994"/>
              <a:gd name="connsiteX422" fmla="*/ 3648531 w 4955507"/>
              <a:gd name="connsiteY422" fmla="*/ 673866 h 6857994"/>
              <a:gd name="connsiteX423" fmla="*/ 3151708 w 4955507"/>
              <a:gd name="connsiteY423" fmla="*/ 673397 h 6857994"/>
              <a:gd name="connsiteX424" fmla="*/ 3161952 w 4955507"/>
              <a:gd name="connsiteY424" fmla="*/ 673866 h 6857994"/>
              <a:gd name="connsiteX425" fmla="*/ 3170333 w 4955507"/>
              <a:gd name="connsiteY425" fmla="*/ 675272 h 6857994"/>
              <a:gd name="connsiteX426" fmla="*/ 3170333 w 4955507"/>
              <a:gd name="connsiteY426" fmla="*/ 710425 h 6857994"/>
              <a:gd name="connsiteX427" fmla="*/ 3160555 w 4955507"/>
              <a:gd name="connsiteY427" fmla="*/ 711363 h 6857994"/>
              <a:gd name="connsiteX428" fmla="*/ 3147517 w 4955507"/>
              <a:gd name="connsiteY428" fmla="*/ 711832 h 6857994"/>
              <a:gd name="connsiteX429" fmla="*/ 3127961 w 4955507"/>
              <a:gd name="connsiteY429" fmla="*/ 707613 h 6857994"/>
              <a:gd name="connsiteX430" fmla="*/ 3120511 w 4955507"/>
              <a:gd name="connsiteY430" fmla="*/ 692614 h 6857994"/>
              <a:gd name="connsiteX431" fmla="*/ 3122839 w 4955507"/>
              <a:gd name="connsiteY431" fmla="*/ 683240 h 6857994"/>
              <a:gd name="connsiteX432" fmla="*/ 3129358 w 4955507"/>
              <a:gd name="connsiteY432" fmla="*/ 677147 h 6857994"/>
              <a:gd name="connsiteX433" fmla="*/ 3139602 w 4955507"/>
              <a:gd name="connsiteY433" fmla="*/ 674334 h 6857994"/>
              <a:gd name="connsiteX434" fmla="*/ 3151708 w 4955507"/>
              <a:gd name="connsiteY434" fmla="*/ 673397 h 6857994"/>
              <a:gd name="connsiteX435" fmla="*/ 3946067 w 4955507"/>
              <a:gd name="connsiteY435" fmla="*/ 616214 h 6857994"/>
              <a:gd name="connsiteX436" fmla="*/ 3960036 w 4955507"/>
              <a:gd name="connsiteY436" fmla="*/ 618088 h 6857994"/>
              <a:gd name="connsiteX437" fmla="*/ 3971211 w 4955507"/>
              <a:gd name="connsiteY437" fmla="*/ 622775 h 6857994"/>
              <a:gd name="connsiteX438" fmla="*/ 3971211 w 4955507"/>
              <a:gd name="connsiteY438" fmla="*/ 706675 h 6857994"/>
              <a:gd name="connsiteX439" fmla="*/ 3962364 w 4955507"/>
              <a:gd name="connsiteY439" fmla="*/ 707614 h 6857994"/>
              <a:gd name="connsiteX440" fmla="*/ 3951189 w 4955507"/>
              <a:gd name="connsiteY440" fmla="*/ 708081 h 6857994"/>
              <a:gd name="connsiteX441" fmla="*/ 3922786 w 4955507"/>
              <a:gd name="connsiteY441" fmla="*/ 694958 h 6857994"/>
              <a:gd name="connsiteX442" fmla="*/ 3913008 w 4955507"/>
              <a:gd name="connsiteY442" fmla="*/ 660741 h 6857994"/>
              <a:gd name="connsiteX443" fmla="*/ 3946067 w 4955507"/>
              <a:gd name="connsiteY443" fmla="*/ 616214 h 6857994"/>
              <a:gd name="connsiteX444" fmla="*/ 3490218 w 4955507"/>
              <a:gd name="connsiteY444" fmla="*/ 616214 h 6857994"/>
              <a:gd name="connsiteX445" fmla="*/ 3504187 w 4955507"/>
              <a:gd name="connsiteY445" fmla="*/ 618088 h 6857994"/>
              <a:gd name="connsiteX446" fmla="*/ 3515362 w 4955507"/>
              <a:gd name="connsiteY446" fmla="*/ 622776 h 6857994"/>
              <a:gd name="connsiteX447" fmla="*/ 3515362 w 4955507"/>
              <a:gd name="connsiteY447" fmla="*/ 706676 h 6857994"/>
              <a:gd name="connsiteX448" fmla="*/ 3506515 w 4955507"/>
              <a:gd name="connsiteY448" fmla="*/ 707614 h 6857994"/>
              <a:gd name="connsiteX449" fmla="*/ 3495340 w 4955507"/>
              <a:gd name="connsiteY449" fmla="*/ 708082 h 6857994"/>
              <a:gd name="connsiteX450" fmla="*/ 3466937 w 4955507"/>
              <a:gd name="connsiteY450" fmla="*/ 694958 h 6857994"/>
              <a:gd name="connsiteX451" fmla="*/ 3457159 w 4955507"/>
              <a:gd name="connsiteY451" fmla="*/ 660742 h 6857994"/>
              <a:gd name="connsiteX452" fmla="*/ 3490218 w 4955507"/>
              <a:gd name="connsiteY452" fmla="*/ 616214 h 6857994"/>
              <a:gd name="connsiteX453" fmla="*/ 4528101 w 4955507"/>
              <a:gd name="connsiteY453" fmla="*/ 614337 h 6857994"/>
              <a:gd name="connsiteX454" fmla="*/ 4541604 w 4955507"/>
              <a:gd name="connsiteY454" fmla="*/ 617149 h 6857994"/>
              <a:gd name="connsiteX455" fmla="*/ 4550451 w 4955507"/>
              <a:gd name="connsiteY455" fmla="*/ 624180 h 6857994"/>
              <a:gd name="connsiteX456" fmla="*/ 4555572 w 4955507"/>
              <a:gd name="connsiteY456" fmla="*/ 634023 h 6857994"/>
              <a:gd name="connsiteX457" fmla="*/ 4557435 w 4955507"/>
              <a:gd name="connsiteY457" fmla="*/ 645741 h 6857994"/>
              <a:gd name="connsiteX458" fmla="*/ 4496903 w 4955507"/>
              <a:gd name="connsiteY458" fmla="*/ 646210 h 6857994"/>
              <a:gd name="connsiteX459" fmla="*/ 4499697 w 4955507"/>
              <a:gd name="connsiteY459" fmla="*/ 634492 h 6857994"/>
              <a:gd name="connsiteX460" fmla="*/ 4505285 w 4955507"/>
              <a:gd name="connsiteY460" fmla="*/ 624180 h 6857994"/>
              <a:gd name="connsiteX461" fmla="*/ 4514597 w 4955507"/>
              <a:gd name="connsiteY461" fmla="*/ 617149 h 6857994"/>
              <a:gd name="connsiteX462" fmla="*/ 4528101 w 4955507"/>
              <a:gd name="connsiteY462" fmla="*/ 614337 h 6857994"/>
              <a:gd name="connsiteX463" fmla="*/ 4262693 w 4955507"/>
              <a:gd name="connsiteY463" fmla="*/ 580590 h 6857994"/>
              <a:gd name="connsiteX464" fmla="*/ 4262693 w 4955507"/>
              <a:gd name="connsiteY464" fmla="*/ 743703 h 6857994"/>
              <a:gd name="connsiteX465" fmla="*/ 4308790 w 4955507"/>
              <a:gd name="connsiteY465" fmla="*/ 743703 h 6857994"/>
              <a:gd name="connsiteX466" fmla="*/ 4308790 w 4955507"/>
              <a:gd name="connsiteY466" fmla="*/ 580590 h 6857994"/>
              <a:gd name="connsiteX467" fmla="*/ 3822211 w 4955507"/>
              <a:gd name="connsiteY467" fmla="*/ 577310 h 6857994"/>
              <a:gd name="connsiteX468" fmla="*/ 3784961 w 4955507"/>
              <a:gd name="connsiteY468" fmla="*/ 581060 h 6857994"/>
              <a:gd name="connsiteX469" fmla="*/ 3755626 w 4955507"/>
              <a:gd name="connsiteY469" fmla="*/ 589028 h 6857994"/>
              <a:gd name="connsiteX470" fmla="*/ 3755626 w 4955507"/>
              <a:gd name="connsiteY470" fmla="*/ 743704 h 6857994"/>
              <a:gd name="connsiteX471" fmla="*/ 3801723 w 4955507"/>
              <a:gd name="connsiteY471" fmla="*/ 743704 h 6857994"/>
              <a:gd name="connsiteX472" fmla="*/ 3801723 w 4955507"/>
              <a:gd name="connsiteY472" fmla="*/ 619026 h 6857994"/>
              <a:gd name="connsiteX473" fmla="*/ 3810570 w 4955507"/>
              <a:gd name="connsiteY473" fmla="*/ 617151 h 6857994"/>
              <a:gd name="connsiteX474" fmla="*/ 3820814 w 4955507"/>
              <a:gd name="connsiteY474" fmla="*/ 616213 h 6857994"/>
              <a:gd name="connsiteX475" fmla="*/ 3838508 w 4955507"/>
              <a:gd name="connsiteY475" fmla="*/ 618088 h 6857994"/>
              <a:gd name="connsiteX476" fmla="*/ 3852942 w 4955507"/>
              <a:gd name="connsiteY476" fmla="*/ 621369 h 6857994"/>
              <a:gd name="connsiteX477" fmla="*/ 3860392 w 4955507"/>
              <a:gd name="connsiteY477" fmla="*/ 583872 h 6857994"/>
              <a:gd name="connsiteX478" fmla="*/ 3851545 w 4955507"/>
              <a:gd name="connsiteY478" fmla="*/ 581060 h 6857994"/>
              <a:gd name="connsiteX479" fmla="*/ 3841301 w 4955507"/>
              <a:gd name="connsiteY479" fmla="*/ 579185 h 6857994"/>
              <a:gd name="connsiteX480" fmla="*/ 3831058 w 4955507"/>
              <a:gd name="connsiteY480" fmla="*/ 577779 h 6857994"/>
              <a:gd name="connsiteX481" fmla="*/ 3822211 w 4955507"/>
              <a:gd name="connsiteY481" fmla="*/ 577310 h 6857994"/>
              <a:gd name="connsiteX482" fmla="*/ 3315143 w 4955507"/>
              <a:gd name="connsiteY482" fmla="*/ 576841 h 6857994"/>
              <a:gd name="connsiteX483" fmla="*/ 3276496 w 4955507"/>
              <a:gd name="connsiteY483" fmla="*/ 579654 h 6857994"/>
              <a:gd name="connsiteX484" fmla="*/ 3246230 w 4955507"/>
              <a:gd name="connsiteY484" fmla="*/ 586216 h 6857994"/>
              <a:gd name="connsiteX485" fmla="*/ 3246696 w 4955507"/>
              <a:gd name="connsiteY485" fmla="*/ 743236 h 6857994"/>
              <a:gd name="connsiteX486" fmla="*/ 3292793 w 4955507"/>
              <a:gd name="connsiteY486" fmla="*/ 743236 h 6857994"/>
              <a:gd name="connsiteX487" fmla="*/ 3292793 w 4955507"/>
              <a:gd name="connsiteY487" fmla="*/ 617151 h 6857994"/>
              <a:gd name="connsiteX488" fmla="*/ 3302571 w 4955507"/>
              <a:gd name="connsiteY488" fmla="*/ 616214 h 6857994"/>
              <a:gd name="connsiteX489" fmla="*/ 3312815 w 4955507"/>
              <a:gd name="connsiteY489" fmla="*/ 615745 h 6857994"/>
              <a:gd name="connsiteX490" fmla="*/ 3334699 w 4955507"/>
              <a:gd name="connsiteY490" fmla="*/ 625119 h 6857994"/>
              <a:gd name="connsiteX491" fmla="*/ 3340287 w 4955507"/>
              <a:gd name="connsiteY491" fmla="*/ 656992 h 6857994"/>
              <a:gd name="connsiteX492" fmla="*/ 3340287 w 4955507"/>
              <a:gd name="connsiteY492" fmla="*/ 744173 h 6857994"/>
              <a:gd name="connsiteX493" fmla="*/ 3386384 w 4955507"/>
              <a:gd name="connsiteY493" fmla="*/ 744173 h 6857994"/>
              <a:gd name="connsiteX494" fmla="*/ 3386384 w 4955507"/>
              <a:gd name="connsiteY494" fmla="*/ 651836 h 6857994"/>
              <a:gd name="connsiteX495" fmla="*/ 3383124 w 4955507"/>
              <a:gd name="connsiteY495" fmla="*/ 621369 h 6857994"/>
              <a:gd name="connsiteX496" fmla="*/ 3371484 w 4955507"/>
              <a:gd name="connsiteY496" fmla="*/ 597934 h 6857994"/>
              <a:gd name="connsiteX497" fmla="*/ 3349599 w 4955507"/>
              <a:gd name="connsiteY497" fmla="*/ 582466 h 6857994"/>
              <a:gd name="connsiteX498" fmla="*/ 3315143 w 4955507"/>
              <a:gd name="connsiteY498" fmla="*/ 576841 h 6857994"/>
              <a:gd name="connsiteX499" fmla="*/ 3652722 w 4955507"/>
              <a:gd name="connsiteY499" fmla="*/ 576372 h 6857994"/>
              <a:gd name="connsiteX500" fmla="*/ 3636425 w 4955507"/>
              <a:gd name="connsiteY500" fmla="*/ 576841 h 6857994"/>
              <a:gd name="connsiteX501" fmla="*/ 3621525 w 4955507"/>
              <a:gd name="connsiteY501" fmla="*/ 578716 h 6857994"/>
              <a:gd name="connsiteX502" fmla="*/ 3608487 w 4955507"/>
              <a:gd name="connsiteY502" fmla="*/ 581059 h 6857994"/>
              <a:gd name="connsiteX503" fmla="*/ 3598709 w 4955507"/>
              <a:gd name="connsiteY503" fmla="*/ 583872 h 6857994"/>
              <a:gd name="connsiteX504" fmla="*/ 3604762 w 4955507"/>
              <a:gd name="connsiteY504" fmla="*/ 620900 h 6857994"/>
              <a:gd name="connsiteX505" fmla="*/ 3624319 w 4955507"/>
              <a:gd name="connsiteY505" fmla="*/ 616213 h 6857994"/>
              <a:gd name="connsiteX506" fmla="*/ 3647600 w 4955507"/>
              <a:gd name="connsiteY506" fmla="*/ 614338 h 6857994"/>
              <a:gd name="connsiteX507" fmla="*/ 3672278 w 4955507"/>
              <a:gd name="connsiteY507" fmla="*/ 621369 h 6857994"/>
              <a:gd name="connsiteX508" fmla="*/ 3679263 w 4955507"/>
              <a:gd name="connsiteY508" fmla="*/ 640118 h 6857994"/>
              <a:gd name="connsiteX509" fmla="*/ 3679263 w 4955507"/>
              <a:gd name="connsiteY509" fmla="*/ 644336 h 6857994"/>
              <a:gd name="connsiteX510" fmla="*/ 3668088 w 4955507"/>
              <a:gd name="connsiteY510" fmla="*/ 642461 h 6857994"/>
              <a:gd name="connsiteX511" fmla="*/ 3652256 w 4955507"/>
              <a:gd name="connsiteY511" fmla="*/ 641524 h 6857994"/>
              <a:gd name="connsiteX512" fmla="*/ 3626647 w 4955507"/>
              <a:gd name="connsiteY512" fmla="*/ 644336 h 6857994"/>
              <a:gd name="connsiteX513" fmla="*/ 3604762 w 4955507"/>
              <a:gd name="connsiteY513" fmla="*/ 652773 h 6857994"/>
              <a:gd name="connsiteX514" fmla="*/ 3589397 w 4955507"/>
              <a:gd name="connsiteY514" fmla="*/ 668710 h 6857994"/>
              <a:gd name="connsiteX515" fmla="*/ 3583809 w 4955507"/>
              <a:gd name="connsiteY515" fmla="*/ 693083 h 6857994"/>
              <a:gd name="connsiteX516" fmla="*/ 3589397 w 4955507"/>
              <a:gd name="connsiteY516" fmla="*/ 717925 h 6857994"/>
              <a:gd name="connsiteX517" fmla="*/ 3603365 w 4955507"/>
              <a:gd name="connsiteY517" fmla="*/ 734799 h 6857994"/>
              <a:gd name="connsiteX518" fmla="*/ 3625250 w 4955507"/>
              <a:gd name="connsiteY518" fmla="*/ 744173 h 6857994"/>
              <a:gd name="connsiteX519" fmla="*/ 3653653 w 4955507"/>
              <a:gd name="connsiteY519" fmla="*/ 746985 h 6857994"/>
              <a:gd name="connsiteX520" fmla="*/ 3696025 w 4955507"/>
              <a:gd name="connsiteY520" fmla="*/ 744173 h 6857994"/>
              <a:gd name="connsiteX521" fmla="*/ 3723497 w 4955507"/>
              <a:gd name="connsiteY521" fmla="*/ 739017 h 6857994"/>
              <a:gd name="connsiteX522" fmla="*/ 3723497 w 4955507"/>
              <a:gd name="connsiteY522" fmla="*/ 642930 h 6857994"/>
              <a:gd name="connsiteX523" fmla="*/ 3720238 w 4955507"/>
              <a:gd name="connsiteY523" fmla="*/ 615276 h 6857994"/>
              <a:gd name="connsiteX524" fmla="*/ 3708597 w 4955507"/>
              <a:gd name="connsiteY524" fmla="*/ 594184 h 6857994"/>
              <a:gd name="connsiteX525" fmla="*/ 3686713 w 4955507"/>
              <a:gd name="connsiteY525" fmla="*/ 581059 h 6857994"/>
              <a:gd name="connsiteX526" fmla="*/ 3652722 w 4955507"/>
              <a:gd name="connsiteY526" fmla="*/ 576372 h 6857994"/>
              <a:gd name="connsiteX527" fmla="*/ 3143792 w 4955507"/>
              <a:gd name="connsiteY527" fmla="*/ 576372 h 6857994"/>
              <a:gd name="connsiteX528" fmla="*/ 3128426 w 4955507"/>
              <a:gd name="connsiteY528" fmla="*/ 576841 h 6857994"/>
              <a:gd name="connsiteX529" fmla="*/ 3113526 w 4955507"/>
              <a:gd name="connsiteY529" fmla="*/ 578716 h 6857994"/>
              <a:gd name="connsiteX530" fmla="*/ 3100489 w 4955507"/>
              <a:gd name="connsiteY530" fmla="*/ 581059 h 6857994"/>
              <a:gd name="connsiteX531" fmla="*/ 3090245 w 4955507"/>
              <a:gd name="connsiteY531" fmla="*/ 583872 h 6857994"/>
              <a:gd name="connsiteX532" fmla="*/ 3096298 w 4955507"/>
              <a:gd name="connsiteY532" fmla="*/ 620900 h 6857994"/>
              <a:gd name="connsiteX533" fmla="*/ 3115855 w 4955507"/>
              <a:gd name="connsiteY533" fmla="*/ 616213 h 6857994"/>
              <a:gd name="connsiteX534" fmla="*/ 3139136 w 4955507"/>
              <a:gd name="connsiteY534" fmla="*/ 614338 h 6857994"/>
              <a:gd name="connsiteX535" fmla="*/ 3163814 w 4955507"/>
              <a:gd name="connsiteY535" fmla="*/ 621369 h 6857994"/>
              <a:gd name="connsiteX536" fmla="*/ 3170799 w 4955507"/>
              <a:gd name="connsiteY536" fmla="*/ 640118 h 6857994"/>
              <a:gd name="connsiteX537" fmla="*/ 3170799 w 4955507"/>
              <a:gd name="connsiteY537" fmla="*/ 644336 h 6857994"/>
              <a:gd name="connsiteX538" fmla="*/ 3159624 w 4955507"/>
              <a:gd name="connsiteY538" fmla="*/ 642461 h 6857994"/>
              <a:gd name="connsiteX539" fmla="*/ 3143792 w 4955507"/>
              <a:gd name="connsiteY539" fmla="*/ 641524 h 6857994"/>
              <a:gd name="connsiteX540" fmla="*/ 3118183 w 4955507"/>
              <a:gd name="connsiteY540" fmla="*/ 644336 h 6857994"/>
              <a:gd name="connsiteX541" fmla="*/ 3096298 w 4955507"/>
              <a:gd name="connsiteY541" fmla="*/ 652773 h 6857994"/>
              <a:gd name="connsiteX542" fmla="*/ 3080933 w 4955507"/>
              <a:gd name="connsiteY542" fmla="*/ 668710 h 6857994"/>
              <a:gd name="connsiteX543" fmla="*/ 3075345 w 4955507"/>
              <a:gd name="connsiteY543" fmla="*/ 693083 h 6857994"/>
              <a:gd name="connsiteX544" fmla="*/ 3080467 w 4955507"/>
              <a:gd name="connsiteY544" fmla="*/ 717925 h 6857994"/>
              <a:gd name="connsiteX545" fmla="*/ 3094436 w 4955507"/>
              <a:gd name="connsiteY545" fmla="*/ 734799 h 6857994"/>
              <a:gd name="connsiteX546" fmla="*/ 3116320 w 4955507"/>
              <a:gd name="connsiteY546" fmla="*/ 744173 h 6857994"/>
              <a:gd name="connsiteX547" fmla="*/ 3144723 w 4955507"/>
              <a:gd name="connsiteY547" fmla="*/ 746985 h 6857994"/>
              <a:gd name="connsiteX548" fmla="*/ 3187095 w 4955507"/>
              <a:gd name="connsiteY548" fmla="*/ 744173 h 6857994"/>
              <a:gd name="connsiteX549" fmla="*/ 3214567 w 4955507"/>
              <a:gd name="connsiteY549" fmla="*/ 739017 h 6857994"/>
              <a:gd name="connsiteX550" fmla="*/ 3214567 w 4955507"/>
              <a:gd name="connsiteY550" fmla="*/ 642930 h 6857994"/>
              <a:gd name="connsiteX551" fmla="*/ 3211308 w 4955507"/>
              <a:gd name="connsiteY551" fmla="*/ 615276 h 6857994"/>
              <a:gd name="connsiteX552" fmla="*/ 3199667 w 4955507"/>
              <a:gd name="connsiteY552" fmla="*/ 594184 h 6857994"/>
              <a:gd name="connsiteX553" fmla="*/ 3177783 w 4955507"/>
              <a:gd name="connsiteY553" fmla="*/ 581059 h 6857994"/>
              <a:gd name="connsiteX554" fmla="*/ 3143792 w 4955507"/>
              <a:gd name="connsiteY554" fmla="*/ 576372 h 6857994"/>
              <a:gd name="connsiteX555" fmla="*/ 4527169 w 4955507"/>
              <a:gd name="connsiteY555" fmla="*/ 576371 h 6857994"/>
              <a:gd name="connsiteX556" fmla="*/ 4498300 w 4955507"/>
              <a:gd name="connsiteY556" fmla="*/ 581996 h 6857994"/>
              <a:gd name="connsiteX557" fmla="*/ 4473622 w 4955507"/>
              <a:gd name="connsiteY557" fmla="*/ 598401 h 6857994"/>
              <a:gd name="connsiteX558" fmla="*/ 4455928 w 4955507"/>
              <a:gd name="connsiteY558" fmla="*/ 625586 h 6857994"/>
              <a:gd name="connsiteX559" fmla="*/ 4449409 w 4955507"/>
              <a:gd name="connsiteY559" fmla="*/ 663552 h 6857994"/>
              <a:gd name="connsiteX560" fmla="*/ 4454066 w 4955507"/>
              <a:gd name="connsiteY560" fmla="*/ 696831 h 6857994"/>
              <a:gd name="connsiteX561" fmla="*/ 4469897 w 4955507"/>
              <a:gd name="connsiteY561" fmla="*/ 723548 h 6857994"/>
              <a:gd name="connsiteX562" fmla="*/ 4496903 w 4955507"/>
              <a:gd name="connsiteY562" fmla="*/ 741360 h 6857994"/>
              <a:gd name="connsiteX563" fmla="*/ 4535085 w 4955507"/>
              <a:gd name="connsiteY563" fmla="*/ 747922 h 6857994"/>
              <a:gd name="connsiteX564" fmla="*/ 4552313 w 4955507"/>
              <a:gd name="connsiteY564" fmla="*/ 746984 h 6857994"/>
              <a:gd name="connsiteX565" fmla="*/ 4568610 w 4955507"/>
              <a:gd name="connsiteY565" fmla="*/ 744641 h 6857994"/>
              <a:gd name="connsiteX566" fmla="*/ 4582579 w 4955507"/>
              <a:gd name="connsiteY566" fmla="*/ 741360 h 6857994"/>
              <a:gd name="connsiteX567" fmla="*/ 4592357 w 4955507"/>
              <a:gd name="connsiteY567" fmla="*/ 737610 h 6857994"/>
              <a:gd name="connsiteX568" fmla="*/ 4586304 w 4955507"/>
              <a:gd name="connsiteY568" fmla="*/ 700112 h 6857994"/>
              <a:gd name="connsiteX569" fmla="*/ 4566282 w 4955507"/>
              <a:gd name="connsiteY569" fmla="*/ 705737 h 6857994"/>
              <a:gd name="connsiteX570" fmla="*/ 4541604 w 4955507"/>
              <a:gd name="connsiteY570" fmla="*/ 708081 h 6857994"/>
              <a:gd name="connsiteX571" fmla="*/ 4509941 w 4955507"/>
              <a:gd name="connsiteY571" fmla="*/ 699644 h 6857994"/>
              <a:gd name="connsiteX572" fmla="*/ 4496438 w 4955507"/>
              <a:gd name="connsiteY572" fmla="*/ 677145 h 6857994"/>
              <a:gd name="connsiteX573" fmla="*/ 4600738 w 4955507"/>
              <a:gd name="connsiteY573" fmla="*/ 677145 h 6857994"/>
              <a:gd name="connsiteX574" fmla="*/ 4601204 w 4955507"/>
              <a:gd name="connsiteY574" fmla="*/ 668708 h 6857994"/>
              <a:gd name="connsiteX575" fmla="*/ 4601669 w 4955507"/>
              <a:gd name="connsiteY575" fmla="*/ 659803 h 6857994"/>
              <a:gd name="connsiteX576" fmla="*/ 4581648 w 4955507"/>
              <a:gd name="connsiteY576" fmla="*/ 597463 h 6857994"/>
              <a:gd name="connsiteX577" fmla="*/ 4527169 w 4955507"/>
              <a:gd name="connsiteY577" fmla="*/ 576371 h 6857994"/>
              <a:gd name="connsiteX578" fmla="*/ 3002707 w 4955507"/>
              <a:gd name="connsiteY578" fmla="*/ 532313 h 6857994"/>
              <a:gd name="connsiteX579" fmla="*/ 2956610 w 4955507"/>
              <a:gd name="connsiteY579" fmla="*/ 539812 h 6857994"/>
              <a:gd name="connsiteX580" fmla="*/ 2957541 w 4955507"/>
              <a:gd name="connsiteY580" fmla="*/ 677147 h 6857994"/>
              <a:gd name="connsiteX581" fmla="*/ 2960335 w 4955507"/>
              <a:gd name="connsiteY581" fmla="*/ 706207 h 6857994"/>
              <a:gd name="connsiteX582" fmla="*/ 2970579 w 4955507"/>
              <a:gd name="connsiteY582" fmla="*/ 728237 h 6857994"/>
              <a:gd name="connsiteX583" fmla="*/ 2990135 w 4955507"/>
              <a:gd name="connsiteY583" fmla="*/ 742298 h 6857994"/>
              <a:gd name="connsiteX584" fmla="*/ 3021332 w 4955507"/>
              <a:gd name="connsiteY584" fmla="*/ 747454 h 6857994"/>
              <a:gd name="connsiteX585" fmla="*/ 3046010 w 4955507"/>
              <a:gd name="connsiteY585" fmla="*/ 744642 h 6857994"/>
              <a:gd name="connsiteX586" fmla="*/ 3064635 w 4955507"/>
              <a:gd name="connsiteY586" fmla="*/ 738549 h 6857994"/>
              <a:gd name="connsiteX587" fmla="*/ 3058117 w 4955507"/>
              <a:gd name="connsiteY587" fmla="*/ 702457 h 6857994"/>
              <a:gd name="connsiteX588" fmla="*/ 3043682 w 4955507"/>
              <a:gd name="connsiteY588" fmla="*/ 706676 h 6857994"/>
              <a:gd name="connsiteX589" fmla="*/ 3028317 w 4955507"/>
              <a:gd name="connsiteY589" fmla="*/ 708082 h 6857994"/>
              <a:gd name="connsiteX590" fmla="*/ 3007829 w 4955507"/>
              <a:gd name="connsiteY590" fmla="*/ 699645 h 6857994"/>
              <a:gd name="connsiteX591" fmla="*/ 3002707 w 4955507"/>
              <a:gd name="connsiteY591" fmla="*/ 676209 h 6857994"/>
              <a:gd name="connsiteX592" fmla="*/ 3002707 w 4955507"/>
              <a:gd name="connsiteY592" fmla="*/ 619026 h 6857994"/>
              <a:gd name="connsiteX593" fmla="*/ 3057651 w 4955507"/>
              <a:gd name="connsiteY593" fmla="*/ 619026 h 6857994"/>
              <a:gd name="connsiteX594" fmla="*/ 3057651 w 4955507"/>
              <a:gd name="connsiteY594" fmla="*/ 580591 h 6857994"/>
              <a:gd name="connsiteX595" fmla="*/ 3002707 w 4955507"/>
              <a:gd name="connsiteY595" fmla="*/ 580591 h 6857994"/>
              <a:gd name="connsiteX596" fmla="*/ 4097861 w 4955507"/>
              <a:gd name="connsiteY596" fmla="*/ 528562 h 6857994"/>
              <a:gd name="connsiteX597" fmla="*/ 4097861 w 4955507"/>
              <a:gd name="connsiteY597" fmla="*/ 743703 h 6857994"/>
              <a:gd name="connsiteX598" fmla="*/ 4240343 w 4955507"/>
              <a:gd name="connsiteY598" fmla="*/ 743703 h 6857994"/>
              <a:gd name="connsiteX599" fmla="*/ 4240343 w 4955507"/>
              <a:gd name="connsiteY599" fmla="*/ 701987 h 6857994"/>
              <a:gd name="connsiteX600" fmla="*/ 4145821 w 4955507"/>
              <a:gd name="connsiteY600" fmla="*/ 701987 h 6857994"/>
              <a:gd name="connsiteX601" fmla="*/ 4145821 w 4955507"/>
              <a:gd name="connsiteY601" fmla="*/ 528562 h 6857994"/>
              <a:gd name="connsiteX602" fmla="*/ 2861622 w 4955507"/>
              <a:gd name="connsiteY602" fmla="*/ 524345 h 6857994"/>
              <a:gd name="connsiteX603" fmla="*/ 2829028 w 4955507"/>
              <a:gd name="connsiteY603" fmla="*/ 529032 h 6857994"/>
              <a:gd name="connsiteX604" fmla="*/ 2804350 w 4955507"/>
              <a:gd name="connsiteY604" fmla="*/ 541688 h 6857994"/>
              <a:gd name="connsiteX605" fmla="*/ 2788519 w 4955507"/>
              <a:gd name="connsiteY605" fmla="*/ 561842 h 6857994"/>
              <a:gd name="connsiteX606" fmla="*/ 2782931 w 4955507"/>
              <a:gd name="connsiteY606" fmla="*/ 588559 h 6857994"/>
              <a:gd name="connsiteX607" fmla="*/ 2788053 w 4955507"/>
              <a:gd name="connsiteY607" fmla="*/ 613870 h 6857994"/>
              <a:gd name="connsiteX608" fmla="*/ 2801556 w 4955507"/>
              <a:gd name="connsiteY608" fmla="*/ 631213 h 6857994"/>
              <a:gd name="connsiteX609" fmla="*/ 2820181 w 4955507"/>
              <a:gd name="connsiteY609" fmla="*/ 643399 h 6857994"/>
              <a:gd name="connsiteX610" fmla="*/ 2841134 w 4955507"/>
              <a:gd name="connsiteY610" fmla="*/ 651836 h 6857994"/>
              <a:gd name="connsiteX611" fmla="*/ 2875125 w 4955507"/>
              <a:gd name="connsiteY611" fmla="*/ 666835 h 6857994"/>
              <a:gd name="connsiteX612" fmla="*/ 2884903 w 4955507"/>
              <a:gd name="connsiteY612" fmla="*/ 684178 h 6857994"/>
              <a:gd name="connsiteX613" fmla="*/ 2883506 w 4955507"/>
              <a:gd name="connsiteY613" fmla="*/ 693083 h 6857994"/>
              <a:gd name="connsiteX614" fmla="*/ 2877919 w 4955507"/>
              <a:gd name="connsiteY614" fmla="*/ 700114 h 6857994"/>
              <a:gd name="connsiteX615" fmla="*/ 2867209 w 4955507"/>
              <a:gd name="connsiteY615" fmla="*/ 704801 h 6857994"/>
              <a:gd name="connsiteX616" fmla="*/ 2850447 w 4955507"/>
              <a:gd name="connsiteY616" fmla="*/ 706676 h 6857994"/>
              <a:gd name="connsiteX617" fmla="*/ 2816456 w 4955507"/>
              <a:gd name="connsiteY617" fmla="*/ 702926 h 6857994"/>
              <a:gd name="connsiteX618" fmla="*/ 2792709 w 4955507"/>
              <a:gd name="connsiteY618" fmla="*/ 693552 h 6857994"/>
              <a:gd name="connsiteX619" fmla="*/ 2779206 w 4955507"/>
              <a:gd name="connsiteY619" fmla="*/ 731987 h 6857994"/>
              <a:gd name="connsiteX620" fmla="*/ 2789915 w 4955507"/>
              <a:gd name="connsiteY620" fmla="*/ 737143 h 6857994"/>
              <a:gd name="connsiteX621" fmla="*/ 2804815 w 4955507"/>
              <a:gd name="connsiteY621" fmla="*/ 742299 h 6857994"/>
              <a:gd name="connsiteX622" fmla="*/ 2824837 w 4955507"/>
              <a:gd name="connsiteY622" fmla="*/ 746517 h 6857994"/>
              <a:gd name="connsiteX623" fmla="*/ 2850447 w 4955507"/>
              <a:gd name="connsiteY623" fmla="*/ 748392 h 6857994"/>
              <a:gd name="connsiteX624" fmla="*/ 2913772 w 4955507"/>
              <a:gd name="connsiteY624" fmla="*/ 731518 h 6857994"/>
              <a:gd name="connsiteX625" fmla="*/ 2934725 w 4955507"/>
              <a:gd name="connsiteY625" fmla="*/ 684646 h 6857994"/>
              <a:gd name="connsiteX626" fmla="*/ 2930535 w 4955507"/>
              <a:gd name="connsiteY626" fmla="*/ 658398 h 6857994"/>
              <a:gd name="connsiteX627" fmla="*/ 2918428 w 4955507"/>
              <a:gd name="connsiteY627" fmla="*/ 639649 h 6857994"/>
              <a:gd name="connsiteX628" fmla="*/ 2897941 w 4955507"/>
              <a:gd name="connsiteY628" fmla="*/ 625588 h 6857994"/>
              <a:gd name="connsiteX629" fmla="*/ 2869072 w 4955507"/>
              <a:gd name="connsiteY629" fmla="*/ 613401 h 6857994"/>
              <a:gd name="connsiteX630" fmla="*/ 2854638 w 4955507"/>
              <a:gd name="connsiteY630" fmla="*/ 607777 h 6857994"/>
              <a:gd name="connsiteX631" fmla="*/ 2842997 w 4955507"/>
              <a:gd name="connsiteY631" fmla="*/ 601683 h 6857994"/>
              <a:gd name="connsiteX632" fmla="*/ 2835081 w 4955507"/>
              <a:gd name="connsiteY632" fmla="*/ 594653 h 6857994"/>
              <a:gd name="connsiteX633" fmla="*/ 2832287 w 4955507"/>
              <a:gd name="connsiteY633" fmla="*/ 584810 h 6857994"/>
              <a:gd name="connsiteX634" fmla="*/ 2839737 w 4955507"/>
              <a:gd name="connsiteY634" fmla="*/ 570279 h 6857994"/>
              <a:gd name="connsiteX635" fmla="*/ 2864416 w 4955507"/>
              <a:gd name="connsiteY635" fmla="*/ 565592 h 6857994"/>
              <a:gd name="connsiteX636" fmla="*/ 2890956 w 4955507"/>
              <a:gd name="connsiteY636" fmla="*/ 569342 h 6857994"/>
              <a:gd name="connsiteX637" fmla="*/ 2910978 w 4955507"/>
              <a:gd name="connsiteY637" fmla="*/ 577779 h 6857994"/>
              <a:gd name="connsiteX638" fmla="*/ 2924947 w 4955507"/>
              <a:gd name="connsiteY638" fmla="*/ 539813 h 6857994"/>
              <a:gd name="connsiteX639" fmla="*/ 2898872 w 4955507"/>
              <a:gd name="connsiteY639" fmla="*/ 529032 h 6857994"/>
              <a:gd name="connsiteX640" fmla="*/ 2861622 w 4955507"/>
              <a:gd name="connsiteY640" fmla="*/ 524345 h 6857994"/>
              <a:gd name="connsiteX641" fmla="*/ 4285275 w 4955507"/>
              <a:gd name="connsiteY641" fmla="*/ 505712 h 6857994"/>
              <a:gd name="connsiteX642" fmla="*/ 4265952 w 4955507"/>
              <a:gd name="connsiteY642" fmla="*/ 513094 h 6857994"/>
              <a:gd name="connsiteX643" fmla="*/ 4257571 w 4955507"/>
              <a:gd name="connsiteY643" fmla="*/ 533249 h 6857994"/>
              <a:gd name="connsiteX644" fmla="*/ 4265952 w 4955507"/>
              <a:gd name="connsiteY644" fmla="*/ 553404 h 6857994"/>
              <a:gd name="connsiteX645" fmla="*/ 4304599 w 4955507"/>
              <a:gd name="connsiteY645" fmla="*/ 553404 h 6857994"/>
              <a:gd name="connsiteX646" fmla="*/ 4312981 w 4955507"/>
              <a:gd name="connsiteY646" fmla="*/ 533249 h 6857994"/>
              <a:gd name="connsiteX647" fmla="*/ 4304599 w 4955507"/>
              <a:gd name="connsiteY647" fmla="*/ 513094 h 6857994"/>
              <a:gd name="connsiteX648" fmla="*/ 4285275 w 4955507"/>
              <a:gd name="connsiteY648" fmla="*/ 505712 h 6857994"/>
              <a:gd name="connsiteX649" fmla="*/ 4017774 w 4955507"/>
              <a:gd name="connsiteY649" fmla="*/ 502784 h 6857994"/>
              <a:gd name="connsiteX650" fmla="*/ 3971677 w 4955507"/>
              <a:gd name="connsiteY650" fmla="*/ 510282 h 6857994"/>
              <a:gd name="connsiteX651" fmla="*/ 3971677 w 4955507"/>
              <a:gd name="connsiteY651" fmla="*/ 583872 h 6857994"/>
              <a:gd name="connsiteX652" fmla="*/ 3956311 w 4955507"/>
              <a:gd name="connsiteY652" fmla="*/ 578716 h 6857994"/>
              <a:gd name="connsiteX653" fmla="*/ 3939083 w 4955507"/>
              <a:gd name="connsiteY653" fmla="*/ 576841 h 6857994"/>
              <a:gd name="connsiteX654" fmla="*/ 3908351 w 4955507"/>
              <a:gd name="connsiteY654" fmla="*/ 582935 h 6857994"/>
              <a:gd name="connsiteX655" fmla="*/ 3885536 w 4955507"/>
              <a:gd name="connsiteY655" fmla="*/ 599809 h 6857994"/>
              <a:gd name="connsiteX656" fmla="*/ 3871567 w 4955507"/>
              <a:gd name="connsiteY656" fmla="*/ 626994 h 6857994"/>
              <a:gd name="connsiteX657" fmla="*/ 3866445 w 4955507"/>
              <a:gd name="connsiteY657" fmla="*/ 663085 h 6857994"/>
              <a:gd name="connsiteX658" fmla="*/ 3872033 w 4955507"/>
              <a:gd name="connsiteY658" fmla="*/ 698239 h 6857994"/>
              <a:gd name="connsiteX659" fmla="*/ 3888795 w 4955507"/>
              <a:gd name="connsiteY659" fmla="*/ 724956 h 6857994"/>
              <a:gd name="connsiteX660" fmla="*/ 3915336 w 4955507"/>
              <a:gd name="connsiteY660" fmla="*/ 741829 h 6857994"/>
              <a:gd name="connsiteX661" fmla="*/ 3950723 w 4955507"/>
              <a:gd name="connsiteY661" fmla="*/ 747922 h 6857994"/>
              <a:gd name="connsiteX662" fmla="*/ 3968417 w 4955507"/>
              <a:gd name="connsiteY662" fmla="*/ 746985 h 6857994"/>
              <a:gd name="connsiteX663" fmla="*/ 3986111 w 4955507"/>
              <a:gd name="connsiteY663" fmla="*/ 745110 h 6857994"/>
              <a:gd name="connsiteX664" fmla="*/ 4002874 w 4955507"/>
              <a:gd name="connsiteY664" fmla="*/ 742299 h 6857994"/>
              <a:gd name="connsiteX665" fmla="*/ 4016842 w 4955507"/>
              <a:gd name="connsiteY665" fmla="*/ 738548 h 6857994"/>
              <a:gd name="connsiteX666" fmla="*/ 3562390 w 4955507"/>
              <a:gd name="connsiteY666" fmla="*/ 502784 h 6857994"/>
              <a:gd name="connsiteX667" fmla="*/ 3516293 w 4955507"/>
              <a:gd name="connsiteY667" fmla="*/ 510283 h 6857994"/>
              <a:gd name="connsiteX668" fmla="*/ 3516293 w 4955507"/>
              <a:gd name="connsiteY668" fmla="*/ 583872 h 6857994"/>
              <a:gd name="connsiteX669" fmla="*/ 3500927 w 4955507"/>
              <a:gd name="connsiteY669" fmla="*/ 578716 h 6857994"/>
              <a:gd name="connsiteX670" fmla="*/ 3483699 w 4955507"/>
              <a:gd name="connsiteY670" fmla="*/ 576841 h 6857994"/>
              <a:gd name="connsiteX671" fmla="*/ 3452968 w 4955507"/>
              <a:gd name="connsiteY671" fmla="*/ 582935 h 6857994"/>
              <a:gd name="connsiteX672" fmla="*/ 3430152 w 4955507"/>
              <a:gd name="connsiteY672" fmla="*/ 599809 h 6857994"/>
              <a:gd name="connsiteX673" fmla="*/ 3415718 w 4955507"/>
              <a:gd name="connsiteY673" fmla="*/ 626994 h 6857994"/>
              <a:gd name="connsiteX674" fmla="*/ 3410596 w 4955507"/>
              <a:gd name="connsiteY674" fmla="*/ 663085 h 6857994"/>
              <a:gd name="connsiteX675" fmla="*/ 3416183 w 4955507"/>
              <a:gd name="connsiteY675" fmla="*/ 698239 h 6857994"/>
              <a:gd name="connsiteX676" fmla="*/ 3459021 w 4955507"/>
              <a:gd name="connsiteY676" fmla="*/ 741830 h 6857994"/>
              <a:gd name="connsiteX677" fmla="*/ 3494874 w 4955507"/>
              <a:gd name="connsiteY677" fmla="*/ 747923 h 6857994"/>
              <a:gd name="connsiteX678" fmla="*/ 3512102 w 4955507"/>
              <a:gd name="connsiteY678" fmla="*/ 746986 h 6857994"/>
              <a:gd name="connsiteX679" fmla="*/ 3529796 w 4955507"/>
              <a:gd name="connsiteY679" fmla="*/ 745111 h 6857994"/>
              <a:gd name="connsiteX680" fmla="*/ 3546559 w 4955507"/>
              <a:gd name="connsiteY680" fmla="*/ 742299 h 6857994"/>
              <a:gd name="connsiteX681" fmla="*/ 3560993 w 4955507"/>
              <a:gd name="connsiteY681" fmla="*/ 738549 h 6857994"/>
              <a:gd name="connsiteX682" fmla="*/ 3562390 w 4955507"/>
              <a:gd name="connsiteY682" fmla="*/ 738549 h 6857994"/>
              <a:gd name="connsiteX683" fmla="*/ 4407969 w 4955507"/>
              <a:gd name="connsiteY683" fmla="*/ 502783 h 6857994"/>
              <a:gd name="connsiteX684" fmla="*/ 4355353 w 4955507"/>
              <a:gd name="connsiteY684" fmla="*/ 521532 h 6857994"/>
              <a:gd name="connsiteX685" fmla="*/ 4337659 w 4955507"/>
              <a:gd name="connsiteY685" fmla="*/ 571684 h 6857994"/>
              <a:gd name="connsiteX686" fmla="*/ 4337659 w 4955507"/>
              <a:gd name="connsiteY686" fmla="*/ 743704 h 6857994"/>
              <a:gd name="connsiteX687" fmla="*/ 4383756 w 4955507"/>
              <a:gd name="connsiteY687" fmla="*/ 743704 h 6857994"/>
              <a:gd name="connsiteX688" fmla="*/ 4383756 w 4955507"/>
              <a:gd name="connsiteY688" fmla="*/ 619025 h 6857994"/>
              <a:gd name="connsiteX689" fmla="*/ 4440563 w 4955507"/>
              <a:gd name="connsiteY689" fmla="*/ 619025 h 6857994"/>
              <a:gd name="connsiteX690" fmla="*/ 4440563 w 4955507"/>
              <a:gd name="connsiteY690" fmla="*/ 580590 h 6857994"/>
              <a:gd name="connsiteX691" fmla="*/ 4383756 w 4955507"/>
              <a:gd name="connsiteY691" fmla="*/ 580590 h 6857994"/>
              <a:gd name="connsiteX692" fmla="*/ 4383756 w 4955507"/>
              <a:gd name="connsiteY692" fmla="*/ 572622 h 6857994"/>
              <a:gd name="connsiteX693" fmla="*/ 4385153 w 4955507"/>
              <a:gd name="connsiteY693" fmla="*/ 560435 h 6857994"/>
              <a:gd name="connsiteX694" fmla="*/ 4389809 w 4955507"/>
              <a:gd name="connsiteY694" fmla="*/ 550592 h 6857994"/>
              <a:gd name="connsiteX695" fmla="*/ 4398656 w 4955507"/>
              <a:gd name="connsiteY695" fmla="*/ 544499 h 6857994"/>
              <a:gd name="connsiteX696" fmla="*/ 4412625 w 4955507"/>
              <a:gd name="connsiteY696" fmla="*/ 542155 h 6857994"/>
              <a:gd name="connsiteX697" fmla="*/ 4426128 w 4955507"/>
              <a:gd name="connsiteY697" fmla="*/ 543561 h 6857994"/>
              <a:gd name="connsiteX698" fmla="*/ 4439631 w 4955507"/>
              <a:gd name="connsiteY698" fmla="*/ 547780 h 6857994"/>
              <a:gd name="connsiteX699" fmla="*/ 4448478 w 4955507"/>
              <a:gd name="connsiteY699" fmla="*/ 510751 h 6857994"/>
              <a:gd name="connsiteX700" fmla="*/ 4431716 w 4955507"/>
              <a:gd name="connsiteY700" fmla="*/ 505595 h 6857994"/>
              <a:gd name="connsiteX701" fmla="*/ 4407969 w 4955507"/>
              <a:gd name="connsiteY701" fmla="*/ 502783 h 6857994"/>
              <a:gd name="connsiteX702" fmla="*/ 4758585 w 4955507"/>
              <a:gd name="connsiteY702" fmla="*/ 337327 h 6857994"/>
              <a:gd name="connsiteX703" fmla="*/ 4594219 w 4955507"/>
              <a:gd name="connsiteY703" fmla="*/ 464349 h 6857994"/>
              <a:gd name="connsiteX704" fmla="*/ 4644041 w 4955507"/>
              <a:gd name="connsiteY704" fmla="*/ 562780 h 6857994"/>
              <a:gd name="connsiteX705" fmla="*/ 0 w 4955507"/>
              <a:gd name="connsiteY705" fmla="*/ 0 h 6857994"/>
              <a:gd name="connsiteX706" fmla="*/ 4955507 w 4955507"/>
              <a:gd name="connsiteY706" fmla="*/ 0 h 6857994"/>
              <a:gd name="connsiteX707" fmla="*/ 4955507 w 4955507"/>
              <a:gd name="connsiteY707" fmla="*/ 6857994 h 6857994"/>
              <a:gd name="connsiteX708" fmla="*/ 3440425 w 4955507"/>
              <a:gd name="connsiteY708" fmla="*/ 6857994 h 6857994"/>
              <a:gd name="connsiteX709" fmla="*/ 3440424 w 4955507"/>
              <a:gd name="connsiteY709" fmla="*/ 6857993 h 6857994"/>
              <a:gd name="connsiteX710" fmla="*/ 3442736 w 4955507"/>
              <a:gd name="connsiteY710" fmla="*/ 6857993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</a:cxnLst>
            <a:rect l="l" t="t" r="r" b="b"/>
            <a:pathLst>
              <a:path w="4955507" h="6857994">
                <a:moveTo>
                  <a:pt x="3000379" y="880099"/>
                </a:moveTo>
                <a:cubicBezTo>
                  <a:pt x="3003173" y="880099"/>
                  <a:pt x="3005501" y="880568"/>
                  <a:pt x="3007829" y="881505"/>
                </a:cubicBezTo>
                <a:cubicBezTo>
                  <a:pt x="3010157" y="882443"/>
                  <a:pt x="3012020" y="883380"/>
                  <a:pt x="3013417" y="884317"/>
                </a:cubicBezTo>
                <a:lnTo>
                  <a:pt x="3013417" y="920409"/>
                </a:lnTo>
                <a:cubicBezTo>
                  <a:pt x="3012485" y="920877"/>
                  <a:pt x="3011089" y="920877"/>
                  <a:pt x="3009226" y="921346"/>
                </a:cubicBezTo>
                <a:cubicBezTo>
                  <a:pt x="3007363" y="921815"/>
                  <a:pt x="3005035" y="921815"/>
                  <a:pt x="3002242" y="921815"/>
                </a:cubicBezTo>
                <a:cubicBezTo>
                  <a:pt x="2996654" y="921815"/>
                  <a:pt x="2992463" y="919940"/>
                  <a:pt x="2989204" y="916190"/>
                </a:cubicBezTo>
                <a:cubicBezTo>
                  <a:pt x="2985945" y="912440"/>
                  <a:pt x="2984082" y="907285"/>
                  <a:pt x="2984082" y="900723"/>
                </a:cubicBezTo>
                <a:cubicBezTo>
                  <a:pt x="2984082" y="897442"/>
                  <a:pt x="2984548" y="894629"/>
                  <a:pt x="2985013" y="892286"/>
                </a:cubicBezTo>
                <a:cubicBezTo>
                  <a:pt x="2985479" y="889942"/>
                  <a:pt x="2986410" y="887598"/>
                  <a:pt x="2987807" y="885724"/>
                </a:cubicBezTo>
                <a:cubicBezTo>
                  <a:pt x="2989204" y="883849"/>
                  <a:pt x="2991067" y="882443"/>
                  <a:pt x="2992929" y="881505"/>
                </a:cubicBezTo>
                <a:cubicBezTo>
                  <a:pt x="2994792" y="880568"/>
                  <a:pt x="2997585" y="880099"/>
                  <a:pt x="3000379" y="880099"/>
                </a:cubicBezTo>
                <a:close/>
                <a:moveTo>
                  <a:pt x="3831057" y="880099"/>
                </a:moveTo>
                <a:cubicBezTo>
                  <a:pt x="3836644" y="880099"/>
                  <a:pt x="3840835" y="881505"/>
                  <a:pt x="3844094" y="885255"/>
                </a:cubicBezTo>
                <a:cubicBezTo>
                  <a:pt x="3847354" y="889004"/>
                  <a:pt x="3849216" y="894160"/>
                  <a:pt x="3849216" y="900722"/>
                </a:cubicBezTo>
                <a:cubicBezTo>
                  <a:pt x="3849216" y="904003"/>
                  <a:pt x="3849216" y="906347"/>
                  <a:pt x="3847819" y="909628"/>
                </a:cubicBezTo>
                <a:cubicBezTo>
                  <a:pt x="3847354" y="911971"/>
                  <a:pt x="3846423" y="914315"/>
                  <a:pt x="3845026" y="916190"/>
                </a:cubicBezTo>
                <a:cubicBezTo>
                  <a:pt x="3843629" y="918065"/>
                  <a:pt x="3841766" y="919471"/>
                  <a:pt x="3839904" y="920408"/>
                </a:cubicBezTo>
                <a:cubicBezTo>
                  <a:pt x="3838041" y="921346"/>
                  <a:pt x="3835247" y="921814"/>
                  <a:pt x="3832454" y="921814"/>
                </a:cubicBezTo>
                <a:cubicBezTo>
                  <a:pt x="3829660" y="921814"/>
                  <a:pt x="3827332" y="921346"/>
                  <a:pt x="3825004" y="920408"/>
                </a:cubicBezTo>
                <a:cubicBezTo>
                  <a:pt x="3822676" y="919471"/>
                  <a:pt x="3821279" y="918533"/>
                  <a:pt x="3819882" y="917596"/>
                </a:cubicBezTo>
                <a:lnTo>
                  <a:pt x="3819882" y="881505"/>
                </a:lnTo>
                <a:cubicBezTo>
                  <a:pt x="3820813" y="881036"/>
                  <a:pt x="3822210" y="880567"/>
                  <a:pt x="3824072" y="880567"/>
                </a:cubicBezTo>
                <a:cubicBezTo>
                  <a:pt x="3825469" y="880099"/>
                  <a:pt x="3827797" y="880099"/>
                  <a:pt x="3831057" y="880099"/>
                </a:cubicBezTo>
                <a:close/>
                <a:moveTo>
                  <a:pt x="3310952" y="879631"/>
                </a:moveTo>
                <a:cubicBezTo>
                  <a:pt x="3315609" y="879631"/>
                  <a:pt x="3319799" y="881505"/>
                  <a:pt x="3322593" y="885255"/>
                </a:cubicBezTo>
                <a:cubicBezTo>
                  <a:pt x="3325387" y="889005"/>
                  <a:pt x="3326784" y="894161"/>
                  <a:pt x="3326784" y="900723"/>
                </a:cubicBezTo>
                <a:cubicBezTo>
                  <a:pt x="3326784" y="907285"/>
                  <a:pt x="3325387" y="912441"/>
                  <a:pt x="3322593" y="916191"/>
                </a:cubicBezTo>
                <a:cubicBezTo>
                  <a:pt x="3319799" y="919940"/>
                  <a:pt x="3316074" y="921815"/>
                  <a:pt x="3310952" y="921815"/>
                </a:cubicBezTo>
                <a:cubicBezTo>
                  <a:pt x="3306296" y="921815"/>
                  <a:pt x="3302105" y="919940"/>
                  <a:pt x="3299312" y="916191"/>
                </a:cubicBezTo>
                <a:cubicBezTo>
                  <a:pt x="3296518" y="912441"/>
                  <a:pt x="3295121" y="907285"/>
                  <a:pt x="3295121" y="900723"/>
                </a:cubicBezTo>
                <a:cubicBezTo>
                  <a:pt x="3295121" y="894161"/>
                  <a:pt x="3296518" y="889005"/>
                  <a:pt x="3299312" y="885255"/>
                </a:cubicBezTo>
                <a:cubicBezTo>
                  <a:pt x="3302105" y="881505"/>
                  <a:pt x="3305830" y="879631"/>
                  <a:pt x="3310952" y="879631"/>
                </a:cubicBezTo>
                <a:close/>
                <a:moveTo>
                  <a:pt x="3373346" y="879631"/>
                </a:moveTo>
                <a:cubicBezTo>
                  <a:pt x="3377537" y="879631"/>
                  <a:pt x="3380796" y="881037"/>
                  <a:pt x="3383124" y="883849"/>
                </a:cubicBezTo>
                <a:cubicBezTo>
                  <a:pt x="3385452" y="886661"/>
                  <a:pt x="3386384" y="890411"/>
                  <a:pt x="3386384" y="895098"/>
                </a:cubicBezTo>
                <a:lnTo>
                  <a:pt x="3386384" y="895567"/>
                </a:lnTo>
                <a:lnTo>
                  <a:pt x="3358446" y="895567"/>
                </a:lnTo>
                <a:cubicBezTo>
                  <a:pt x="3358912" y="893692"/>
                  <a:pt x="3359377" y="891817"/>
                  <a:pt x="3359843" y="889942"/>
                </a:cubicBezTo>
                <a:cubicBezTo>
                  <a:pt x="3360309" y="888068"/>
                  <a:pt x="3361240" y="886193"/>
                  <a:pt x="3362637" y="884787"/>
                </a:cubicBezTo>
                <a:cubicBezTo>
                  <a:pt x="3364034" y="882912"/>
                  <a:pt x="3365430" y="881974"/>
                  <a:pt x="3367293" y="881037"/>
                </a:cubicBezTo>
                <a:cubicBezTo>
                  <a:pt x="3369155" y="880099"/>
                  <a:pt x="3371018" y="879631"/>
                  <a:pt x="3373346" y="879631"/>
                </a:cubicBezTo>
                <a:close/>
                <a:moveTo>
                  <a:pt x="3709529" y="879630"/>
                </a:moveTo>
                <a:cubicBezTo>
                  <a:pt x="3714185" y="879630"/>
                  <a:pt x="3718376" y="881504"/>
                  <a:pt x="3721169" y="885254"/>
                </a:cubicBezTo>
                <a:cubicBezTo>
                  <a:pt x="3723963" y="889004"/>
                  <a:pt x="3725360" y="894160"/>
                  <a:pt x="3725360" y="900722"/>
                </a:cubicBezTo>
                <a:cubicBezTo>
                  <a:pt x="3725360" y="907284"/>
                  <a:pt x="3723963" y="912440"/>
                  <a:pt x="3721169" y="916190"/>
                </a:cubicBezTo>
                <a:cubicBezTo>
                  <a:pt x="3718376" y="919939"/>
                  <a:pt x="3714651" y="921814"/>
                  <a:pt x="3709529" y="921814"/>
                </a:cubicBezTo>
                <a:cubicBezTo>
                  <a:pt x="3704872" y="921814"/>
                  <a:pt x="3700682" y="919939"/>
                  <a:pt x="3697888" y="916190"/>
                </a:cubicBezTo>
                <a:cubicBezTo>
                  <a:pt x="3695094" y="912440"/>
                  <a:pt x="3693697" y="907284"/>
                  <a:pt x="3693697" y="900722"/>
                </a:cubicBezTo>
                <a:cubicBezTo>
                  <a:pt x="3693697" y="894160"/>
                  <a:pt x="3695094" y="889004"/>
                  <a:pt x="3697888" y="885254"/>
                </a:cubicBezTo>
                <a:cubicBezTo>
                  <a:pt x="3700682" y="881504"/>
                  <a:pt x="3704407" y="879630"/>
                  <a:pt x="3709529" y="879630"/>
                </a:cubicBezTo>
                <a:close/>
                <a:moveTo>
                  <a:pt x="2862553" y="879163"/>
                </a:moveTo>
                <a:cubicBezTo>
                  <a:pt x="2866744" y="879163"/>
                  <a:pt x="2870003" y="881038"/>
                  <a:pt x="2872331" y="883850"/>
                </a:cubicBezTo>
                <a:cubicBezTo>
                  <a:pt x="2874659" y="886662"/>
                  <a:pt x="2875591" y="890412"/>
                  <a:pt x="2875591" y="895099"/>
                </a:cubicBezTo>
                <a:lnTo>
                  <a:pt x="2847653" y="895099"/>
                </a:lnTo>
                <a:cubicBezTo>
                  <a:pt x="2848119" y="893224"/>
                  <a:pt x="2848584" y="891350"/>
                  <a:pt x="2849050" y="889475"/>
                </a:cubicBezTo>
                <a:cubicBezTo>
                  <a:pt x="2849516" y="887600"/>
                  <a:pt x="2850447" y="885725"/>
                  <a:pt x="2851844" y="884319"/>
                </a:cubicBezTo>
                <a:cubicBezTo>
                  <a:pt x="2853241" y="882913"/>
                  <a:pt x="2854637" y="881506"/>
                  <a:pt x="2856500" y="880569"/>
                </a:cubicBezTo>
                <a:cubicBezTo>
                  <a:pt x="2858362" y="879632"/>
                  <a:pt x="2860225" y="879163"/>
                  <a:pt x="2862553" y="879163"/>
                </a:cubicBezTo>
                <a:close/>
                <a:moveTo>
                  <a:pt x="3062307" y="879162"/>
                </a:moveTo>
                <a:cubicBezTo>
                  <a:pt x="3066498" y="879162"/>
                  <a:pt x="3069757" y="881037"/>
                  <a:pt x="3072085" y="883849"/>
                </a:cubicBezTo>
                <a:cubicBezTo>
                  <a:pt x="3074413" y="886661"/>
                  <a:pt x="3075345" y="890411"/>
                  <a:pt x="3075345" y="895098"/>
                </a:cubicBezTo>
                <a:lnTo>
                  <a:pt x="3047407" y="895098"/>
                </a:lnTo>
                <a:cubicBezTo>
                  <a:pt x="3047873" y="893223"/>
                  <a:pt x="3048338" y="891349"/>
                  <a:pt x="3048804" y="889474"/>
                </a:cubicBezTo>
                <a:cubicBezTo>
                  <a:pt x="3049270" y="887599"/>
                  <a:pt x="3050201" y="885724"/>
                  <a:pt x="3051598" y="884318"/>
                </a:cubicBezTo>
                <a:cubicBezTo>
                  <a:pt x="3052995" y="882912"/>
                  <a:pt x="3054391" y="881505"/>
                  <a:pt x="3056254" y="880568"/>
                </a:cubicBezTo>
                <a:cubicBezTo>
                  <a:pt x="3058116" y="879631"/>
                  <a:pt x="3059979" y="879162"/>
                  <a:pt x="3062307" y="879162"/>
                </a:cubicBezTo>
                <a:close/>
                <a:moveTo>
                  <a:pt x="3493012" y="873069"/>
                </a:moveTo>
                <a:lnTo>
                  <a:pt x="3511637" y="900255"/>
                </a:lnTo>
                <a:cubicBezTo>
                  <a:pt x="3507912" y="904942"/>
                  <a:pt x="3504652" y="909629"/>
                  <a:pt x="3500928" y="914785"/>
                </a:cubicBezTo>
                <a:cubicBezTo>
                  <a:pt x="3497203" y="919941"/>
                  <a:pt x="3493943" y="924628"/>
                  <a:pt x="3491615" y="929784"/>
                </a:cubicBezTo>
                <a:lnTo>
                  <a:pt x="3501859" y="929784"/>
                </a:lnTo>
                <a:cubicBezTo>
                  <a:pt x="3502324" y="928378"/>
                  <a:pt x="3503721" y="926503"/>
                  <a:pt x="3504652" y="924628"/>
                </a:cubicBezTo>
                <a:cubicBezTo>
                  <a:pt x="3505584" y="922753"/>
                  <a:pt x="3506981" y="920409"/>
                  <a:pt x="3508378" y="918535"/>
                </a:cubicBezTo>
                <a:cubicBezTo>
                  <a:pt x="3509774" y="916660"/>
                  <a:pt x="3511171" y="914316"/>
                  <a:pt x="3512568" y="912441"/>
                </a:cubicBezTo>
                <a:cubicBezTo>
                  <a:pt x="3513965" y="910098"/>
                  <a:pt x="3515362" y="908223"/>
                  <a:pt x="3516759" y="906348"/>
                </a:cubicBezTo>
                <a:cubicBezTo>
                  <a:pt x="3518156" y="908223"/>
                  <a:pt x="3519553" y="910098"/>
                  <a:pt x="3520949" y="911973"/>
                </a:cubicBezTo>
                <a:cubicBezTo>
                  <a:pt x="3522346" y="913847"/>
                  <a:pt x="3523743" y="916191"/>
                  <a:pt x="3525140" y="918066"/>
                </a:cubicBezTo>
                <a:cubicBezTo>
                  <a:pt x="3526537" y="919941"/>
                  <a:pt x="3527934" y="922284"/>
                  <a:pt x="3528865" y="924159"/>
                </a:cubicBezTo>
                <a:cubicBezTo>
                  <a:pt x="3529796" y="926034"/>
                  <a:pt x="3530728" y="927909"/>
                  <a:pt x="3531659" y="929315"/>
                </a:cubicBezTo>
                <a:lnTo>
                  <a:pt x="3531659" y="929784"/>
                </a:lnTo>
                <a:lnTo>
                  <a:pt x="3544231" y="929784"/>
                </a:lnTo>
                <a:cubicBezTo>
                  <a:pt x="3541903" y="924628"/>
                  <a:pt x="3538643" y="919472"/>
                  <a:pt x="3534918" y="914316"/>
                </a:cubicBezTo>
                <a:cubicBezTo>
                  <a:pt x="3531193" y="909160"/>
                  <a:pt x="3527468" y="904004"/>
                  <a:pt x="3524209" y="899317"/>
                </a:cubicBezTo>
                <a:lnTo>
                  <a:pt x="3542368" y="873069"/>
                </a:lnTo>
                <a:lnTo>
                  <a:pt x="3531659" y="873069"/>
                </a:lnTo>
                <a:lnTo>
                  <a:pt x="3518156" y="893224"/>
                </a:lnTo>
                <a:lnTo>
                  <a:pt x="3504652" y="873069"/>
                </a:lnTo>
                <a:close/>
                <a:moveTo>
                  <a:pt x="2899338" y="872132"/>
                </a:moveTo>
                <a:lnTo>
                  <a:pt x="2899338" y="929315"/>
                </a:lnTo>
                <a:lnTo>
                  <a:pt x="2909582" y="929315"/>
                </a:lnTo>
                <a:lnTo>
                  <a:pt x="2909582" y="872132"/>
                </a:lnTo>
                <a:close/>
                <a:moveTo>
                  <a:pt x="3471128" y="872131"/>
                </a:moveTo>
                <a:lnTo>
                  <a:pt x="3471128" y="929314"/>
                </a:lnTo>
                <a:lnTo>
                  <a:pt x="3481372" y="929314"/>
                </a:lnTo>
                <a:lnTo>
                  <a:pt x="3481372" y="872131"/>
                </a:lnTo>
                <a:close/>
                <a:moveTo>
                  <a:pt x="3748176" y="871661"/>
                </a:moveTo>
                <a:lnTo>
                  <a:pt x="3748176" y="903534"/>
                </a:lnTo>
                <a:cubicBezTo>
                  <a:pt x="3748176" y="907752"/>
                  <a:pt x="3748642" y="911033"/>
                  <a:pt x="3749573" y="914314"/>
                </a:cubicBezTo>
                <a:cubicBezTo>
                  <a:pt x="3750039" y="917595"/>
                  <a:pt x="3751901" y="920408"/>
                  <a:pt x="3753298" y="922751"/>
                </a:cubicBezTo>
                <a:cubicBezTo>
                  <a:pt x="3754695" y="925095"/>
                  <a:pt x="3757489" y="926970"/>
                  <a:pt x="3760282" y="928376"/>
                </a:cubicBezTo>
                <a:cubicBezTo>
                  <a:pt x="3763542" y="929782"/>
                  <a:pt x="3767267" y="930251"/>
                  <a:pt x="3771457" y="930251"/>
                </a:cubicBezTo>
                <a:cubicBezTo>
                  <a:pt x="3776114" y="930251"/>
                  <a:pt x="3780770" y="929782"/>
                  <a:pt x="3784495" y="929313"/>
                </a:cubicBezTo>
                <a:cubicBezTo>
                  <a:pt x="3788220" y="928845"/>
                  <a:pt x="3791479" y="927907"/>
                  <a:pt x="3793807" y="927438"/>
                </a:cubicBezTo>
                <a:lnTo>
                  <a:pt x="3794273" y="927438"/>
                </a:lnTo>
                <a:lnTo>
                  <a:pt x="3794273" y="871661"/>
                </a:lnTo>
                <a:lnTo>
                  <a:pt x="3784029" y="871661"/>
                </a:lnTo>
                <a:lnTo>
                  <a:pt x="3784029" y="919939"/>
                </a:lnTo>
                <a:cubicBezTo>
                  <a:pt x="3783564" y="920408"/>
                  <a:pt x="3783098" y="919939"/>
                  <a:pt x="3782167" y="920408"/>
                </a:cubicBezTo>
                <a:cubicBezTo>
                  <a:pt x="3781236" y="920876"/>
                  <a:pt x="3780304" y="920876"/>
                  <a:pt x="3779373" y="920876"/>
                </a:cubicBezTo>
                <a:cubicBezTo>
                  <a:pt x="3778442" y="921345"/>
                  <a:pt x="3777045" y="921345"/>
                  <a:pt x="3776114" y="921345"/>
                </a:cubicBezTo>
                <a:cubicBezTo>
                  <a:pt x="3775182" y="921345"/>
                  <a:pt x="3773785" y="921345"/>
                  <a:pt x="3772854" y="921345"/>
                </a:cubicBezTo>
                <a:cubicBezTo>
                  <a:pt x="3767732" y="921345"/>
                  <a:pt x="3764007" y="919470"/>
                  <a:pt x="3761679" y="916658"/>
                </a:cubicBezTo>
                <a:cubicBezTo>
                  <a:pt x="3759351" y="913377"/>
                  <a:pt x="3758420" y="908690"/>
                  <a:pt x="3758420" y="901659"/>
                </a:cubicBezTo>
                <a:lnTo>
                  <a:pt x="3758420" y="871661"/>
                </a:lnTo>
                <a:close/>
                <a:moveTo>
                  <a:pt x="3432946" y="871194"/>
                </a:moveTo>
                <a:cubicBezTo>
                  <a:pt x="3427824" y="871194"/>
                  <a:pt x="3423168" y="871663"/>
                  <a:pt x="3419443" y="872131"/>
                </a:cubicBezTo>
                <a:cubicBezTo>
                  <a:pt x="3415718" y="872600"/>
                  <a:pt x="3412459" y="873538"/>
                  <a:pt x="3410131" y="874006"/>
                </a:cubicBezTo>
                <a:lnTo>
                  <a:pt x="3409665" y="874006"/>
                </a:lnTo>
                <a:lnTo>
                  <a:pt x="3409665" y="929784"/>
                </a:lnTo>
                <a:lnTo>
                  <a:pt x="3419909" y="929784"/>
                </a:lnTo>
                <a:lnTo>
                  <a:pt x="3419909" y="881506"/>
                </a:lnTo>
                <a:cubicBezTo>
                  <a:pt x="3420374" y="881506"/>
                  <a:pt x="3420840" y="881037"/>
                  <a:pt x="3421771" y="881037"/>
                </a:cubicBezTo>
                <a:cubicBezTo>
                  <a:pt x="3422703" y="881037"/>
                  <a:pt x="3423634" y="880568"/>
                  <a:pt x="3424565" y="880568"/>
                </a:cubicBezTo>
                <a:cubicBezTo>
                  <a:pt x="3425496" y="880100"/>
                  <a:pt x="3426893" y="880100"/>
                  <a:pt x="3427824" y="880100"/>
                </a:cubicBezTo>
                <a:cubicBezTo>
                  <a:pt x="3428756" y="880100"/>
                  <a:pt x="3430153" y="880100"/>
                  <a:pt x="3431084" y="880100"/>
                </a:cubicBezTo>
                <a:cubicBezTo>
                  <a:pt x="3433878" y="880100"/>
                  <a:pt x="3436206" y="880568"/>
                  <a:pt x="3438068" y="881037"/>
                </a:cubicBezTo>
                <a:cubicBezTo>
                  <a:pt x="3439931" y="881506"/>
                  <a:pt x="3441328" y="882912"/>
                  <a:pt x="3442259" y="884318"/>
                </a:cubicBezTo>
                <a:cubicBezTo>
                  <a:pt x="3443190" y="885724"/>
                  <a:pt x="3444121" y="888068"/>
                  <a:pt x="3444587" y="890411"/>
                </a:cubicBezTo>
                <a:cubicBezTo>
                  <a:pt x="3445053" y="892755"/>
                  <a:pt x="3445518" y="896036"/>
                  <a:pt x="3445518" y="899317"/>
                </a:cubicBezTo>
                <a:lnTo>
                  <a:pt x="3445518" y="929315"/>
                </a:lnTo>
                <a:lnTo>
                  <a:pt x="3455762" y="929315"/>
                </a:lnTo>
                <a:lnTo>
                  <a:pt x="3455762" y="897442"/>
                </a:lnTo>
                <a:cubicBezTo>
                  <a:pt x="3455762" y="893224"/>
                  <a:pt x="3455762" y="889943"/>
                  <a:pt x="3454831" y="886662"/>
                </a:cubicBezTo>
                <a:cubicBezTo>
                  <a:pt x="3454365" y="883381"/>
                  <a:pt x="3452968" y="880100"/>
                  <a:pt x="3451106" y="878225"/>
                </a:cubicBezTo>
                <a:cubicBezTo>
                  <a:pt x="3449243" y="876350"/>
                  <a:pt x="3446915" y="874475"/>
                  <a:pt x="3444121" y="873069"/>
                </a:cubicBezTo>
                <a:cubicBezTo>
                  <a:pt x="3441328" y="871663"/>
                  <a:pt x="3437603" y="871194"/>
                  <a:pt x="3432946" y="871194"/>
                </a:cubicBezTo>
                <a:close/>
                <a:moveTo>
                  <a:pt x="3666690" y="871193"/>
                </a:moveTo>
                <a:cubicBezTo>
                  <a:pt x="3662500" y="871193"/>
                  <a:pt x="3658309" y="871662"/>
                  <a:pt x="3653653" y="872599"/>
                </a:cubicBezTo>
                <a:cubicBezTo>
                  <a:pt x="3650394" y="873068"/>
                  <a:pt x="3647134" y="874005"/>
                  <a:pt x="3644806" y="874943"/>
                </a:cubicBezTo>
                <a:lnTo>
                  <a:pt x="3644806" y="929314"/>
                </a:lnTo>
                <a:lnTo>
                  <a:pt x="3655050" y="929314"/>
                </a:lnTo>
                <a:lnTo>
                  <a:pt x="3655050" y="881505"/>
                </a:lnTo>
                <a:cubicBezTo>
                  <a:pt x="3655515" y="881036"/>
                  <a:pt x="3656912" y="881036"/>
                  <a:pt x="3658775" y="880567"/>
                </a:cubicBezTo>
                <a:cubicBezTo>
                  <a:pt x="3660637" y="880099"/>
                  <a:pt x="3662500" y="880099"/>
                  <a:pt x="3664362" y="880099"/>
                </a:cubicBezTo>
                <a:cubicBezTo>
                  <a:pt x="3667156" y="880099"/>
                  <a:pt x="3669484" y="880099"/>
                  <a:pt x="3671347" y="880567"/>
                </a:cubicBezTo>
                <a:cubicBezTo>
                  <a:pt x="3673209" y="881036"/>
                  <a:pt x="3674606" y="881036"/>
                  <a:pt x="3675537" y="881505"/>
                </a:cubicBezTo>
                <a:lnTo>
                  <a:pt x="3677400" y="872599"/>
                </a:lnTo>
                <a:cubicBezTo>
                  <a:pt x="3676934" y="872599"/>
                  <a:pt x="3676469" y="872130"/>
                  <a:pt x="3675537" y="872130"/>
                </a:cubicBezTo>
                <a:cubicBezTo>
                  <a:pt x="3674606" y="872130"/>
                  <a:pt x="3673675" y="871662"/>
                  <a:pt x="3672744" y="871662"/>
                </a:cubicBezTo>
                <a:cubicBezTo>
                  <a:pt x="3671812" y="871662"/>
                  <a:pt x="3670415" y="871193"/>
                  <a:pt x="3669484" y="871193"/>
                </a:cubicBezTo>
                <a:cubicBezTo>
                  <a:pt x="3668553" y="871193"/>
                  <a:pt x="3667622" y="871193"/>
                  <a:pt x="3666690" y="871193"/>
                </a:cubicBezTo>
                <a:close/>
                <a:moveTo>
                  <a:pt x="3831057" y="871193"/>
                </a:moveTo>
                <a:cubicBezTo>
                  <a:pt x="3826401" y="871193"/>
                  <a:pt x="3822210" y="871662"/>
                  <a:pt x="3818485" y="872130"/>
                </a:cubicBezTo>
                <a:cubicBezTo>
                  <a:pt x="3815226" y="872599"/>
                  <a:pt x="3811966" y="873537"/>
                  <a:pt x="3809638" y="874005"/>
                </a:cubicBezTo>
                <a:lnTo>
                  <a:pt x="3809638" y="949469"/>
                </a:lnTo>
                <a:lnTo>
                  <a:pt x="3819882" y="949469"/>
                </a:lnTo>
                <a:lnTo>
                  <a:pt x="3819882" y="926502"/>
                </a:lnTo>
                <a:cubicBezTo>
                  <a:pt x="3821279" y="926970"/>
                  <a:pt x="3822676" y="927908"/>
                  <a:pt x="3825469" y="928845"/>
                </a:cubicBezTo>
                <a:cubicBezTo>
                  <a:pt x="3828263" y="929783"/>
                  <a:pt x="3831057" y="930251"/>
                  <a:pt x="3834316" y="930251"/>
                </a:cubicBezTo>
                <a:cubicBezTo>
                  <a:pt x="3838041" y="930251"/>
                  <a:pt x="3841766" y="929314"/>
                  <a:pt x="3845026" y="927908"/>
                </a:cubicBezTo>
                <a:cubicBezTo>
                  <a:pt x="3848285" y="926502"/>
                  <a:pt x="3850613" y="924627"/>
                  <a:pt x="3852941" y="921814"/>
                </a:cubicBezTo>
                <a:cubicBezTo>
                  <a:pt x="3855269" y="919471"/>
                  <a:pt x="3857132" y="916190"/>
                  <a:pt x="3858063" y="912440"/>
                </a:cubicBezTo>
                <a:cubicBezTo>
                  <a:pt x="3859460" y="909159"/>
                  <a:pt x="3859926" y="904941"/>
                  <a:pt x="3859926" y="900722"/>
                </a:cubicBezTo>
                <a:cubicBezTo>
                  <a:pt x="3859926" y="896504"/>
                  <a:pt x="3859460" y="892285"/>
                  <a:pt x="3857132" y="888536"/>
                </a:cubicBezTo>
                <a:cubicBezTo>
                  <a:pt x="3855735" y="884786"/>
                  <a:pt x="3853873" y="881505"/>
                  <a:pt x="3851544" y="879161"/>
                </a:cubicBezTo>
                <a:cubicBezTo>
                  <a:pt x="3849216" y="876349"/>
                  <a:pt x="3845957" y="874474"/>
                  <a:pt x="3842698" y="873068"/>
                </a:cubicBezTo>
                <a:cubicBezTo>
                  <a:pt x="3839438" y="871662"/>
                  <a:pt x="3835247" y="871193"/>
                  <a:pt x="3831057" y="871193"/>
                </a:cubicBezTo>
                <a:close/>
                <a:moveTo>
                  <a:pt x="2862553" y="870726"/>
                </a:moveTo>
                <a:cubicBezTo>
                  <a:pt x="2859294" y="870726"/>
                  <a:pt x="2856034" y="871195"/>
                  <a:pt x="2852775" y="872601"/>
                </a:cubicBezTo>
                <a:cubicBezTo>
                  <a:pt x="2849516" y="874007"/>
                  <a:pt x="2846722" y="875882"/>
                  <a:pt x="2844394" y="878225"/>
                </a:cubicBezTo>
                <a:cubicBezTo>
                  <a:pt x="2842066" y="880569"/>
                  <a:pt x="2840203" y="883850"/>
                  <a:pt x="2838806" y="887600"/>
                </a:cubicBezTo>
                <a:cubicBezTo>
                  <a:pt x="2837409" y="891350"/>
                  <a:pt x="2836478" y="895568"/>
                  <a:pt x="2836478" y="900724"/>
                </a:cubicBezTo>
                <a:cubicBezTo>
                  <a:pt x="2836478" y="904942"/>
                  <a:pt x="2836944" y="908692"/>
                  <a:pt x="2837875" y="912442"/>
                </a:cubicBezTo>
                <a:cubicBezTo>
                  <a:pt x="2838806" y="916192"/>
                  <a:pt x="2840669" y="919004"/>
                  <a:pt x="2842997" y="921816"/>
                </a:cubicBezTo>
                <a:cubicBezTo>
                  <a:pt x="2845325" y="924160"/>
                  <a:pt x="2848119" y="926503"/>
                  <a:pt x="2851844" y="927910"/>
                </a:cubicBezTo>
                <a:cubicBezTo>
                  <a:pt x="2855569" y="929316"/>
                  <a:pt x="2859759" y="930253"/>
                  <a:pt x="2864881" y="930253"/>
                </a:cubicBezTo>
                <a:cubicBezTo>
                  <a:pt x="2869072" y="930253"/>
                  <a:pt x="2872331" y="929784"/>
                  <a:pt x="2875591" y="929316"/>
                </a:cubicBezTo>
                <a:cubicBezTo>
                  <a:pt x="2878850" y="928847"/>
                  <a:pt x="2880713" y="927910"/>
                  <a:pt x="2882109" y="927441"/>
                </a:cubicBezTo>
                <a:lnTo>
                  <a:pt x="2880713" y="919004"/>
                </a:lnTo>
                <a:cubicBezTo>
                  <a:pt x="2879316" y="919473"/>
                  <a:pt x="2877453" y="920410"/>
                  <a:pt x="2875125" y="920879"/>
                </a:cubicBezTo>
                <a:cubicBezTo>
                  <a:pt x="2872797" y="921347"/>
                  <a:pt x="2870003" y="921816"/>
                  <a:pt x="2866278" y="921816"/>
                </a:cubicBezTo>
                <a:cubicBezTo>
                  <a:pt x="2859759" y="921816"/>
                  <a:pt x="2855103" y="920410"/>
                  <a:pt x="2852309" y="917129"/>
                </a:cubicBezTo>
                <a:cubicBezTo>
                  <a:pt x="2849516" y="913848"/>
                  <a:pt x="2847653" y="909630"/>
                  <a:pt x="2847187" y="903536"/>
                </a:cubicBezTo>
                <a:lnTo>
                  <a:pt x="2886300" y="903536"/>
                </a:lnTo>
                <a:cubicBezTo>
                  <a:pt x="2886300" y="903067"/>
                  <a:pt x="2886300" y="902599"/>
                  <a:pt x="2886300" y="901661"/>
                </a:cubicBezTo>
                <a:cubicBezTo>
                  <a:pt x="2886300" y="900724"/>
                  <a:pt x="2886300" y="900255"/>
                  <a:pt x="2886300" y="899786"/>
                </a:cubicBezTo>
                <a:cubicBezTo>
                  <a:pt x="2886300" y="889943"/>
                  <a:pt x="2884438" y="882444"/>
                  <a:pt x="2880247" y="877757"/>
                </a:cubicBezTo>
                <a:cubicBezTo>
                  <a:pt x="2876056" y="873070"/>
                  <a:pt x="2870003" y="870726"/>
                  <a:pt x="2862553" y="870726"/>
                </a:cubicBezTo>
                <a:close/>
                <a:moveTo>
                  <a:pt x="3062307" y="870725"/>
                </a:moveTo>
                <a:cubicBezTo>
                  <a:pt x="3059048" y="870725"/>
                  <a:pt x="3055788" y="871194"/>
                  <a:pt x="3052529" y="872600"/>
                </a:cubicBezTo>
                <a:cubicBezTo>
                  <a:pt x="3049270" y="874006"/>
                  <a:pt x="3046476" y="875881"/>
                  <a:pt x="3044148" y="878224"/>
                </a:cubicBezTo>
                <a:cubicBezTo>
                  <a:pt x="3041820" y="880568"/>
                  <a:pt x="3039957" y="883849"/>
                  <a:pt x="3038560" y="887599"/>
                </a:cubicBezTo>
                <a:cubicBezTo>
                  <a:pt x="3037163" y="891349"/>
                  <a:pt x="3036232" y="895567"/>
                  <a:pt x="3036232" y="900723"/>
                </a:cubicBezTo>
                <a:cubicBezTo>
                  <a:pt x="3036232" y="904941"/>
                  <a:pt x="3036698" y="908691"/>
                  <a:pt x="3037629" y="912441"/>
                </a:cubicBezTo>
                <a:cubicBezTo>
                  <a:pt x="3038560" y="916191"/>
                  <a:pt x="3040423" y="919003"/>
                  <a:pt x="3042751" y="921815"/>
                </a:cubicBezTo>
                <a:cubicBezTo>
                  <a:pt x="3045079" y="924159"/>
                  <a:pt x="3047873" y="926502"/>
                  <a:pt x="3051598" y="927909"/>
                </a:cubicBezTo>
                <a:cubicBezTo>
                  <a:pt x="3055323" y="929315"/>
                  <a:pt x="3059513" y="930252"/>
                  <a:pt x="3064635" y="930252"/>
                </a:cubicBezTo>
                <a:cubicBezTo>
                  <a:pt x="3068826" y="930252"/>
                  <a:pt x="3072085" y="929783"/>
                  <a:pt x="3075345" y="929315"/>
                </a:cubicBezTo>
                <a:cubicBezTo>
                  <a:pt x="3078604" y="928846"/>
                  <a:pt x="3080467" y="927909"/>
                  <a:pt x="3081863" y="927440"/>
                </a:cubicBezTo>
                <a:lnTo>
                  <a:pt x="3080467" y="919003"/>
                </a:lnTo>
                <a:cubicBezTo>
                  <a:pt x="3079070" y="919472"/>
                  <a:pt x="3077207" y="920409"/>
                  <a:pt x="3074879" y="920878"/>
                </a:cubicBezTo>
                <a:cubicBezTo>
                  <a:pt x="3072551" y="921346"/>
                  <a:pt x="3069757" y="921815"/>
                  <a:pt x="3066032" y="921815"/>
                </a:cubicBezTo>
                <a:cubicBezTo>
                  <a:pt x="3059513" y="921815"/>
                  <a:pt x="3054857" y="920409"/>
                  <a:pt x="3052063" y="917128"/>
                </a:cubicBezTo>
                <a:cubicBezTo>
                  <a:pt x="3049270" y="913847"/>
                  <a:pt x="3047407" y="909629"/>
                  <a:pt x="3046941" y="903535"/>
                </a:cubicBezTo>
                <a:lnTo>
                  <a:pt x="3086054" y="903535"/>
                </a:lnTo>
                <a:cubicBezTo>
                  <a:pt x="3086054" y="903066"/>
                  <a:pt x="3086054" y="902598"/>
                  <a:pt x="3086054" y="901660"/>
                </a:cubicBezTo>
                <a:cubicBezTo>
                  <a:pt x="3086054" y="900723"/>
                  <a:pt x="3086054" y="900254"/>
                  <a:pt x="3086054" y="899785"/>
                </a:cubicBezTo>
                <a:cubicBezTo>
                  <a:pt x="3086054" y="889942"/>
                  <a:pt x="3084192" y="882443"/>
                  <a:pt x="3080001" y="877756"/>
                </a:cubicBezTo>
                <a:cubicBezTo>
                  <a:pt x="3075810" y="873069"/>
                  <a:pt x="3069757" y="870725"/>
                  <a:pt x="3062307" y="870725"/>
                </a:cubicBezTo>
                <a:close/>
                <a:moveTo>
                  <a:pt x="3120044" y="870725"/>
                </a:moveTo>
                <a:cubicBezTo>
                  <a:pt x="3115388" y="870725"/>
                  <a:pt x="3111663" y="871194"/>
                  <a:pt x="3107007" y="872131"/>
                </a:cubicBezTo>
                <a:cubicBezTo>
                  <a:pt x="3103748" y="872600"/>
                  <a:pt x="3100488" y="873537"/>
                  <a:pt x="3098160" y="874475"/>
                </a:cubicBezTo>
                <a:lnTo>
                  <a:pt x="3098160" y="929315"/>
                </a:lnTo>
                <a:lnTo>
                  <a:pt x="3108404" y="929315"/>
                </a:lnTo>
                <a:lnTo>
                  <a:pt x="3108404" y="881037"/>
                </a:lnTo>
                <a:cubicBezTo>
                  <a:pt x="3108869" y="880568"/>
                  <a:pt x="3110266" y="880568"/>
                  <a:pt x="3112129" y="880099"/>
                </a:cubicBezTo>
                <a:cubicBezTo>
                  <a:pt x="3113991" y="879631"/>
                  <a:pt x="3115854" y="879631"/>
                  <a:pt x="3117716" y="879631"/>
                </a:cubicBezTo>
                <a:cubicBezTo>
                  <a:pt x="3120510" y="879631"/>
                  <a:pt x="3122838" y="879631"/>
                  <a:pt x="3124701" y="880099"/>
                </a:cubicBezTo>
                <a:cubicBezTo>
                  <a:pt x="3126563" y="880568"/>
                  <a:pt x="3127960" y="880568"/>
                  <a:pt x="3128891" y="881037"/>
                </a:cubicBezTo>
                <a:lnTo>
                  <a:pt x="3130754" y="872131"/>
                </a:lnTo>
                <a:cubicBezTo>
                  <a:pt x="3130288" y="872131"/>
                  <a:pt x="3129823" y="871662"/>
                  <a:pt x="3128891" y="871662"/>
                </a:cubicBezTo>
                <a:cubicBezTo>
                  <a:pt x="3128426" y="871662"/>
                  <a:pt x="3127029" y="871194"/>
                  <a:pt x="3126098" y="871194"/>
                </a:cubicBezTo>
                <a:cubicBezTo>
                  <a:pt x="3125166" y="871194"/>
                  <a:pt x="3123769" y="870725"/>
                  <a:pt x="3122838" y="870725"/>
                </a:cubicBezTo>
                <a:cubicBezTo>
                  <a:pt x="3121907" y="870725"/>
                  <a:pt x="3120976" y="870725"/>
                  <a:pt x="3120044" y="870725"/>
                </a:cubicBezTo>
                <a:close/>
                <a:moveTo>
                  <a:pt x="3310487" y="870725"/>
                </a:moveTo>
                <a:cubicBezTo>
                  <a:pt x="3306762" y="870725"/>
                  <a:pt x="3303037" y="871662"/>
                  <a:pt x="3299777" y="873069"/>
                </a:cubicBezTo>
                <a:cubicBezTo>
                  <a:pt x="3296518" y="874475"/>
                  <a:pt x="3293724" y="876350"/>
                  <a:pt x="3291396" y="879162"/>
                </a:cubicBezTo>
                <a:cubicBezTo>
                  <a:pt x="3289068" y="881505"/>
                  <a:pt x="3287205" y="884787"/>
                  <a:pt x="3285809" y="888536"/>
                </a:cubicBezTo>
                <a:cubicBezTo>
                  <a:pt x="3284412" y="892286"/>
                  <a:pt x="3283946" y="896036"/>
                  <a:pt x="3283946" y="900723"/>
                </a:cubicBezTo>
                <a:cubicBezTo>
                  <a:pt x="3283946" y="904941"/>
                  <a:pt x="3284412" y="909160"/>
                  <a:pt x="3285809" y="912910"/>
                </a:cubicBezTo>
                <a:cubicBezTo>
                  <a:pt x="3287205" y="916659"/>
                  <a:pt x="3289068" y="919472"/>
                  <a:pt x="3291396" y="922284"/>
                </a:cubicBezTo>
                <a:cubicBezTo>
                  <a:pt x="3293724" y="925096"/>
                  <a:pt x="3296518" y="926971"/>
                  <a:pt x="3299777" y="928377"/>
                </a:cubicBezTo>
                <a:cubicBezTo>
                  <a:pt x="3303037" y="929783"/>
                  <a:pt x="3306762" y="930721"/>
                  <a:pt x="3310487" y="930721"/>
                </a:cubicBezTo>
                <a:cubicBezTo>
                  <a:pt x="3314212" y="930721"/>
                  <a:pt x="3317937" y="929783"/>
                  <a:pt x="3321196" y="928377"/>
                </a:cubicBezTo>
                <a:cubicBezTo>
                  <a:pt x="3324456" y="926971"/>
                  <a:pt x="3327249" y="925096"/>
                  <a:pt x="3329577" y="922284"/>
                </a:cubicBezTo>
                <a:cubicBezTo>
                  <a:pt x="3331906" y="919940"/>
                  <a:pt x="3333768" y="916659"/>
                  <a:pt x="3335165" y="912910"/>
                </a:cubicBezTo>
                <a:cubicBezTo>
                  <a:pt x="3336562" y="909160"/>
                  <a:pt x="3337027" y="905410"/>
                  <a:pt x="3337027" y="900723"/>
                </a:cubicBezTo>
                <a:cubicBezTo>
                  <a:pt x="3337027" y="896504"/>
                  <a:pt x="3336562" y="892286"/>
                  <a:pt x="3335165" y="888536"/>
                </a:cubicBezTo>
                <a:cubicBezTo>
                  <a:pt x="3333768" y="884787"/>
                  <a:pt x="3331906" y="881974"/>
                  <a:pt x="3329577" y="879162"/>
                </a:cubicBezTo>
                <a:cubicBezTo>
                  <a:pt x="3327249" y="876350"/>
                  <a:pt x="3324456" y="874475"/>
                  <a:pt x="3321196" y="873069"/>
                </a:cubicBezTo>
                <a:cubicBezTo>
                  <a:pt x="3317937" y="871662"/>
                  <a:pt x="3314212" y="870725"/>
                  <a:pt x="3310487" y="870725"/>
                </a:cubicBezTo>
                <a:close/>
                <a:moveTo>
                  <a:pt x="3373346" y="870725"/>
                </a:moveTo>
                <a:cubicBezTo>
                  <a:pt x="3370087" y="870725"/>
                  <a:pt x="3366827" y="871194"/>
                  <a:pt x="3363568" y="872600"/>
                </a:cubicBezTo>
                <a:cubicBezTo>
                  <a:pt x="3360309" y="874006"/>
                  <a:pt x="3357515" y="875881"/>
                  <a:pt x="3355187" y="878224"/>
                </a:cubicBezTo>
                <a:cubicBezTo>
                  <a:pt x="3352859" y="880568"/>
                  <a:pt x="3350996" y="883849"/>
                  <a:pt x="3349599" y="887599"/>
                </a:cubicBezTo>
                <a:cubicBezTo>
                  <a:pt x="3348202" y="891349"/>
                  <a:pt x="3347271" y="895567"/>
                  <a:pt x="3347271" y="900723"/>
                </a:cubicBezTo>
                <a:cubicBezTo>
                  <a:pt x="3347271" y="905410"/>
                  <a:pt x="3347737" y="909160"/>
                  <a:pt x="3349599" y="912441"/>
                </a:cubicBezTo>
                <a:cubicBezTo>
                  <a:pt x="3350530" y="916191"/>
                  <a:pt x="3352393" y="919003"/>
                  <a:pt x="3354721" y="921815"/>
                </a:cubicBezTo>
                <a:cubicBezTo>
                  <a:pt x="3357049" y="924159"/>
                  <a:pt x="3359843" y="926502"/>
                  <a:pt x="3363568" y="927909"/>
                </a:cubicBezTo>
                <a:cubicBezTo>
                  <a:pt x="3366827" y="929315"/>
                  <a:pt x="3371018" y="930252"/>
                  <a:pt x="3376140" y="930252"/>
                </a:cubicBezTo>
                <a:cubicBezTo>
                  <a:pt x="3380330" y="930252"/>
                  <a:pt x="3383590" y="930252"/>
                  <a:pt x="3386849" y="929315"/>
                </a:cubicBezTo>
                <a:cubicBezTo>
                  <a:pt x="3390109" y="928846"/>
                  <a:pt x="3391971" y="927909"/>
                  <a:pt x="3393368" y="927440"/>
                </a:cubicBezTo>
                <a:lnTo>
                  <a:pt x="3391971" y="919003"/>
                </a:lnTo>
                <a:cubicBezTo>
                  <a:pt x="3390574" y="919472"/>
                  <a:pt x="3388712" y="920409"/>
                  <a:pt x="3386384" y="920878"/>
                </a:cubicBezTo>
                <a:cubicBezTo>
                  <a:pt x="3384056" y="921346"/>
                  <a:pt x="3381262" y="921815"/>
                  <a:pt x="3377537" y="921815"/>
                </a:cubicBezTo>
                <a:cubicBezTo>
                  <a:pt x="3371018" y="921815"/>
                  <a:pt x="3366362" y="920409"/>
                  <a:pt x="3363568" y="917128"/>
                </a:cubicBezTo>
                <a:cubicBezTo>
                  <a:pt x="3360774" y="913847"/>
                  <a:pt x="3358912" y="909629"/>
                  <a:pt x="3358446" y="903535"/>
                </a:cubicBezTo>
                <a:lnTo>
                  <a:pt x="3397093" y="903535"/>
                </a:lnTo>
                <a:cubicBezTo>
                  <a:pt x="3397093" y="903066"/>
                  <a:pt x="3397093" y="902598"/>
                  <a:pt x="3397093" y="901660"/>
                </a:cubicBezTo>
                <a:cubicBezTo>
                  <a:pt x="3397093" y="900723"/>
                  <a:pt x="3397093" y="900254"/>
                  <a:pt x="3397093" y="899785"/>
                </a:cubicBezTo>
                <a:cubicBezTo>
                  <a:pt x="3397093" y="889942"/>
                  <a:pt x="3395231" y="882443"/>
                  <a:pt x="3391040" y="877756"/>
                </a:cubicBezTo>
                <a:cubicBezTo>
                  <a:pt x="3386849" y="873069"/>
                  <a:pt x="3380796" y="870725"/>
                  <a:pt x="3373346" y="870725"/>
                </a:cubicBezTo>
                <a:close/>
                <a:moveTo>
                  <a:pt x="3709529" y="870724"/>
                </a:moveTo>
                <a:cubicBezTo>
                  <a:pt x="3705804" y="870724"/>
                  <a:pt x="3702079" y="871661"/>
                  <a:pt x="3698819" y="873068"/>
                </a:cubicBezTo>
                <a:cubicBezTo>
                  <a:pt x="3695560" y="874474"/>
                  <a:pt x="3692766" y="876349"/>
                  <a:pt x="3690438" y="879161"/>
                </a:cubicBezTo>
                <a:cubicBezTo>
                  <a:pt x="3688110" y="881504"/>
                  <a:pt x="3686247" y="884786"/>
                  <a:pt x="3684851" y="888535"/>
                </a:cubicBezTo>
                <a:cubicBezTo>
                  <a:pt x="3683454" y="892285"/>
                  <a:pt x="3682988" y="896035"/>
                  <a:pt x="3682988" y="900722"/>
                </a:cubicBezTo>
                <a:cubicBezTo>
                  <a:pt x="3682988" y="904940"/>
                  <a:pt x="3683454" y="909159"/>
                  <a:pt x="3684851" y="912909"/>
                </a:cubicBezTo>
                <a:cubicBezTo>
                  <a:pt x="3686247" y="916658"/>
                  <a:pt x="3688110" y="919471"/>
                  <a:pt x="3690438" y="922283"/>
                </a:cubicBezTo>
                <a:cubicBezTo>
                  <a:pt x="3692766" y="925095"/>
                  <a:pt x="3695560" y="926970"/>
                  <a:pt x="3698819" y="928376"/>
                </a:cubicBezTo>
                <a:cubicBezTo>
                  <a:pt x="3702079" y="929782"/>
                  <a:pt x="3705804" y="930720"/>
                  <a:pt x="3709529" y="930720"/>
                </a:cubicBezTo>
                <a:cubicBezTo>
                  <a:pt x="3713254" y="930720"/>
                  <a:pt x="3716979" y="929782"/>
                  <a:pt x="3720238" y="928376"/>
                </a:cubicBezTo>
                <a:cubicBezTo>
                  <a:pt x="3723498" y="926970"/>
                  <a:pt x="3726291" y="925095"/>
                  <a:pt x="3728619" y="922283"/>
                </a:cubicBezTo>
                <a:cubicBezTo>
                  <a:pt x="3730948" y="919939"/>
                  <a:pt x="3732810" y="916658"/>
                  <a:pt x="3734207" y="912909"/>
                </a:cubicBezTo>
                <a:cubicBezTo>
                  <a:pt x="3735604" y="909159"/>
                  <a:pt x="3736070" y="905409"/>
                  <a:pt x="3736070" y="900722"/>
                </a:cubicBezTo>
                <a:cubicBezTo>
                  <a:pt x="3736070" y="896503"/>
                  <a:pt x="3735138" y="892285"/>
                  <a:pt x="3734207" y="888535"/>
                </a:cubicBezTo>
                <a:cubicBezTo>
                  <a:pt x="3732810" y="884786"/>
                  <a:pt x="3730948" y="881973"/>
                  <a:pt x="3728619" y="879161"/>
                </a:cubicBezTo>
                <a:cubicBezTo>
                  <a:pt x="3726291" y="876349"/>
                  <a:pt x="3723498" y="874474"/>
                  <a:pt x="3720238" y="873068"/>
                </a:cubicBezTo>
                <a:cubicBezTo>
                  <a:pt x="3716979" y="871661"/>
                  <a:pt x="3713254" y="870724"/>
                  <a:pt x="3709529" y="870724"/>
                </a:cubicBezTo>
                <a:close/>
                <a:moveTo>
                  <a:pt x="3182905" y="861819"/>
                </a:moveTo>
                <a:cubicBezTo>
                  <a:pt x="3185699" y="861819"/>
                  <a:pt x="3188958" y="862288"/>
                  <a:pt x="3191286" y="862757"/>
                </a:cubicBezTo>
                <a:cubicBezTo>
                  <a:pt x="3193614" y="863225"/>
                  <a:pt x="3195942" y="864163"/>
                  <a:pt x="3197805" y="865100"/>
                </a:cubicBezTo>
                <a:cubicBezTo>
                  <a:pt x="3199667" y="866507"/>
                  <a:pt x="3201530" y="867913"/>
                  <a:pt x="3202461" y="869788"/>
                </a:cubicBezTo>
                <a:cubicBezTo>
                  <a:pt x="3203858" y="871662"/>
                  <a:pt x="3204324" y="874006"/>
                  <a:pt x="3204324" y="876818"/>
                </a:cubicBezTo>
                <a:cubicBezTo>
                  <a:pt x="3204324" y="879631"/>
                  <a:pt x="3203392" y="882443"/>
                  <a:pt x="3202461" y="884318"/>
                </a:cubicBezTo>
                <a:cubicBezTo>
                  <a:pt x="3201530" y="886193"/>
                  <a:pt x="3199667" y="888068"/>
                  <a:pt x="3197805" y="889005"/>
                </a:cubicBezTo>
                <a:cubicBezTo>
                  <a:pt x="3195477" y="889942"/>
                  <a:pt x="3193149" y="890880"/>
                  <a:pt x="3190355" y="891349"/>
                </a:cubicBezTo>
                <a:cubicBezTo>
                  <a:pt x="3187561" y="892286"/>
                  <a:pt x="3184302" y="892286"/>
                  <a:pt x="3180577" y="892286"/>
                </a:cubicBezTo>
                <a:lnTo>
                  <a:pt x="3172661" y="892286"/>
                </a:lnTo>
                <a:lnTo>
                  <a:pt x="3172661" y="862288"/>
                </a:lnTo>
                <a:cubicBezTo>
                  <a:pt x="3174989" y="861819"/>
                  <a:pt x="3178249" y="861819"/>
                  <a:pt x="3182905" y="861819"/>
                </a:cubicBezTo>
                <a:close/>
                <a:moveTo>
                  <a:pt x="2778741" y="852915"/>
                </a:moveTo>
                <a:lnTo>
                  <a:pt x="2778741" y="862289"/>
                </a:lnTo>
                <a:lnTo>
                  <a:pt x="2802488" y="862289"/>
                </a:lnTo>
                <a:lnTo>
                  <a:pt x="2802488" y="929316"/>
                </a:lnTo>
                <a:lnTo>
                  <a:pt x="2813197" y="929316"/>
                </a:lnTo>
                <a:lnTo>
                  <a:pt x="2813197" y="862289"/>
                </a:lnTo>
                <a:lnTo>
                  <a:pt x="2836944" y="862289"/>
                </a:lnTo>
                <a:lnTo>
                  <a:pt x="2836944" y="852915"/>
                </a:lnTo>
                <a:close/>
                <a:moveTo>
                  <a:pt x="3181974" y="852445"/>
                </a:moveTo>
                <a:cubicBezTo>
                  <a:pt x="3178714" y="852445"/>
                  <a:pt x="3174524" y="852914"/>
                  <a:pt x="3171264" y="852914"/>
                </a:cubicBezTo>
                <a:cubicBezTo>
                  <a:pt x="3168005" y="852914"/>
                  <a:pt x="3164280" y="853382"/>
                  <a:pt x="3161486" y="854320"/>
                </a:cubicBezTo>
                <a:lnTo>
                  <a:pt x="3161486" y="929315"/>
                </a:lnTo>
                <a:lnTo>
                  <a:pt x="3172195" y="929315"/>
                </a:lnTo>
                <a:lnTo>
                  <a:pt x="3172195" y="901192"/>
                </a:lnTo>
                <a:lnTo>
                  <a:pt x="3180577" y="901192"/>
                </a:lnTo>
                <a:cubicBezTo>
                  <a:pt x="3186164" y="901192"/>
                  <a:pt x="3190821" y="900723"/>
                  <a:pt x="3195011" y="899785"/>
                </a:cubicBezTo>
                <a:cubicBezTo>
                  <a:pt x="3199202" y="898848"/>
                  <a:pt x="3202927" y="897442"/>
                  <a:pt x="3205721" y="895567"/>
                </a:cubicBezTo>
                <a:cubicBezTo>
                  <a:pt x="3208514" y="893692"/>
                  <a:pt x="3210842" y="891349"/>
                  <a:pt x="3212239" y="888068"/>
                </a:cubicBezTo>
                <a:cubicBezTo>
                  <a:pt x="3213636" y="884787"/>
                  <a:pt x="3214567" y="881037"/>
                  <a:pt x="3214567" y="876818"/>
                </a:cubicBezTo>
                <a:cubicBezTo>
                  <a:pt x="3214567" y="868850"/>
                  <a:pt x="3211774" y="862757"/>
                  <a:pt x="3206186" y="858538"/>
                </a:cubicBezTo>
                <a:cubicBezTo>
                  <a:pt x="3200599" y="854320"/>
                  <a:pt x="3192683" y="852445"/>
                  <a:pt x="3181974" y="852445"/>
                </a:cubicBezTo>
                <a:close/>
                <a:moveTo>
                  <a:pt x="3607091" y="851506"/>
                </a:moveTo>
                <a:cubicBezTo>
                  <a:pt x="3602435" y="851506"/>
                  <a:pt x="3597778" y="852913"/>
                  <a:pt x="3593122" y="854318"/>
                </a:cubicBezTo>
                <a:cubicBezTo>
                  <a:pt x="3588466" y="855724"/>
                  <a:pt x="3584741" y="858537"/>
                  <a:pt x="3581481" y="861818"/>
                </a:cubicBezTo>
                <a:cubicBezTo>
                  <a:pt x="3578222" y="865569"/>
                  <a:pt x="3575428" y="869318"/>
                  <a:pt x="3573566" y="874474"/>
                </a:cubicBezTo>
                <a:cubicBezTo>
                  <a:pt x="3571703" y="879160"/>
                  <a:pt x="3570772" y="884786"/>
                  <a:pt x="3570772" y="891347"/>
                </a:cubicBezTo>
                <a:cubicBezTo>
                  <a:pt x="3570772" y="897909"/>
                  <a:pt x="3571238" y="903535"/>
                  <a:pt x="3573100" y="908221"/>
                </a:cubicBezTo>
                <a:cubicBezTo>
                  <a:pt x="3574963" y="912908"/>
                  <a:pt x="3577291" y="917126"/>
                  <a:pt x="3580550" y="920407"/>
                </a:cubicBezTo>
                <a:cubicBezTo>
                  <a:pt x="3583809" y="923689"/>
                  <a:pt x="3587535" y="926033"/>
                  <a:pt x="3591725" y="927908"/>
                </a:cubicBezTo>
                <a:cubicBezTo>
                  <a:pt x="3595916" y="929782"/>
                  <a:pt x="3601038" y="930719"/>
                  <a:pt x="3606160" y="930719"/>
                </a:cubicBezTo>
                <a:cubicBezTo>
                  <a:pt x="3608953" y="930719"/>
                  <a:pt x="3611747" y="930719"/>
                  <a:pt x="3614075" y="930252"/>
                </a:cubicBezTo>
                <a:cubicBezTo>
                  <a:pt x="3616403" y="929782"/>
                  <a:pt x="3619197" y="929313"/>
                  <a:pt x="3621060" y="929313"/>
                </a:cubicBezTo>
                <a:cubicBezTo>
                  <a:pt x="3622922" y="929313"/>
                  <a:pt x="3624785" y="928845"/>
                  <a:pt x="3626647" y="928376"/>
                </a:cubicBezTo>
                <a:cubicBezTo>
                  <a:pt x="3628044" y="927908"/>
                  <a:pt x="3629441" y="927908"/>
                  <a:pt x="3630372" y="927438"/>
                </a:cubicBezTo>
                <a:lnTo>
                  <a:pt x="3630372" y="891816"/>
                </a:lnTo>
                <a:lnTo>
                  <a:pt x="3620128" y="891816"/>
                </a:lnTo>
                <a:lnTo>
                  <a:pt x="3620128" y="919470"/>
                </a:lnTo>
                <a:cubicBezTo>
                  <a:pt x="3619197" y="919940"/>
                  <a:pt x="3617800" y="919940"/>
                  <a:pt x="3615472" y="920407"/>
                </a:cubicBezTo>
                <a:cubicBezTo>
                  <a:pt x="3613144" y="920877"/>
                  <a:pt x="3610816" y="920877"/>
                  <a:pt x="3607556" y="920877"/>
                </a:cubicBezTo>
                <a:cubicBezTo>
                  <a:pt x="3603366" y="920877"/>
                  <a:pt x="3599641" y="919940"/>
                  <a:pt x="3596381" y="918533"/>
                </a:cubicBezTo>
                <a:cubicBezTo>
                  <a:pt x="3593122" y="917126"/>
                  <a:pt x="3590328" y="914784"/>
                  <a:pt x="3588466" y="912440"/>
                </a:cubicBezTo>
                <a:cubicBezTo>
                  <a:pt x="3586603" y="910096"/>
                  <a:pt x="3584741" y="906815"/>
                  <a:pt x="3583809" y="903065"/>
                </a:cubicBezTo>
                <a:cubicBezTo>
                  <a:pt x="3582878" y="899316"/>
                  <a:pt x="3582413" y="895565"/>
                  <a:pt x="3582413" y="890879"/>
                </a:cubicBezTo>
                <a:cubicBezTo>
                  <a:pt x="3582413" y="886191"/>
                  <a:pt x="3582878" y="881974"/>
                  <a:pt x="3584275" y="878223"/>
                </a:cubicBezTo>
                <a:cubicBezTo>
                  <a:pt x="3585672" y="874474"/>
                  <a:pt x="3587069" y="871662"/>
                  <a:pt x="3589397" y="868849"/>
                </a:cubicBezTo>
                <a:cubicBezTo>
                  <a:pt x="3591260" y="866036"/>
                  <a:pt x="3594053" y="864162"/>
                  <a:pt x="3597313" y="862755"/>
                </a:cubicBezTo>
                <a:cubicBezTo>
                  <a:pt x="3600572" y="861350"/>
                  <a:pt x="3604297" y="860880"/>
                  <a:pt x="3608022" y="860880"/>
                </a:cubicBezTo>
                <a:cubicBezTo>
                  <a:pt x="3611747" y="860880"/>
                  <a:pt x="3615472" y="861350"/>
                  <a:pt x="3618732" y="862288"/>
                </a:cubicBezTo>
                <a:cubicBezTo>
                  <a:pt x="3621991" y="863225"/>
                  <a:pt x="3624785" y="864162"/>
                  <a:pt x="3627113" y="865569"/>
                </a:cubicBezTo>
                <a:lnTo>
                  <a:pt x="3630372" y="856662"/>
                </a:lnTo>
                <a:cubicBezTo>
                  <a:pt x="3629907" y="856194"/>
                  <a:pt x="3629441" y="855724"/>
                  <a:pt x="3628044" y="855257"/>
                </a:cubicBezTo>
                <a:cubicBezTo>
                  <a:pt x="3626647" y="854318"/>
                  <a:pt x="3625250" y="853850"/>
                  <a:pt x="3623388" y="853381"/>
                </a:cubicBezTo>
                <a:cubicBezTo>
                  <a:pt x="3621525" y="852913"/>
                  <a:pt x="3619197" y="852443"/>
                  <a:pt x="3616403" y="851976"/>
                </a:cubicBezTo>
                <a:cubicBezTo>
                  <a:pt x="3613610" y="851506"/>
                  <a:pt x="3610350" y="851506"/>
                  <a:pt x="3607091" y="851506"/>
                </a:cubicBezTo>
                <a:close/>
                <a:moveTo>
                  <a:pt x="2904460" y="848696"/>
                </a:moveTo>
                <a:cubicBezTo>
                  <a:pt x="2902597" y="848696"/>
                  <a:pt x="2901200" y="849633"/>
                  <a:pt x="2899804" y="850571"/>
                </a:cubicBezTo>
                <a:cubicBezTo>
                  <a:pt x="2898407" y="851508"/>
                  <a:pt x="2897941" y="853383"/>
                  <a:pt x="2897941" y="855258"/>
                </a:cubicBezTo>
                <a:cubicBezTo>
                  <a:pt x="2897941" y="857133"/>
                  <a:pt x="2898407" y="858539"/>
                  <a:pt x="2899804" y="859945"/>
                </a:cubicBezTo>
                <a:cubicBezTo>
                  <a:pt x="2901200" y="861351"/>
                  <a:pt x="2902597" y="861820"/>
                  <a:pt x="2904460" y="861820"/>
                </a:cubicBezTo>
                <a:cubicBezTo>
                  <a:pt x="2905857" y="861820"/>
                  <a:pt x="2907719" y="860883"/>
                  <a:pt x="2909116" y="859945"/>
                </a:cubicBezTo>
                <a:cubicBezTo>
                  <a:pt x="2910513" y="859008"/>
                  <a:pt x="2910979" y="857133"/>
                  <a:pt x="2910979" y="855258"/>
                </a:cubicBezTo>
                <a:cubicBezTo>
                  <a:pt x="2910979" y="853383"/>
                  <a:pt x="2910513" y="851977"/>
                  <a:pt x="2909116" y="850571"/>
                </a:cubicBezTo>
                <a:cubicBezTo>
                  <a:pt x="2907719" y="849165"/>
                  <a:pt x="2906322" y="848696"/>
                  <a:pt x="2904460" y="848696"/>
                </a:cubicBezTo>
                <a:close/>
                <a:moveTo>
                  <a:pt x="3476250" y="848695"/>
                </a:moveTo>
                <a:cubicBezTo>
                  <a:pt x="3474387" y="848695"/>
                  <a:pt x="3472990" y="849164"/>
                  <a:pt x="3471594" y="850570"/>
                </a:cubicBezTo>
                <a:cubicBezTo>
                  <a:pt x="3470197" y="851507"/>
                  <a:pt x="3469731" y="853382"/>
                  <a:pt x="3469731" y="855257"/>
                </a:cubicBezTo>
                <a:cubicBezTo>
                  <a:pt x="3469731" y="857132"/>
                  <a:pt x="3470197" y="858538"/>
                  <a:pt x="3471594" y="859944"/>
                </a:cubicBezTo>
                <a:cubicBezTo>
                  <a:pt x="3472990" y="861350"/>
                  <a:pt x="3474387" y="861819"/>
                  <a:pt x="3476250" y="861819"/>
                </a:cubicBezTo>
                <a:cubicBezTo>
                  <a:pt x="3478112" y="861819"/>
                  <a:pt x="3479509" y="861350"/>
                  <a:pt x="3480906" y="859944"/>
                </a:cubicBezTo>
                <a:cubicBezTo>
                  <a:pt x="3482303" y="859007"/>
                  <a:pt x="3482769" y="857132"/>
                  <a:pt x="3482769" y="855257"/>
                </a:cubicBezTo>
                <a:cubicBezTo>
                  <a:pt x="3482769" y="853382"/>
                  <a:pt x="3482303" y="851976"/>
                  <a:pt x="3480906" y="850570"/>
                </a:cubicBezTo>
                <a:cubicBezTo>
                  <a:pt x="3479509" y="849164"/>
                  <a:pt x="3478112" y="848695"/>
                  <a:pt x="3476250" y="848695"/>
                </a:cubicBezTo>
                <a:close/>
                <a:moveTo>
                  <a:pt x="3236452" y="844008"/>
                </a:moveTo>
                <a:lnTo>
                  <a:pt x="3226208" y="845883"/>
                </a:lnTo>
                <a:lnTo>
                  <a:pt x="3226208" y="928377"/>
                </a:lnTo>
                <a:lnTo>
                  <a:pt x="3235986" y="928377"/>
                </a:lnTo>
                <a:lnTo>
                  <a:pt x="3235986" y="881037"/>
                </a:lnTo>
                <a:cubicBezTo>
                  <a:pt x="3236452" y="881037"/>
                  <a:pt x="3236917" y="880568"/>
                  <a:pt x="3237849" y="880568"/>
                </a:cubicBezTo>
                <a:cubicBezTo>
                  <a:pt x="3238780" y="880568"/>
                  <a:pt x="3239711" y="880099"/>
                  <a:pt x="3240642" y="880099"/>
                </a:cubicBezTo>
                <a:cubicBezTo>
                  <a:pt x="3241574" y="880099"/>
                  <a:pt x="3242971" y="879631"/>
                  <a:pt x="3243902" y="879631"/>
                </a:cubicBezTo>
                <a:cubicBezTo>
                  <a:pt x="3244833" y="879631"/>
                  <a:pt x="3246230" y="879631"/>
                  <a:pt x="3247161" y="879631"/>
                </a:cubicBezTo>
                <a:cubicBezTo>
                  <a:pt x="3249955" y="879631"/>
                  <a:pt x="3252283" y="880099"/>
                  <a:pt x="3254146" y="880568"/>
                </a:cubicBezTo>
                <a:cubicBezTo>
                  <a:pt x="3256008" y="881037"/>
                  <a:pt x="3257405" y="882443"/>
                  <a:pt x="3258336" y="883849"/>
                </a:cubicBezTo>
                <a:cubicBezTo>
                  <a:pt x="3259267" y="885255"/>
                  <a:pt x="3260199" y="887599"/>
                  <a:pt x="3260664" y="889942"/>
                </a:cubicBezTo>
                <a:cubicBezTo>
                  <a:pt x="3261130" y="892286"/>
                  <a:pt x="3261596" y="895567"/>
                  <a:pt x="3261596" y="898848"/>
                </a:cubicBezTo>
                <a:lnTo>
                  <a:pt x="3261596" y="928846"/>
                </a:lnTo>
                <a:lnTo>
                  <a:pt x="3271839" y="928846"/>
                </a:lnTo>
                <a:lnTo>
                  <a:pt x="3271839" y="896973"/>
                </a:lnTo>
                <a:cubicBezTo>
                  <a:pt x="3271839" y="892755"/>
                  <a:pt x="3271839" y="889474"/>
                  <a:pt x="3270908" y="886193"/>
                </a:cubicBezTo>
                <a:cubicBezTo>
                  <a:pt x="3270443" y="882912"/>
                  <a:pt x="3269046" y="879631"/>
                  <a:pt x="3267183" y="877756"/>
                </a:cubicBezTo>
                <a:cubicBezTo>
                  <a:pt x="3265321" y="875881"/>
                  <a:pt x="3262993" y="874006"/>
                  <a:pt x="3260199" y="872600"/>
                </a:cubicBezTo>
                <a:cubicBezTo>
                  <a:pt x="3257405" y="871194"/>
                  <a:pt x="3253680" y="870725"/>
                  <a:pt x="3249024" y="870725"/>
                </a:cubicBezTo>
                <a:cubicBezTo>
                  <a:pt x="3246696" y="870725"/>
                  <a:pt x="3244833" y="870725"/>
                  <a:pt x="3242505" y="871194"/>
                </a:cubicBezTo>
                <a:cubicBezTo>
                  <a:pt x="3240177" y="871662"/>
                  <a:pt x="3238314" y="872131"/>
                  <a:pt x="3236452" y="873069"/>
                </a:cubicBezTo>
                <a:close/>
                <a:moveTo>
                  <a:pt x="3023660" y="843539"/>
                </a:moveTo>
                <a:lnTo>
                  <a:pt x="3013417" y="845414"/>
                </a:lnTo>
                <a:lnTo>
                  <a:pt x="3014348" y="845414"/>
                </a:lnTo>
                <a:lnTo>
                  <a:pt x="3014348" y="874006"/>
                </a:lnTo>
                <a:cubicBezTo>
                  <a:pt x="3012951" y="873537"/>
                  <a:pt x="3011089" y="872599"/>
                  <a:pt x="3008760" y="871662"/>
                </a:cubicBezTo>
                <a:cubicBezTo>
                  <a:pt x="3005967" y="870725"/>
                  <a:pt x="3003173" y="870256"/>
                  <a:pt x="2999913" y="870256"/>
                </a:cubicBezTo>
                <a:cubicBezTo>
                  <a:pt x="2996188" y="870256"/>
                  <a:pt x="2992463" y="871193"/>
                  <a:pt x="2989204" y="872599"/>
                </a:cubicBezTo>
                <a:cubicBezTo>
                  <a:pt x="2985945" y="874006"/>
                  <a:pt x="2983617" y="875881"/>
                  <a:pt x="2981288" y="878693"/>
                </a:cubicBezTo>
                <a:cubicBezTo>
                  <a:pt x="2978960" y="881036"/>
                  <a:pt x="2977098" y="884317"/>
                  <a:pt x="2976167" y="888067"/>
                </a:cubicBezTo>
                <a:cubicBezTo>
                  <a:pt x="2974770" y="891817"/>
                  <a:pt x="2974304" y="896035"/>
                  <a:pt x="2974304" y="900254"/>
                </a:cubicBezTo>
                <a:cubicBezTo>
                  <a:pt x="2974304" y="904941"/>
                  <a:pt x="2974770" y="909159"/>
                  <a:pt x="2976167" y="912909"/>
                </a:cubicBezTo>
                <a:cubicBezTo>
                  <a:pt x="2977563" y="916659"/>
                  <a:pt x="2979426" y="919940"/>
                  <a:pt x="2981754" y="922284"/>
                </a:cubicBezTo>
                <a:cubicBezTo>
                  <a:pt x="2984082" y="925096"/>
                  <a:pt x="2986876" y="926971"/>
                  <a:pt x="2990601" y="928377"/>
                </a:cubicBezTo>
                <a:cubicBezTo>
                  <a:pt x="2993860" y="929783"/>
                  <a:pt x="2998051" y="930252"/>
                  <a:pt x="3002242" y="930252"/>
                </a:cubicBezTo>
                <a:cubicBezTo>
                  <a:pt x="3006898" y="930252"/>
                  <a:pt x="3011089" y="929783"/>
                  <a:pt x="3014814" y="929314"/>
                </a:cubicBezTo>
                <a:cubicBezTo>
                  <a:pt x="3018539" y="928846"/>
                  <a:pt x="3021332" y="927908"/>
                  <a:pt x="3023660" y="927439"/>
                </a:cubicBezTo>
                <a:close/>
                <a:moveTo>
                  <a:pt x="2935191" y="843071"/>
                </a:moveTo>
                <a:lnTo>
                  <a:pt x="2924947" y="844946"/>
                </a:lnTo>
                <a:lnTo>
                  <a:pt x="2924947" y="913847"/>
                </a:lnTo>
                <a:cubicBezTo>
                  <a:pt x="2924947" y="919472"/>
                  <a:pt x="2925878" y="923690"/>
                  <a:pt x="2928672" y="926034"/>
                </a:cubicBezTo>
                <a:cubicBezTo>
                  <a:pt x="2931466" y="928846"/>
                  <a:pt x="2936122" y="930252"/>
                  <a:pt x="2942175" y="930252"/>
                </a:cubicBezTo>
                <a:lnTo>
                  <a:pt x="2944038" y="921348"/>
                </a:lnTo>
                <a:cubicBezTo>
                  <a:pt x="2942175" y="920878"/>
                  <a:pt x="2940778" y="920878"/>
                  <a:pt x="2939847" y="920409"/>
                </a:cubicBezTo>
                <a:cubicBezTo>
                  <a:pt x="2938450" y="919941"/>
                  <a:pt x="2937519" y="919472"/>
                  <a:pt x="2937053" y="919003"/>
                </a:cubicBezTo>
                <a:cubicBezTo>
                  <a:pt x="2936588" y="918066"/>
                  <a:pt x="2936122" y="917129"/>
                  <a:pt x="2935656" y="916192"/>
                </a:cubicBezTo>
                <a:cubicBezTo>
                  <a:pt x="2935191" y="915253"/>
                  <a:pt x="2935191" y="913847"/>
                  <a:pt x="2935191" y="911973"/>
                </a:cubicBezTo>
                <a:close/>
                <a:moveTo>
                  <a:pt x="3648531" y="673866"/>
                </a:moveTo>
                <a:cubicBezTo>
                  <a:pt x="3655981" y="672928"/>
                  <a:pt x="3663431" y="672928"/>
                  <a:pt x="3670881" y="673866"/>
                </a:cubicBezTo>
                <a:cubicBezTo>
                  <a:pt x="3673675" y="674334"/>
                  <a:pt x="3676469" y="674803"/>
                  <a:pt x="3679263" y="675272"/>
                </a:cubicBezTo>
                <a:lnTo>
                  <a:pt x="3679263" y="710425"/>
                </a:lnTo>
                <a:cubicBezTo>
                  <a:pt x="3676003" y="710894"/>
                  <a:pt x="3672744" y="711363"/>
                  <a:pt x="3669484" y="711363"/>
                </a:cubicBezTo>
                <a:cubicBezTo>
                  <a:pt x="3665294" y="711832"/>
                  <a:pt x="3661103" y="711832"/>
                  <a:pt x="3656447" y="711832"/>
                </a:cubicBezTo>
                <a:cubicBezTo>
                  <a:pt x="3649462" y="711832"/>
                  <a:pt x="3642478" y="710425"/>
                  <a:pt x="3636891" y="707144"/>
                </a:cubicBezTo>
                <a:cubicBezTo>
                  <a:pt x="3631769" y="703863"/>
                  <a:pt x="3628975" y="698239"/>
                  <a:pt x="3629440" y="692145"/>
                </a:cubicBezTo>
                <a:cubicBezTo>
                  <a:pt x="3628975" y="688864"/>
                  <a:pt x="3629906" y="685583"/>
                  <a:pt x="3631769" y="682771"/>
                </a:cubicBezTo>
                <a:cubicBezTo>
                  <a:pt x="3633631" y="679959"/>
                  <a:pt x="3635959" y="678084"/>
                  <a:pt x="3638753" y="676678"/>
                </a:cubicBezTo>
                <a:cubicBezTo>
                  <a:pt x="3641547" y="675272"/>
                  <a:pt x="3645272" y="674334"/>
                  <a:pt x="3648531" y="673866"/>
                </a:cubicBezTo>
                <a:close/>
                <a:moveTo>
                  <a:pt x="3151708" y="673397"/>
                </a:moveTo>
                <a:cubicBezTo>
                  <a:pt x="3154967" y="673397"/>
                  <a:pt x="3158692" y="673397"/>
                  <a:pt x="3161952" y="673866"/>
                </a:cubicBezTo>
                <a:cubicBezTo>
                  <a:pt x="3164745" y="674334"/>
                  <a:pt x="3167539" y="674803"/>
                  <a:pt x="3170333" y="675272"/>
                </a:cubicBezTo>
                <a:lnTo>
                  <a:pt x="3170333" y="710425"/>
                </a:lnTo>
                <a:cubicBezTo>
                  <a:pt x="3167074" y="710894"/>
                  <a:pt x="3163814" y="711363"/>
                  <a:pt x="3160555" y="711363"/>
                </a:cubicBezTo>
                <a:cubicBezTo>
                  <a:pt x="3156364" y="711832"/>
                  <a:pt x="3152173" y="711832"/>
                  <a:pt x="3147517" y="711832"/>
                </a:cubicBezTo>
                <a:cubicBezTo>
                  <a:pt x="3140533" y="711832"/>
                  <a:pt x="3133548" y="710425"/>
                  <a:pt x="3127961" y="707613"/>
                </a:cubicBezTo>
                <a:cubicBezTo>
                  <a:pt x="3122839" y="704332"/>
                  <a:pt x="3120045" y="698708"/>
                  <a:pt x="3120511" y="692614"/>
                </a:cubicBezTo>
                <a:cubicBezTo>
                  <a:pt x="3120045" y="689333"/>
                  <a:pt x="3120976" y="686052"/>
                  <a:pt x="3122839" y="683240"/>
                </a:cubicBezTo>
                <a:cubicBezTo>
                  <a:pt x="3124236" y="680428"/>
                  <a:pt x="3126564" y="678553"/>
                  <a:pt x="3129358" y="677147"/>
                </a:cubicBezTo>
                <a:cubicBezTo>
                  <a:pt x="3132617" y="675740"/>
                  <a:pt x="3136342" y="674803"/>
                  <a:pt x="3139602" y="674334"/>
                </a:cubicBezTo>
                <a:cubicBezTo>
                  <a:pt x="3143327" y="673866"/>
                  <a:pt x="3147517" y="673397"/>
                  <a:pt x="3151708" y="673397"/>
                </a:cubicBezTo>
                <a:close/>
                <a:moveTo>
                  <a:pt x="3946067" y="616214"/>
                </a:moveTo>
                <a:cubicBezTo>
                  <a:pt x="3950723" y="616214"/>
                  <a:pt x="3955380" y="616682"/>
                  <a:pt x="3960036" y="618088"/>
                </a:cubicBezTo>
                <a:cubicBezTo>
                  <a:pt x="3963761" y="619026"/>
                  <a:pt x="3967952" y="620431"/>
                  <a:pt x="3971211" y="622775"/>
                </a:cubicBezTo>
                <a:lnTo>
                  <a:pt x="3971211" y="706675"/>
                </a:lnTo>
                <a:cubicBezTo>
                  <a:pt x="3968883" y="707144"/>
                  <a:pt x="3965624" y="707144"/>
                  <a:pt x="3962364" y="707614"/>
                </a:cubicBezTo>
                <a:cubicBezTo>
                  <a:pt x="3959105" y="708081"/>
                  <a:pt x="3955380" y="708081"/>
                  <a:pt x="3951189" y="708081"/>
                </a:cubicBezTo>
                <a:cubicBezTo>
                  <a:pt x="3940014" y="708551"/>
                  <a:pt x="3929305" y="703863"/>
                  <a:pt x="3922786" y="694958"/>
                </a:cubicBezTo>
                <a:cubicBezTo>
                  <a:pt x="3915801" y="685114"/>
                  <a:pt x="3912542" y="672927"/>
                  <a:pt x="3913008" y="660741"/>
                </a:cubicBezTo>
                <a:cubicBezTo>
                  <a:pt x="3913008" y="631213"/>
                  <a:pt x="3923717" y="616214"/>
                  <a:pt x="3946067" y="616214"/>
                </a:cubicBezTo>
                <a:close/>
                <a:moveTo>
                  <a:pt x="3490218" y="616214"/>
                </a:moveTo>
                <a:cubicBezTo>
                  <a:pt x="3494874" y="616214"/>
                  <a:pt x="3499531" y="616682"/>
                  <a:pt x="3504187" y="618088"/>
                </a:cubicBezTo>
                <a:cubicBezTo>
                  <a:pt x="3507912" y="619026"/>
                  <a:pt x="3512102" y="620432"/>
                  <a:pt x="3515362" y="622776"/>
                </a:cubicBezTo>
                <a:lnTo>
                  <a:pt x="3515362" y="706676"/>
                </a:lnTo>
                <a:cubicBezTo>
                  <a:pt x="3513034" y="707145"/>
                  <a:pt x="3509774" y="707145"/>
                  <a:pt x="3506515" y="707614"/>
                </a:cubicBezTo>
                <a:cubicBezTo>
                  <a:pt x="3503256" y="708082"/>
                  <a:pt x="3499531" y="708082"/>
                  <a:pt x="3495340" y="708082"/>
                </a:cubicBezTo>
                <a:cubicBezTo>
                  <a:pt x="3484165" y="708551"/>
                  <a:pt x="3473455" y="703864"/>
                  <a:pt x="3466937" y="694958"/>
                </a:cubicBezTo>
                <a:cubicBezTo>
                  <a:pt x="3459952" y="685115"/>
                  <a:pt x="3456693" y="672928"/>
                  <a:pt x="3457159" y="660742"/>
                </a:cubicBezTo>
                <a:cubicBezTo>
                  <a:pt x="3457159" y="631213"/>
                  <a:pt x="3467868" y="616214"/>
                  <a:pt x="3490218" y="616214"/>
                </a:cubicBezTo>
                <a:close/>
                <a:moveTo>
                  <a:pt x="4528101" y="614337"/>
                </a:moveTo>
                <a:cubicBezTo>
                  <a:pt x="4532757" y="614337"/>
                  <a:pt x="4537413" y="615275"/>
                  <a:pt x="4541604" y="617149"/>
                </a:cubicBezTo>
                <a:cubicBezTo>
                  <a:pt x="4544863" y="618556"/>
                  <a:pt x="4548122" y="621368"/>
                  <a:pt x="4550451" y="624180"/>
                </a:cubicBezTo>
                <a:cubicBezTo>
                  <a:pt x="4552779" y="626992"/>
                  <a:pt x="4554641" y="630274"/>
                  <a:pt x="4555572" y="634023"/>
                </a:cubicBezTo>
                <a:cubicBezTo>
                  <a:pt x="4556504" y="637773"/>
                  <a:pt x="4557435" y="641991"/>
                  <a:pt x="4557435" y="645741"/>
                </a:cubicBezTo>
                <a:lnTo>
                  <a:pt x="4496903" y="646210"/>
                </a:lnTo>
                <a:cubicBezTo>
                  <a:pt x="4497369" y="641991"/>
                  <a:pt x="4498300" y="638242"/>
                  <a:pt x="4499697" y="634492"/>
                </a:cubicBezTo>
                <a:cubicBezTo>
                  <a:pt x="4500628" y="630742"/>
                  <a:pt x="4502957" y="626992"/>
                  <a:pt x="4505285" y="624180"/>
                </a:cubicBezTo>
                <a:cubicBezTo>
                  <a:pt x="4508078" y="621368"/>
                  <a:pt x="4510872" y="618556"/>
                  <a:pt x="4514597" y="617149"/>
                </a:cubicBezTo>
                <a:cubicBezTo>
                  <a:pt x="4518788" y="615275"/>
                  <a:pt x="4523444" y="614337"/>
                  <a:pt x="4528101" y="614337"/>
                </a:cubicBezTo>
                <a:close/>
                <a:moveTo>
                  <a:pt x="4262693" y="580590"/>
                </a:moveTo>
                <a:lnTo>
                  <a:pt x="4262693" y="743703"/>
                </a:lnTo>
                <a:lnTo>
                  <a:pt x="4308790" y="743703"/>
                </a:lnTo>
                <a:lnTo>
                  <a:pt x="4308790" y="580590"/>
                </a:lnTo>
                <a:close/>
                <a:moveTo>
                  <a:pt x="3822211" y="577310"/>
                </a:moveTo>
                <a:cubicBezTo>
                  <a:pt x="3809639" y="576841"/>
                  <a:pt x="3797067" y="578247"/>
                  <a:pt x="3784961" y="581060"/>
                </a:cubicBezTo>
                <a:cubicBezTo>
                  <a:pt x="3775182" y="582934"/>
                  <a:pt x="3765404" y="585747"/>
                  <a:pt x="3755626" y="589028"/>
                </a:cubicBezTo>
                <a:lnTo>
                  <a:pt x="3755626" y="743704"/>
                </a:lnTo>
                <a:lnTo>
                  <a:pt x="3801723" y="743704"/>
                </a:lnTo>
                <a:lnTo>
                  <a:pt x="3801723" y="619026"/>
                </a:lnTo>
                <a:cubicBezTo>
                  <a:pt x="3804517" y="618088"/>
                  <a:pt x="3807311" y="617620"/>
                  <a:pt x="3810570" y="617151"/>
                </a:cubicBezTo>
                <a:cubicBezTo>
                  <a:pt x="3813829" y="616682"/>
                  <a:pt x="3817554" y="616213"/>
                  <a:pt x="3820814" y="616213"/>
                </a:cubicBezTo>
                <a:cubicBezTo>
                  <a:pt x="3826401" y="616213"/>
                  <a:pt x="3832454" y="617151"/>
                  <a:pt x="3838508" y="618088"/>
                </a:cubicBezTo>
                <a:cubicBezTo>
                  <a:pt x="3844095" y="619026"/>
                  <a:pt x="3848751" y="620432"/>
                  <a:pt x="3852942" y="621369"/>
                </a:cubicBezTo>
                <a:lnTo>
                  <a:pt x="3860392" y="583872"/>
                </a:lnTo>
                <a:cubicBezTo>
                  <a:pt x="3857598" y="582466"/>
                  <a:pt x="3854805" y="581528"/>
                  <a:pt x="3851545" y="581060"/>
                </a:cubicBezTo>
                <a:cubicBezTo>
                  <a:pt x="3848286" y="580122"/>
                  <a:pt x="3844561" y="579653"/>
                  <a:pt x="3841301" y="579185"/>
                </a:cubicBezTo>
                <a:cubicBezTo>
                  <a:pt x="3838042" y="578716"/>
                  <a:pt x="3834317" y="578247"/>
                  <a:pt x="3831058" y="577779"/>
                </a:cubicBezTo>
                <a:cubicBezTo>
                  <a:pt x="3827798" y="577310"/>
                  <a:pt x="3824539" y="577310"/>
                  <a:pt x="3822211" y="577310"/>
                </a:cubicBezTo>
                <a:close/>
                <a:moveTo>
                  <a:pt x="3315143" y="576841"/>
                </a:moveTo>
                <a:cubicBezTo>
                  <a:pt x="3302105" y="576841"/>
                  <a:pt x="3289533" y="577779"/>
                  <a:pt x="3276496" y="579654"/>
                </a:cubicBezTo>
                <a:cubicBezTo>
                  <a:pt x="3266252" y="581528"/>
                  <a:pt x="3256008" y="583403"/>
                  <a:pt x="3246230" y="586216"/>
                </a:cubicBezTo>
                <a:lnTo>
                  <a:pt x="3246696" y="743236"/>
                </a:lnTo>
                <a:lnTo>
                  <a:pt x="3292793" y="743236"/>
                </a:lnTo>
                <a:lnTo>
                  <a:pt x="3292793" y="617151"/>
                </a:lnTo>
                <a:cubicBezTo>
                  <a:pt x="3295586" y="616682"/>
                  <a:pt x="3299311" y="616682"/>
                  <a:pt x="3302571" y="616214"/>
                </a:cubicBezTo>
                <a:cubicBezTo>
                  <a:pt x="3305830" y="615745"/>
                  <a:pt x="3309555" y="615745"/>
                  <a:pt x="3312815" y="615745"/>
                </a:cubicBezTo>
                <a:cubicBezTo>
                  <a:pt x="3323524" y="615745"/>
                  <a:pt x="3330974" y="619026"/>
                  <a:pt x="3334699" y="625119"/>
                </a:cubicBezTo>
                <a:cubicBezTo>
                  <a:pt x="3338424" y="631681"/>
                  <a:pt x="3340287" y="641993"/>
                  <a:pt x="3340287" y="656992"/>
                </a:cubicBezTo>
                <a:lnTo>
                  <a:pt x="3340287" y="744173"/>
                </a:lnTo>
                <a:lnTo>
                  <a:pt x="3386384" y="744173"/>
                </a:lnTo>
                <a:lnTo>
                  <a:pt x="3386384" y="651836"/>
                </a:lnTo>
                <a:cubicBezTo>
                  <a:pt x="3386849" y="641524"/>
                  <a:pt x="3385452" y="631213"/>
                  <a:pt x="3383124" y="621369"/>
                </a:cubicBezTo>
                <a:cubicBezTo>
                  <a:pt x="3380796" y="612933"/>
                  <a:pt x="3377071" y="604964"/>
                  <a:pt x="3371484" y="597934"/>
                </a:cubicBezTo>
                <a:cubicBezTo>
                  <a:pt x="3365430" y="590903"/>
                  <a:pt x="3357980" y="585747"/>
                  <a:pt x="3349599" y="582466"/>
                </a:cubicBezTo>
                <a:cubicBezTo>
                  <a:pt x="3338424" y="578247"/>
                  <a:pt x="3326783" y="576373"/>
                  <a:pt x="3315143" y="576841"/>
                </a:cubicBezTo>
                <a:close/>
                <a:moveTo>
                  <a:pt x="3652722" y="576372"/>
                </a:moveTo>
                <a:cubicBezTo>
                  <a:pt x="3647134" y="576372"/>
                  <a:pt x="3641547" y="576372"/>
                  <a:pt x="3636425" y="576841"/>
                </a:cubicBezTo>
                <a:cubicBezTo>
                  <a:pt x="3631303" y="577310"/>
                  <a:pt x="3626181" y="578247"/>
                  <a:pt x="3621525" y="578716"/>
                </a:cubicBezTo>
                <a:cubicBezTo>
                  <a:pt x="3616869" y="579185"/>
                  <a:pt x="3612212" y="580122"/>
                  <a:pt x="3608487" y="581059"/>
                </a:cubicBezTo>
                <a:cubicBezTo>
                  <a:pt x="3604762" y="581997"/>
                  <a:pt x="3601503" y="582934"/>
                  <a:pt x="3598709" y="583872"/>
                </a:cubicBezTo>
                <a:lnTo>
                  <a:pt x="3604762" y="620900"/>
                </a:lnTo>
                <a:cubicBezTo>
                  <a:pt x="3610815" y="618557"/>
                  <a:pt x="3617800" y="617151"/>
                  <a:pt x="3624319" y="616213"/>
                </a:cubicBezTo>
                <a:cubicBezTo>
                  <a:pt x="3632234" y="614807"/>
                  <a:pt x="3639684" y="614338"/>
                  <a:pt x="3647600" y="614338"/>
                </a:cubicBezTo>
                <a:cubicBezTo>
                  <a:pt x="3659241" y="614338"/>
                  <a:pt x="3667622" y="616682"/>
                  <a:pt x="3672278" y="621369"/>
                </a:cubicBezTo>
                <a:cubicBezTo>
                  <a:pt x="3676934" y="626525"/>
                  <a:pt x="3679728" y="633087"/>
                  <a:pt x="3679263" y="640118"/>
                </a:cubicBezTo>
                <a:lnTo>
                  <a:pt x="3679263" y="644336"/>
                </a:lnTo>
                <a:cubicBezTo>
                  <a:pt x="3675538" y="643399"/>
                  <a:pt x="3671813" y="642930"/>
                  <a:pt x="3668088" y="642461"/>
                </a:cubicBezTo>
                <a:cubicBezTo>
                  <a:pt x="3662966" y="641993"/>
                  <a:pt x="3657378" y="641524"/>
                  <a:pt x="3652256" y="641524"/>
                </a:cubicBezTo>
                <a:cubicBezTo>
                  <a:pt x="3643875" y="641524"/>
                  <a:pt x="3635028" y="642461"/>
                  <a:pt x="3626647" y="644336"/>
                </a:cubicBezTo>
                <a:cubicBezTo>
                  <a:pt x="3618731" y="645742"/>
                  <a:pt x="3611281" y="648555"/>
                  <a:pt x="3604762" y="652773"/>
                </a:cubicBezTo>
                <a:cubicBezTo>
                  <a:pt x="3598243" y="656992"/>
                  <a:pt x="3593122" y="662148"/>
                  <a:pt x="3589397" y="668710"/>
                </a:cubicBezTo>
                <a:cubicBezTo>
                  <a:pt x="3585672" y="676209"/>
                  <a:pt x="3583343" y="684646"/>
                  <a:pt x="3583809" y="693083"/>
                </a:cubicBezTo>
                <a:cubicBezTo>
                  <a:pt x="3583809" y="701520"/>
                  <a:pt x="3585672" y="709957"/>
                  <a:pt x="3589397" y="717925"/>
                </a:cubicBezTo>
                <a:cubicBezTo>
                  <a:pt x="3592656" y="724956"/>
                  <a:pt x="3597312" y="730580"/>
                  <a:pt x="3603365" y="734799"/>
                </a:cubicBezTo>
                <a:cubicBezTo>
                  <a:pt x="3609884" y="739486"/>
                  <a:pt x="3617334" y="742298"/>
                  <a:pt x="3625250" y="744173"/>
                </a:cubicBezTo>
                <a:cubicBezTo>
                  <a:pt x="3634562" y="746048"/>
                  <a:pt x="3643875" y="746985"/>
                  <a:pt x="3653653" y="746985"/>
                </a:cubicBezTo>
                <a:cubicBezTo>
                  <a:pt x="3667622" y="747454"/>
                  <a:pt x="3682056" y="746048"/>
                  <a:pt x="3696025" y="744173"/>
                </a:cubicBezTo>
                <a:cubicBezTo>
                  <a:pt x="3707666" y="742298"/>
                  <a:pt x="3716978" y="740423"/>
                  <a:pt x="3723497" y="739017"/>
                </a:cubicBezTo>
                <a:lnTo>
                  <a:pt x="3723497" y="642930"/>
                </a:lnTo>
                <a:cubicBezTo>
                  <a:pt x="3723963" y="633556"/>
                  <a:pt x="3722566" y="624181"/>
                  <a:pt x="3720238" y="615276"/>
                </a:cubicBezTo>
                <a:cubicBezTo>
                  <a:pt x="3717910" y="607308"/>
                  <a:pt x="3714185" y="600277"/>
                  <a:pt x="3708597" y="594184"/>
                </a:cubicBezTo>
                <a:cubicBezTo>
                  <a:pt x="3702544" y="588090"/>
                  <a:pt x="3695094" y="583872"/>
                  <a:pt x="3686713" y="581059"/>
                </a:cubicBezTo>
                <a:cubicBezTo>
                  <a:pt x="3676003" y="577778"/>
                  <a:pt x="3664362" y="575904"/>
                  <a:pt x="3652722" y="576372"/>
                </a:cubicBezTo>
                <a:close/>
                <a:moveTo>
                  <a:pt x="3143792" y="576372"/>
                </a:moveTo>
                <a:cubicBezTo>
                  <a:pt x="3138205" y="576372"/>
                  <a:pt x="3133548" y="576372"/>
                  <a:pt x="3128426" y="576841"/>
                </a:cubicBezTo>
                <a:cubicBezTo>
                  <a:pt x="3123305" y="577310"/>
                  <a:pt x="3118183" y="578247"/>
                  <a:pt x="3113526" y="578716"/>
                </a:cubicBezTo>
                <a:cubicBezTo>
                  <a:pt x="3108870" y="579185"/>
                  <a:pt x="3104680" y="580122"/>
                  <a:pt x="3100489" y="581059"/>
                </a:cubicBezTo>
                <a:cubicBezTo>
                  <a:pt x="3096298" y="581997"/>
                  <a:pt x="3093039" y="582934"/>
                  <a:pt x="3090245" y="583872"/>
                </a:cubicBezTo>
                <a:lnTo>
                  <a:pt x="3096298" y="620900"/>
                </a:lnTo>
                <a:cubicBezTo>
                  <a:pt x="3102351" y="618557"/>
                  <a:pt x="3109336" y="617151"/>
                  <a:pt x="3115855" y="616213"/>
                </a:cubicBezTo>
                <a:cubicBezTo>
                  <a:pt x="3123770" y="614807"/>
                  <a:pt x="3131220" y="614338"/>
                  <a:pt x="3139136" y="614338"/>
                </a:cubicBezTo>
                <a:cubicBezTo>
                  <a:pt x="3150777" y="614338"/>
                  <a:pt x="3159158" y="616682"/>
                  <a:pt x="3163814" y="621369"/>
                </a:cubicBezTo>
                <a:cubicBezTo>
                  <a:pt x="3168470" y="626525"/>
                  <a:pt x="3171264" y="633087"/>
                  <a:pt x="3170799" y="640118"/>
                </a:cubicBezTo>
                <a:lnTo>
                  <a:pt x="3170799" y="644336"/>
                </a:lnTo>
                <a:cubicBezTo>
                  <a:pt x="3167074" y="643399"/>
                  <a:pt x="3163349" y="642930"/>
                  <a:pt x="3159624" y="642461"/>
                </a:cubicBezTo>
                <a:cubicBezTo>
                  <a:pt x="3154502" y="641993"/>
                  <a:pt x="3148914" y="641524"/>
                  <a:pt x="3143792" y="641524"/>
                </a:cubicBezTo>
                <a:cubicBezTo>
                  <a:pt x="3135411" y="641524"/>
                  <a:pt x="3126564" y="642461"/>
                  <a:pt x="3118183" y="644336"/>
                </a:cubicBezTo>
                <a:cubicBezTo>
                  <a:pt x="3110267" y="645742"/>
                  <a:pt x="3103283" y="648555"/>
                  <a:pt x="3096298" y="652773"/>
                </a:cubicBezTo>
                <a:cubicBezTo>
                  <a:pt x="3089779" y="656992"/>
                  <a:pt x="3084658" y="662148"/>
                  <a:pt x="3080933" y="668710"/>
                </a:cubicBezTo>
                <a:cubicBezTo>
                  <a:pt x="3077208" y="676209"/>
                  <a:pt x="3074879" y="684646"/>
                  <a:pt x="3075345" y="693083"/>
                </a:cubicBezTo>
                <a:cubicBezTo>
                  <a:pt x="3075345" y="701520"/>
                  <a:pt x="3076742" y="709957"/>
                  <a:pt x="3080467" y="717925"/>
                </a:cubicBezTo>
                <a:cubicBezTo>
                  <a:pt x="3083726" y="724956"/>
                  <a:pt x="3088383" y="730580"/>
                  <a:pt x="3094436" y="734799"/>
                </a:cubicBezTo>
                <a:cubicBezTo>
                  <a:pt x="3100954" y="739486"/>
                  <a:pt x="3108405" y="742298"/>
                  <a:pt x="3116320" y="744173"/>
                </a:cubicBezTo>
                <a:cubicBezTo>
                  <a:pt x="3125633" y="746048"/>
                  <a:pt x="3134945" y="746985"/>
                  <a:pt x="3144723" y="746985"/>
                </a:cubicBezTo>
                <a:cubicBezTo>
                  <a:pt x="3158692" y="747454"/>
                  <a:pt x="3173127" y="746048"/>
                  <a:pt x="3187095" y="744173"/>
                </a:cubicBezTo>
                <a:cubicBezTo>
                  <a:pt x="3198736" y="742298"/>
                  <a:pt x="3208049" y="740423"/>
                  <a:pt x="3214567" y="739017"/>
                </a:cubicBezTo>
                <a:lnTo>
                  <a:pt x="3214567" y="642930"/>
                </a:lnTo>
                <a:cubicBezTo>
                  <a:pt x="3214567" y="633556"/>
                  <a:pt x="3213636" y="624181"/>
                  <a:pt x="3211308" y="615276"/>
                </a:cubicBezTo>
                <a:cubicBezTo>
                  <a:pt x="3208980" y="607308"/>
                  <a:pt x="3205255" y="600277"/>
                  <a:pt x="3199667" y="594184"/>
                </a:cubicBezTo>
                <a:cubicBezTo>
                  <a:pt x="3193614" y="588090"/>
                  <a:pt x="3186164" y="583872"/>
                  <a:pt x="3177783" y="581059"/>
                </a:cubicBezTo>
                <a:cubicBezTo>
                  <a:pt x="3166608" y="577778"/>
                  <a:pt x="3155433" y="575904"/>
                  <a:pt x="3143792" y="576372"/>
                </a:cubicBezTo>
                <a:close/>
                <a:moveTo>
                  <a:pt x="4527169" y="576371"/>
                </a:moveTo>
                <a:cubicBezTo>
                  <a:pt x="4517391" y="576371"/>
                  <a:pt x="4507613" y="578246"/>
                  <a:pt x="4498300" y="581996"/>
                </a:cubicBezTo>
                <a:cubicBezTo>
                  <a:pt x="4488988" y="585745"/>
                  <a:pt x="4480607" y="591370"/>
                  <a:pt x="4473622" y="598401"/>
                </a:cubicBezTo>
                <a:cubicBezTo>
                  <a:pt x="4465706" y="606369"/>
                  <a:pt x="4460119" y="615275"/>
                  <a:pt x="4455928" y="625586"/>
                </a:cubicBezTo>
                <a:cubicBezTo>
                  <a:pt x="4451272" y="637773"/>
                  <a:pt x="4448944" y="650428"/>
                  <a:pt x="4449409" y="663552"/>
                </a:cubicBezTo>
                <a:cubicBezTo>
                  <a:pt x="4449409" y="674802"/>
                  <a:pt x="4450806" y="686051"/>
                  <a:pt x="4454066" y="696831"/>
                </a:cubicBezTo>
                <a:cubicBezTo>
                  <a:pt x="4457325" y="706674"/>
                  <a:pt x="4462913" y="716049"/>
                  <a:pt x="4469897" y="723548"/>
                </a:cubicBezTo>
                <a:cubicBezTo>
                  <a:pt x="4477813" y="731516"/>
                  <a:pt x="4486660" y="737610"/>
                  <a:pt x="4496903" y="741360"/>
                </a:cubicBezTo>
                <a:cubicBezTo>
                  <a:pt x="4509010" y="746047"/>
                  <a:pt x="4522047" y="748390"/>
                  <a:pt x="4535085" y="747922"/>
                </a:cubicBezTo>
                <a:cubicBezTo>
                  <a:pt x="4540672" y="747922"/>
                  <a:pt x="4546726" y="747453"/>
                  <a:pt x="4552313" y="746984"/>
                </a:cubicBezTo>
                <a:cubicBezTo>
                  <a:pt x="4558366" y="746515"/>
                  <a:pt x="4563488" y="745578"/>
                  <a:pt x="4568610" y="744641"/>
                </a:cubicBezTo>
                <a:cubicBezTo>
                  <a:pt x="4573266" y="743703"/>
                  <a:pt x="4577922" y="742766"/>
                  <a:pt x="4582579" y="741360"/>
                </a:cubicBezTo>
                <a:cubicBezTo>
                  <a:pt x="4585838" y="740422"/>
                  <a:pt x="4589098" y="739016"/>
                  <a:pt x="4592357" y="737610"/>
                </a:cubicBezTo>
                <a:lnTo>
                  <a:pt x="4586304" y="700112"/>
                </a:lnTo>
                <a:cubicBezTo>
                  <a:pt x="4579785" y="702456"/>
                  <a:pt x="4573266" y="704800"/>
                  <a:pt x="4566282" y="705737"/>
                </a:cubicBezTo>
                <a:cubicBezTo>
                  <a:pt x="4558366" y="707143"/>
                  <a:pt x="4549985" y="708081"/>
                  <a:pt x="4541604" y="708081"/>
                </a:cubicBezTo>
                <a:cubicBezTo>
                  <a:pt x="4530429" y="708549"/>
                  <a:pt x="4519253" y="705737"/>
                  <a:pt x="4509941" y="699644"/>
                </a:cubicBezTo>
                <a:cubicBezTo>
                  <a:pt x="4502025" y="694488"/>
                  <a:pt x="4497369" y="686520"/>
                  <a:pt x="4496438" y="677145"/>
                </a:cubicBezTo>
                <a:lnTo>
                  <a:pt x="4600738" y="677145"/>
                </a:lnTo>
                <a:cubicBezTo>
                  <a:pt x="4600738" y="674802"/>
                  <a:pt x="4600738" y="671989"/>
                  <a:pt x="4601204" y="668708"/>
                </a:cubicBezTo>
                <a:cubicBezTo>
                  <a:pt x="4601669" y="665427"/>
                  <a:pt x="4601669" y="662615"/>
                  <a:pt x="4601669" y="659803"/>
                </a:cubicBezTo>
                <a:cubicBezTo>
                  <a:pt x="4601669" y="632617"/>
                  <a:pt x="4595151" y="611525"/>
                  <a:pt x="4581648" y="597463"/>
                </a:cubicBezTo>
                <a:cubicBezTo>
                  <a:pt x="4568144" y="583402"/>
                  <a:pt x="4549985" y="576371"/>
                  <a:pt x="4527169" y="576371"/>
                </a:cubicBezTo>
                <a:close/>
                <a:moveTo>
                  <a:pt x="3002707" y="532313"/>
                </a:moveTo>
                <a:lnTo>
                  <a:pt x="2956610" y="539812"/>
                </a:lnTo>
                <a:lnTo>
                  <a:pt x="2957541" y="677147"/>
                </a:lnTo>
                <a:cubicBezTo>
                  <a:pt x="2957541" y="686990"/>
                  <a:pt x="2958472" y="696833"/>
                  <a:pt x="2960335" y="706207"/>
                </a:cubicBezTo>
                <a:cubicBezTo>
                  <a:pt x="2961732" y="714175"/>
                  <a:pt x="2965457" y="721675"/>
                  <a:pt x="2970579" y="728237"/>
                </a:cubicBezTo>
                <a:cubicBezTo>
                  <a:pt x="2975701" y="734330"/>
                  <a:pt x="2982685" y="739486"/>
                  <a:pt x="2990135" y="742298"/>
                </a:cubicBezTo>
                <a:cubicBezTo>
                  <a:pt x="3000379" y="746048"/>
                  <a:pt x="3010623" y="747923"/>
                  <a:pt x="3021332" y="747454"/>
                </a:cubicBezTo>
                <a:cubicBezTo>
                  <a:pt x="3029713" y="747454"/>
                  <a:pt x="3038095" y="746517"/>
                  <a:pt x="3046010" y="744642"/>
                </a:cubicBezTo>
                <a:cubicBezTo>
                  <a:pt x="3052529" y="742767"/>
                  <a:pt x="3058582" y="740892"/>
                  <a:pt x="3064635" y="738549"/>
                </a:cubicBezTo>
                <a:lnTo>
                  <a:pt x="3058117" y="702457"/>
                </a:lnTo>
                <a:cubicBezTo>
                  <a:pt x="3053460" y="704332"/>
                  <a:pt x="3048338" y="705738"/>
                  <a:pt x="3043682" y="706676"/>
                </a:cubicBezTo>
                <a:cubicBezTo>
                  <a:pt x="3038560" y="707613"/>
                  <a:pt x="3033438" y="708082"/>
                  <a:pt x="3028317" y="708082"/>
                </a:cubicBezTo>
                <a:cubicBezTo>
                  <a:pt x="3018073" y="708082"/>
                  <a:pt x="3011088" y="705270"/>
                  <a:pt x="3007829" y="699645"/>
                </a:cubicBezTo>
                <a:cubicBezTo>
                  <a:pt x="3004104" y="692614"/>
                  <a:pt x="3002241" y="684177"/>
                  <a:pt x="3002707" y="676209"/>
                </a:cubicBezTo>
                <a:lnTo>
                  <a:pt x="3002707" y="619026"/>
                </a:lnTo>
                <a:lnTo>
                  <a:pt x="3057651" y="619026"/>
                </a:lnTo>
                <a:lnTo>
                  <a:pt x="3057651" y="580591"/>
                </a:lnTo>
                <a:lnTo>
                  <a:pt x="3002707" y="580591"/>
                </a:lnTo>
                <a:close/>
                <a:moveTo>
                  <a:pt x="4097861" y="528562"/>
                </a:moveTo>
                <a:lnTo>
                  <a:pt x="4097861" y="743703"/>
                </a:lnTo>
                <a:lnTo>
                  <a:pt x="4240343" y="743703"/>
                </a:lnTo>
                <a:lnTo>
                  <a:pt x="4240343" y="701987"/>
                </a:lnTo>
                <a:lnTo>
                  <a:pt x="4145821" y="701987"/>
                </a:lnTo>
                <a:lnTo>
                  <a:pt x="4145821" y="528562"/>
                </a:lnTo>
                <a:close/>
                <a:moveTo>
                  <a:pt x="2861622" y="524345"/>
                </a:moveTo>
                <a:cubicBezTo>
                  <a:pt x="2850447" y="524345"/>
                  <a:pt x="2839737" y="525751"/>
                  <a:pt x="2829028" y="529032"/>
                </a:cubicBezTo>
                <a:cubicBezTo>
                  <a:pt x="2820181" y="531376"/>
                  <a:pt x="2811800" y="536063"/>
                  <a:pt x="2804350" y="541688"/>
                </a:cubicBezTo>
                <a:cubicBezTo>
                  <a:pt x="2797365" y="546843"/>
                  <a:pt x="2792244" y="553874"/>
                  <a:pt x="2788519" y="561842"/>
                </a:cubicBezTo>
                <a:cubicBezTo>
                  <a:pt x="2784328" y="570279"/>
                  <a:pt x="2782931" y="579185"/>
                  <a:pt x="2782931" y="588559"/>
                </a:cubicBezTo>
                <a:cubicBezTo>
                  <a:pt x="2782465" y="597465"/>
                  <a:pt x="2784328" y="605902"/>
                  <a:pt x="2788053" y="613870"/>
                </a:cubicBezTo>
                <a:cubicBezTo>
                  <a:pt x="2791312" y="620432"/>
                  <a:pt x="2795969" y="626525"/>
                  <a:pt x="2801556" y="631213"/>
                </a:cubicBezTo>
                <a:cubicBezTo>
                  <a:pt x="2807144" y="636368"/>
                  <a:pt x="2813197" y="640118"/>
                  <a:pt x="2820181" y="643399"/>
                </a:cubicBezTo>
                <a:cubicBezTo>
                  <a:pt x="2827166" y="646680"/>
                  <a:pt x="2834150" y="649493"/>
                  <a:pt x="2841134" y="651836"/>
                </a:cubicBezTo>
                <a:cubicBezTo>
                  <a:pt x="2853241" y="655117"/>
                  <a:pt x="2864416" y="660273"/>
                  <a:pt x="2875125" y="666835"/>
                </a:cubicBezTo>
                <a:cubicBezTo>
                  <a:pt x="2881178" y="670585"/>
                  <a:pt x="2884903" y="677147"/>
                  <a:pt x="2884903" y="684178"/>
                </a:cubicBezTo>
                <a:cubicBezTo>
                  <a:pt x="2884903" y="686990"/>
                  <a:pt x="2884438" y="690271"/>
                  <a:pt x="2883506" y="693083"/>
                </a:cubicBezTo>
                <a:cubicBezTo>
                  <a:pt x="2882110" y="695896"/>
                  <a:pt x="2880247" y="698239"/>
                  <a:pt x="2877919" y="700114"/>
                </a:cubicBezTo>
                <a:cubicBezTo>
                  <a:pt x="2874660" y="702458"/>
                  <a:pt x="2870934" y="703864"/>
                  <a:pt x="2867209" y="704801"/>
                </a:cubicBezTo>
                <a:cubicBezTo>
                  <a:pt x="2861622" y="706207"/>
                  <a:pt x="2856034" y="706676"/>
                  <a:pt x="2850447" y="706676"/>
                </a:cubicBezTo>
                <a:cubicBezTo>
                  <a:pt x="2838806" y="707145"/>
                  <a:pt x="2827166" y="705739"/>
                  <a:pt x="2816456" y="702926"/>
                </a:cubicBezTo>
                <a:cubicBezTo>
                  <a:pt x="2808075" y="700583"/>
                  <a:pt x="2800159" y="697302"/>
                  <a:pt x="2792709" y="693552"/>
                </a:cubicBezTo>
                <a:lnTo>
                  <a:pt x="2779206" y="731987"/>
                </a:lnTo>
                <a:cubicBezTo>
                  <a:pt x="2782465" y="733862"/>
                  <a:pt x="2786190" y="735737"/>
                  <a:pt x="2789915" y="737143"/>
                </a:cubicBezTo>
                <a:cubicBezTo>
                  <a:pt x="2794572" y="739018"/>
                  <a:pt x="2799694" y="740892"/>
                  <a:pt x="2804815" y="742299"/>
                </a:cubicBezTo>
                <a:cubicBezTo>
                  <a:pt x="2811334" y="744173"/>
                  <a:pt x="2817853" y="745580"/>
                  <a:pt x="2824837" y="746517"/>
                </a:cubicBezTo>
                <a:cubicBezTo>
                  <a:pt x="2833219" y="747923"/>
                  <a:pt x="2842066" y="748392"/>
                  <a:pt x="2850447" y="748392"/>
                </a:cubicBezTo>
                <a:cubicBezTo>
                  <a:pt x="2878850" y="748392"/>
                  <a:pt x="2899803" y="742767"/>
                  <a:pt x="2913772" y="731518"/>
                </a:cubicBezTo>
                <a:cubicBezTo>
                  <a:pt x="2927741" y="720269"/>
                  <a:pt x="2934725" y="704801"/>
                  <a:pt x="2934725" y="684646"/>
                </a:cubicBezTo>
                <a:cubicBezTo>
                  <a:pt x="2934725" y="675741"/>
                  <a:pt x="2933328" y="666835"/>
                  <a:pt x="2930535" y="658398"/>
                </a:cubicBezTo>
                <a:cubicBezTo>
                  <a:pt x="2927741" y="651367"/>
                  <a:pt x="2924016" y="644805"/>
                  <a:pt x="2918428" y="639649"/>
                </a:cubicBezTo>
                <a:cubicBezTo>
                  <a:pt x="2912375" y="634025"/>
                  <a:pt x="2905391" y="629338"/>
                  <a:pt x="2897941" y="625588"/>
                </a:cubicBezTo>
                <a:cubicBezTo>
                  <a:pt x="2888628" y="620901"/>
                  <a:pt x="2878850" y="617151"/>
                  <a:pt x="2869072" y="613401"/>
                </a:cubicBezTo>
                <a:cubicBezTo>
                  <a:pt x="2863950" y="611526"/>
                  <a:pt x="2859294" y="609652"/>
                  <a:pt x="2854638" y="607777"/>
                </a:cubicBezTo>
                <a:cubicBezTo>
                  <a:pt x="2850447" y="605902"/>
                  <a:pt x="2846722" y="604027"/>
                  <a:pt x="2842997" y="601683"/>
                </a:cubicBezTo>
                <a:cubicBezTo>
                  <a:pt x="2839737" y="600277"/>
                  <a:pt x="2837409" y="597465"/>
                  <a:pt x="2835081" y="594653"/>
                </a:cubicBezTo>
                <a:cubicBezTo>
                  <a:pt x="2833219" y="591840"/>
                  <a:pt x="2832287" y="588559"/>
                  <a:pt x="2832287" y="584810"/>
                </a:cubicBezTo>
                <a:cubicBezTo>
                  <a:pt x="2831822" y="579185"/>
                  <a:pt x="2834616" y="573560"/>
                  <a:pt x="2839737" y="570279"/>
                </a:cubicBezTo>
                <a:cubicBezTo>
                  <a:pt x="2844859" y="566998"/>
                  <a:pt x="2852775" y="565592"/>
                  <a:pt x="2864416" y="565592"/>
                </a:cubicBezTo>
                <a:cubicBezTo>
                  <a:pt x="2873728" y="565592"/>
                  <a:pt x="2882575" y="566998"/>
                  <a:pt x="2890956" y="569342"/>
                </a:cubicBezTo>
                <a:cubicBezTo>
                  <a:pt x="2897941" y="571685"/>
                  <a:pt x="2904460" y="574498"/>
                  <a:pt x="2910978" y="577779"/>
                </a:cubicBezTo>
                <a:lnTo>
                  <a:pt x="2924947" y="539813"/>
                </a:lnTo>
                <a:cubicBezTo>
                  <a:pt x="2916566" y="535125"/>
                  <a:pt x="2907719" y="531844"/>
                  <a:pt x="2898872" y="529032"/>
                </a:cubicBezTo>
                <a:cubicBezTo>
                  <a:pt x="2886766" y="525751"/>
                  <a:pt x="2874194" y="524345"/>
                  <a:pt x="2861622" y="524345"/>
                </a:cubicBezTo>
                <a:close/>
                <a:moveTo>
                  <a:pt x="4285275" y="505712"/>
                </a:moveTo>
                <a:cubicBezTo>
                  <a:pt x="4278408" y="505712"/>
                  <a:pt x="4271540" y="508173"/>
                  <a:pt x="4265952" y="513094"/>
                </a:cubicBezTo>
                <a:cubicBezTo>
                  <a:pt x="4260365" y="518250"/>
                  <a:pt x="4257105" y="525750"/>
                  <a:pt x="4257571" y="533249"/>
                </a:cubicBezTo>
                <a:cubicBezTo>
                  <a:pt x="4257571" y="540749"/>
                  <a:pt x="4260365" y="548248"/>
                  <a:pt x="4265952" y="553404"/>
                </a:cubicBezTo>
                <a:cubicBezTo>
                  <a:pt x="4277127" y="563247"/>
                  <a:pt x="4293424" y="563247"/>
                  <a:pt x="4304599" y="553404"/>
                </a:cubicBezTo>
                <a:cubicBezTo>
                  <a:pt x="4310187" y="548248"/>
                  <a:pt x="4313446" y="540749"/>
                  <a:pt x="4312981" y="533249"/>
                </a:cubicBezTo>
                <a:cubicBezTo>
                  <a:pt x="4313446" y="525750"/>
                  <a:pt x="4310187" y="518719"/>
                  <a:pt x="4304599" y="513094"/>
                </a:cubicBezTo>
                <a:cubicBezTo>
                  <a:pt x="4299011" y="508173"/>
                  <a:pt x="4292143" y="505712"/>
                  <a:pt x="4285275" y="505712"/>
                </a:cubicBezTo>
                <a:close/>
                <a:moveTo>
                  <a:pt x="4017774" y="502784"/>
                </a:moveTo>
                <a:lnTo>
                  <a:pt x="3971677" y="510282"/>
                </a:lnTo>
                <a:lnTo>
                  <a:pt x="3971677" y="583872"/>
                </a:lnTo>
                <a:cubicBezTo>
                  <a:pt x="3966555" y="581997"/>
                  <a:pt x="3961433" y="580122"/>
                  <a:pt x="3956311" y="578716"/>
                </a:cubicBezTo>
                <a:cubicBezTo>
                  <a:pt x="3950723" y="577309"/>
                  <a:pt x="3944670" y="576841"/>
                  <a:pt x="3939083" y="576841"/>
                </a:cubicBezTo>
                <a:cubicBezTo>
                  <a:pt x="3928373" y="576841"/>
                  <a:pt x="3918130" y="578716"/>
                  <a:pt x="3908351" y="582935"/>
                </a:cubicBezTo>
                <a:cubicBezTo>
                  <a:pt x="3899505" y="586683"/>
                  <a:pt x="3891589" y="592309"/>
                  <a:pt x="3885536" y="599809"/>
                </a:cubicBezTo>
                <a:cubicBezTo>
                  <a:pt x="3879017" y="607777"/>
                  <a:pt x="3874361" y="617151"/>
                  <a:pt x="3871567" y="626994"/>
                </a:cubicBezTo>
                <a:cubicBezTo>
                  <a:pt x="3867842" y="638712"/>
                  <a:pt x="3866445" y="650899"/>
                  <a:pt x="3866445" y="663085"/>
                </a:cubicBezTo>
                <a:cubicBezTo>
                  <a:pt x="3865979" y="674802"/>
                  <a:pt x="3868308" y="686990"/>
                  <a:pt x="3872033" y="698239"/>
                </a:cubicBezTo>
                <a:cubicBezTo>
                  <a:pt x="3875758" y="708081"/>
                  <a:pt x="3881345" y="717456"/>
                  <a:pt x="3888795" y="724956"/>
                </a:cubicBezTo>
                <a:cubicBezTo>
                  <a:pt x="3896245" y="732455"/>
                  <a:pt x="3905558" y="738080"/>
                  <a:pt x="3915336" y="741829"/>
                </a:cubicBezTo>
                <a:cubicBezTo>
                  <a:pt x="3926511" y="746047"/>
                  <a:pt x="3938617" y="747922"/>
                  <a:pt x="3950723" y="747922"/>
                </a:cubicBezTo>
                <a:cubicBezTo>
                  <a:pt x="3956311" y="747922"/>
                  <a:pt x="3962364" y="747455"/>
                  <a:pt x="3968417" y="746985"/>
                </a:cubicBezTo>
                <a:cubicBezTo>
                  <a:pt x="3974470" y="746517"/>
                  <a:pt x="3980524" y="746047"/>
                  <a:pt x="3986111" y="745110"/>
                </a:cubicBezTo>
                <a:cubicBezTo>
                  <a:pt x="3991699" y="744173"/>
                  <a:pt x="3997752" y="743704"/>
                  <a:pt x="4002874" y="742299"/>
                </a:cubicBezTo>
                <a:cubicBezTo>
                  <a:pt x="4007996" y="740891"/>
                  <a:pt x="4012652" y="739954"/>
                  <a:pt x="4016842" y="738548"/>
                </a:cubicBezTo>
                <a:close/>
                <a:moveTo>
                  <a:pt x="3562390" y="502784"/>
                </a:moveTo>
                <a:lnTo>
                  <a:pt x="3516293" y="510283"/>
                </a:lnTo>
                <a:lnTo>
                  <a:pt x="3516293" y="583872"/>
                </a:lnTo>
                <a:cubicBezTo>
                  <a:pt x="3511171" y="581997"/>
                  <a:pt x="3506049" y="580122"/>
                  <a:pt x="3500927" y="578716"/>
                </a:cubicBezTo>
                <a:cubicBezTo>
                  <a:pt x="3495340" y="577310"/>
                  <a:pt x="3489287" y="576841"/>
                  <a:pt x="3483699" y="576841"/>
                </a:cubicBezTo>
                <a:cubicBezTo>
                  <a:pt x="3472990" y="576841"/>
                  <a:pt x="3462746" y="578716"/>
                  <a:pt x="3452968" y="582935"/>
                </a:cubicBezTo>
                <a:cubicBezTo>
                  <a:pt x="3444121" y="586684"/>
                  <a:pt x="3436205" y="592309"/>
                  <a:pt x="3430152" y="599809"/>
                </a:cubicBezTo>
                <a:cubicBezTo>
                  <a:pt x="3423633" y="607777"/>
                  <a:pt x="3418511" y="617151"/>
                  <a:pt x="3415718" y="626994"/>
                </a:cubicBezTo>
                <a:cubicBezTo>
                  <a:pt x="3411993" y="638712"/>
                  <a:pt x="3410596" y="650899"/>
                  <a:pt x="3410596" y="663085"/>
                </a:cubicBezTo>
                <a:cubicBezTo>
                  <a:pt x="3410130" y="674803"/>
                  <a:pt x="3411993" y="686990"/>
                  <a:pt x="3416183" y="698239"/>
                </a:cubicBezTo>
                <a:cubicBezTo>
                  <a:pt x="3423168" y="718394"/>
                  <a:pt x="3438999" y="734799"/>
                  <a:pt x="3459021" y="741830"/>
                </a:cubicBezTo>
                <a:cubicBezTo>
                  <a:pt x="3470662" y="746048"/>
                  <a:pt x="3482768" y="747923"/>
                  <a:pt x="3494874" y="747923"/>
                </a:cubicBezTo>
                <a:cubicBezTo>
                  <a:pt x="3499996" y="747923"/>
                  <a:pt x="3506049" y="747455"/>
                  <a:pt x="3512102" y="746986"/>
                </a:cubicBezTo>
                <a:cubicBezTo>
                  <a:pt x="3518156" y="746517"/>
                  <a:pt x="3524209" y="746048"/>
                  <a:pt x="3529796" y="745111"/>
                </a:cubicBezTo>
                <a:cubicBezTo>
                  <a:pt x="3535384" y="744173"/>
                  <a:pt x="3540971" y="743705"/>
                  <a:pt x="3546559" y="742299"/>
                </a:cubicBezTo>
                <a:cubicBezTo>
                  <a:pt x="3552146" y="740892"/>
                  <a:pt x="3556803" y="739955"/>
                  <a:pt x="3560993" y="738549"/>
                </a:cubicBezTo>
                <a:lnTo>
                  <a:pt x="3562390" y="738549"/>
                </a:lnTo>
                <a:close/>
                <a:moveTo>
                  <a:pt x="4407969" y="502783"/>
                </a:moveTo>
                <a:cubicBezTo>
                  <a:pt x="4384687" y="502783"/>
                  <a:pt x="4366994" y="508876"/>
                  <a:pt x="4355353" y="521532"/>
                </a:cubicBezTo>
                <a:cubicBezTo>
                  <a:pt x="4343712" y="533718"/>
                  <a:pt x="4337659" y="550592"/>
                  <a:pt x="4337659" y="571684"/>
                </a:cubicBezTo>
                <a:lnTo>
                  <a:pt x="4337659" y="743704"/>
                </a:lnTo>
                <a:lnTo>
                  <a:pt x="4383756" y="743704"/>
                </a:lnTo>
                <a:lnTo>
                  <a:pt x="4383756" y="619025"/>
                </a:lnTo>
                <a:lnTo>
                  <a:pt x="4440563" y="619025"/>
                </a:lnTo>
                <a:lnTo>
                  <a:pt x="4440563" y="580590"/>
                </a:lnTo>
                <a:lnTo>
                  <a:pt x="4383756" y="580590"/>
                </a:lnTo>
                <a:lnTo>
                  <a:pt x="4383756" y="572622"/>
                </a:lnTo>
                <a:cubicBezTo>
                  <a:pt x="4383756" y="568403"/>
                  <a:pt x="4384222" y="564185"/>
                  <a:pt x="4385153" y="560435"/>
                </a:cubicBezTo>
                <a:cubicBezTo>
                  <a:pt x="4386084" y="556686"/>
                  <a:pt x="4387481" y="553404"/>
                  <a:pt x="4389809" y="550592"/>
                </a:cubicBezTo>
                <a:cubicBezTo>
                  <a:pt x="4392137" y="547780"/>
                  <a:pt x="4395397" y="545905"/>
                  <a:pt x="4398656" y="544499"/>
                </a:cubicBezTo>
                <a:cubicBezTo>
                  <a:pt x="4403312" y="542624"/>
                  <a:pt x="4407969" y="542155"/>
                  <a:pt x="4412625" y="542155"/>
                </a:cubicBezTo>
                <a:cubicBezTo>
                  <a:pt x="4417281" y="542155"/>
                  <a:pt x="4421937" y="542624"/>
                  <a:pt x="4426128" y="543561"/>
                </a:cubicBezTo>
                <a:cubicBezTo>
                  <a:pt x="4430784" y="544499"/>
                  <a:pt x="4435441" y="545905"/>
                  <a:pt x="4439631" y="547780"/>
                </a:cubicBezTo>
                <a:lnTo>
                  <a:pt x="4448478" y="510751"/>
                </a:lnTo>
                <a:cubicBezTo>
                  <a:pt x="4442891" y="508408"/>
                  <a:pt x="4437303" y="507001"/>
                  <a:pt x="4431716" y="505595"/>
                </a:cubicBezTo>
                <a:cubicBezTo>
                  <a:pt x="4423800" y="503720"/>
                  <a:pt x="4415884" y="502783"/>
                  <a:pt x="4407969" y="502783"/>
                </a:cubicBezTo>
                <a:close/>
                <a:moveTo>
                  <a:pt x="4758585" y="337327"/>
                </a:moveTo>
                <a:lnTo>
                  <a:pt x="4594219" y="464349"/>
                </a:lnTo>
                <a:lnTo>
                  <a:pt x="4644041" y="562780"/>
                </a:lnTo>
                <a:close/>
                <a:moveTo>
                  <a:pt x="0" y="0"/>
                </a:moveTo>
                <a:lnTo>
                  <a:pt x="4955507" y="0"/>
                </a:lnTo>
                <a:lnTo>
                  <a:pt x="4955507" y="6857994"/>
                </a:lnTo>
                <a:lnTo>
                  <a:pt x="3440425" y="6857994"/>
                </a:lnTo>
                <a:lnTo>
                  <a:pt x="3440424" y="6857993"/>
                </a:lnTo>
                <a:lnTo>
                  <a:pt x="3442736" y="6857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720000" anchor="ctr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D4F89E-56BA-F5E4-B3B4-2BE0C11F6D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E6D2E4-12FE-DF40-A78B-11274FAB8A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910E1-E263-4C71-84D0-62EC12D59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82539-3897-BD5A-F58A-B3C6152B5D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233E95-CC24-D736-5265-2132CBF0B3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4D9B96E-541C-DAB3-B7B1-32C698BFA02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7983" y="1845733"/>
            <a:ext cx="8427244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7FF0F6-C5D8-2A0C-09AD-0F15376A2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64804C9-AFF7-4D4B-9136-73D4CD76D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68B9D-49A1-48E1-B05A-E90B73CF1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18A46A-07DA-82A1-DB7A-42AFA3ED47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DF98C82-0DE3-DE28-1843-3C95566C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AA123E7-8382-52D9-7963-7045D516574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3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09658B9-1D50-74E4-4B17-15F278C8E72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40261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907958-7CAB-7993-20E3-C6943F3C7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1A8D5-E9CB-41AF-AE15-F543FFE41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150FB-3EC3-47E3-938C-655F7F5F77A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8778" y="1845733"/>
            <a:ext cx="2714429" cy="4176184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F67C5D-EEF0-480E-B798-6AAD8C8526A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13499" y="1845733"/>
            <a:ext cx="2717006" cy="4176184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018ECC0-A4FF-4C10-AFDB-A55029681EA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70798" y="1845733"/>
            <a:ext cx="2721371" cy="4176184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BD0DDC1-4147-4E93-8980-5593C91BDC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631252-5134-2ED1-0FA6-47D92837B5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260098C-37AB-1C2A-0566-BC20046917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365F2A-29D6-9725-EC78-BD4D3201D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7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1A8D5-E9CB-41AF-AE15-F543FFE41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150FB-3EC3-47E3-938C-655F7F5F77A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8778" y="4458880"/>
            <a:ext cx="2714429" cy="1563039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F67C5D-EEF0-480E-B798-6AAD8C8526A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13499" y="4458880"/>
            <a:ext cx="2717006" cy="1563039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018ECC0-A4FF-4C10-AFDB-A55029681EA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70798" y="4458880"/>
            <a:ext cx="2721371" cy="1563039"/>
          </a:xfrm>
        </p:spPr>
        <p:txBody>
          <a:bodyPr/>
          <a:lstStyle>
            <a:lvl1pPr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BD0DDC1-4147-4E93-8980-5593C91BDC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631252-5134-2ED1-0FA6-47D92837B59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260098C-37AB-1C2A-0566-BC20046917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956B9A7-D085-59F4-F233-86FB1ABCD13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8778" y="1845733"/>
            <a:ext cx="2714429" cy="2405756"/>
          </a:xfrm>
        </p:spPr>
        <p:txBody>
          <a:bodyPr tIns="72000"/>
          <a:lstStyle>
            <a:lvl1pPr algn="ctr">
              <a:defRPr sz="1050" b="0" i="0">
                <a:latin typeface="Ubuntu" panose="020B0504030602030204" pitchFamily="34" charset="0"/>
              </a:defRPr>
            </a:lvl1pPr>
            <a:lvl2pPr>
              <a:defRPr sz="1050" b="0" i="0"/>
            </a:lvl2pPr>
            <a:lvl3pPr>
              <a:defRPr sz="1050" b="0" i="0"/>
            </a:lvl3pPr>
            <a:lvl4pPr>
              <a:defRPr sz="1050" b="0" i="0"/>
            </a:lvl4pPr>
            <a:lvl5pPr>
              <a:defRPr sz="1050" b="0" i="0"/>
            </a:lvl5pPr>
          </a:lstStyle>
          <a:p>
            <a:pPr lvl="0"/>
            <a:r>
              <a:rPr lang="de-DE" noProof="0" dirty="0"/>
              <a:t>Illustration/Grafik/Bild einfügen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A9F1681-85E0-B232-7143-62C79C3437A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13499" y="1845733"/>
            <a:ext cx="2717006" cy="2405756"/>
          </a:xfrm>
        </p:spPr>
        <p:txBody>
          <a:bodyPr tIns="72000"/>
          <a:lstStyle>
            <a:lvl1pPr algn="ctr">
              <a:defRPr sz="1050" b="0" i="0">
                <a:latin typeface="Ubuntu" panose="020B0504030602030204" pitchFamily="34" charset="0"/>
              </a:defRPr>
            </a:lvl1pPr>
            <a:lvl2pPr algn="ctr">
              <a:defRPr sz="1050" b="0" i="0"/>
            </a:lvl2pPr>
            <a:lvl3pPr algn="ctr">
              <a:defRPr sz="1050" b="0" i="0"/>
            </a:lvl3pPr>
            <a:lvl4pPr algn="ctr">
              <a:defRPr sz="1050" b="0" i="0"/>
            </a:lvl4pPr>
            <a:lvl5pPr algn="ctr">
              <a:defRPr sz="1050" b="0" i="0"/>
            </a:lvl5pPr>
          </a:lstStyle>
          <a:p>
            <a:pPr lvl="0"/>
            <a:r>
              <a:rPr lang="de-DE" noProof="0" dirty="0"/>
              <a:t>Illustration/Grafik/Bild einfügen</a:t>
            </a:r>
          </a:p>
          <a:p>
            <a:pPr lvl="0"/>
            <a:endParaRPr lang="de-DE" noProof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5FCB7AC-412B-1E48-3907-6D9E8FAB983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70798" y="1845733"/>
            <a:ext cx="2721371" cy="2405756"/>
          </a:xfrm>
        </p:spPr>
        <p:txBody>
          <a:bodyPr tIns="72000"/>
          <a:lstStyle>
            <a:lvl1pPr algn="ctr">
              <a:defRPr sz="1050" b="0" i="0">
                <a:latin typeface="Ubuntu" panose="020B0504030602030204" pitchFamily="34" charset="0"/>
              </a:defRPr>
            </a:lvl1pPr>
            <a:lvl2pPr algn="ctr">
              <a:defRPr sz="1050" b="0" i="0"/>
            </a:lvl2pPr>
            <a:lvl3pPr algn="ctr">
              <a:defRPr sz="1050" b="0" i="0"/>
            </a:lvl3pPr>
            <a:lvl4pPr algn="ctr">
              <a:defRPr sz="1050" b="0" i="0"/>
            </a:lvl4pPr>
            <a:lvl5pPr algn="ctr">
              <a:defRPr sz="1050" b="0" i="0"/>
            </a:lvl5pPr>
          </a:lstStyle>
          <a:p>
            <a:pPr lvl="0"/>
            <a:r>
              <a:rPr lang="de-DE" noProof="0" dirty="0"/>
              <a:t>Illustration/Grafik/Bild einfügen</a:t>
            </a:r>
          </a:p>
          <a:p>
            <a:pPr lvl="0"/>
            <a:endParaRPr lang="de-DE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440A1F7-28B4-DBCE-0524-C9836322D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1A8D5-E9CB-41AF-AE15-F543FFE41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66DD4F2-808B-49C9-946A-6C028BBA08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649F3-791C-45FF-A2ED-CBB2490DD50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DBC6EBD7-C61E-EF6D-3437-3037AC90C4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8C56EE-0E35-BB18-4264-3AD8402C58E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2" y="1845733"/>
            <a:ext cx="2719784" cy="41761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011681D-2090-0854-E9B3-339D4A5203A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13892" y="1845733"/>
            <a:ext cx="5571332" cy="41761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01DFB8-44A9-0213-4F76-0E3BCD974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1A8D5-E9CB-41AF-AE15-F543FFE41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AE40EB3-CCD6-41D7-B23A-4B3B8C77D5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 flipH="1">
            <a:off x="366400" y="1845733"/>
            <a:ext cx="4137734" cy="4176184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80000"/>
          <a:lstStyle>
            <a:lvl1pPr algn="ctr">
              <a:defRPr b="0" i="0"/>
            </a:lvl1pPr>
          </a:lstStyle>
          <a:p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406D63-0C1B-458A-B7A2-A4D0496AB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A9B941-30BC-0962-8A1B-49B8A91BAE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44412D7-B411-8898-5895-6845AE5875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FC497BC-2F58-573E-BBE6-C3A61C4384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0261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389385-5796-AD21-0541-E8AD3FD88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lue text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64804C9-AFF7-4D4B-9136-73D4CD76D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68B9D-49A1-48E1-B05A-E90B73CF1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18A46A-07DA-82A1-DB7A-42AFA3ED47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DF98C82-0DE3-DE28-1843-3C95566C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9AB8368-B951-B6ED-FDAA-0DD0833A5A8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 flipH="1">
            <a:off x="357983" y="1845733"/>
            <a:ext cx="4145361" cy="4176186"/>
          </a:xfrm>
          <a:prstGeom prst="round2DiagRect">
            <a:avLst>
              <a:gd name="adj1" fmla="val 15990"/>
              <a:gd name="adj2" fmla="val 0"/>
            </a:avLst>
          </a:prstGeom>
          <a:gradFill flip="none" rotWithShape="1">
            <a:gsLst>
              <a:gs pos="45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C7B3FFC-D9F5-6B2C-74C5-E59178BE68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 flipH="1">
            <a:off x="4640659" y="1845733"/>
            <a:ext cx="4145361" cy="4176186"/>
          </a:xfrm>
          <a:prstGeom prst="round2DiagRect">
            <a:avLst>
              <a:gd name="adj1" fmla="val 15990"/>
              <a:gd name="adj2" fmla="val 0"/>
            </a:avLst>
          </a:prstGeom>
          <a:gradFill flip="none" rotWithShape="1">
            <a:gsLst>
              <a:gs pos="45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D13CC8-68DA-C615-1D10-B224CFD38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+ blue text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64804C9-AFF7-4D4B-9136-73D4CD76D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53419"/>
            <a:ext cx="7131447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68B9D-49A1-48E1-B05A-E90B73CF1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18A46A-07DA-82A1-DB7A-42AFA3ED47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DF98C82-0DE3-DE28-1843-3C95566C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79" y="6392158"/>
            <a:ext cx="7000875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C7B3FFC-D9F5-6B2C-74C5-E59178BE68E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 flipH="1">
            <a:off x="4640659" y="1845733"/>
            <a:ext cx="4145361" cy="4176186"/>
          </a:xfrm>
          <a:prstGeom prst="round2DiagRect">
            <a:avLst>
              <a:gd name="adj1" fmla="val 15990"/>
              <a:gd name="adj2" fmla="val 0"/>
            </a:avLst>
          </a:prstGeom>
          <a:gradFill flip="none" rotWithShape="1">
            <a:gsLst>
              <a:gs pos="45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ED7B749-78D3-EF79-2396-9E4CB419AE8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3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97CDCE-07A3-55E8-8FA2-E902477DB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403861BA-ECB1-220B-80E9-45BA48919B60}"/>
              </a:ext>
            </a:extLst>
          </p:cNvPr>
          <p:cNvSpPr txBox="1"/>
          <p:nvPr userDrawn="1"/>
        </p:nvSpPr>
        <p:spPr>
          <a:xfrm>
            <a:off x="207353" y="1555823"/>
            <a:ext cx="851366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9200" b="1" spc="-500" noProof="0" dirty="0">
                <a:solidFill>
                  <a:schemeClr val="tx2"/>
                </a:solidFill>
                <a:latin typeface="Ubuntu" panose="020B0504030602030204" pitchFamily="34" charset="0"/>
              </a:rPr>
              <a:t>Danke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8B681BF-1E82-92DC-242F-61CC930BE1A0}"/>
              </a:ext>
            </a:extLst>
          </p:cNvPr>
          <p:cNvSpPr/>
          <p:nvPr userDrawn="1"/>
        </p:nvSpPr>
        <p:spPr>
          <a:xfrm>
            <a:off x="360002" y="5771759"/>
            <a:ext cx="6049676" cy="59503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9525">
              <a:spcAft>
                <a:spcPts val="750"/>
              </a:spcAft>
            </a:pPr>
            <a:r>
              <a:rPr lang="de-DE" sz="800" spc="-20" noProof="0" dirty="0" smtClean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Wir </a:t>
            </a:r>
            <a:r>
              <a:rPr lang="de-DE" sz="800" spc="-2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möchten Menschen jeden Geschlechts gleichermaßen ansprechen und wählen daher neutral Schreibweisen, wo es uns möglich ist. </a:t>
            </a:r>
            <a:br>
              <a:rPr lang="de-DE" sz="800" spc="-2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de-DE" sz="800" spc="-2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Jedoch bitten wir um Verständnis, dass wir teilweise dem Lesefluss zuliebe nur die binäre oder auch nur die männliche Schreibweise verwenden.</a:t>
            </a:r>
          </a:p>
          <a:p>
            <a:pPr marL="9525">
              <a:spcAft>
                <a:spcPts val="750"/>
              </a:spcAft>
            </a:pPr>
            <a:r>
              <a:rPr lang="de-DE" sz="800" spc="-20" baseline="3000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©</a:t>
            </a:r>
            <a:r>
              <a:rPr lang="de-DE" sz="800" spc="-2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2023</a:t>
            </a:r>
            <a:r>
              <a:rPr lang="de-DE" sz="800" spc="-20" baseline="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de-DE" sz="800" spc="-20" noProof="0" dirty="0">
                <a:solidFill>
                  <a:schemeClr val="tx2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Standard Life. Alle Rechte vorbehalten.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E12CFC-CF61-E8F8-86AA-F58EEC682C1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58379" y="3437708"/>
            <a:ext cx="4145756" cy="1545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50"/>
              </a:spcAft>
              <a:buNone/>
              <a:defRPr sz="1400" b="0" i="0">
                <a:solidFill>
                  <a:schemeClr val="tx2"/>
                </a:solidFill>
              </a:defRPr>
            </a:lvl2pPr>
            <a:lvl3pPr marL="0" indent="0" algn="l">
              <a:buNone/>
              <a:defRPr sz="1400" b="0" i="0">
                <a:solidFill>
                  <a:schemeClr val="tx2"/>
                </a:solidFill>
              </a:defRPr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noProof="0" dirty="0"/>
              <a:t>Vorname Nachname</a:t>
            </a:r>
          </a:p>
          <a:p>
            <a:pPr lvl="1"/>
            <a:r>
              <a:rPr lang="de-DE" noProof="0" dirty="0"/>
              <a:t>Position</a:t>
            </a:r>
          </a:p>
          <a:p>
            <a:pPr lvl="2"/>
            <a:r>
              <a:rPr lang="de-DE" noProof="0" dirty="0" err="1"/>
              <a:t>vorname.nachname@standardlife.de</a:t>
            </a:r>
            <a:endParaRPr lang="de-DE" noProof="0" dirty="0"/>
          </a:p>
          <a:p>
            <a:pPr lvl="2"/>
            <a:r>
              <a:rPr lang="de-DE" noProof="0" dirty="0"/>
              <a:t>+49 1234 567 890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F5B3FE-E2B9-881D-E8CA-E8A1C54F7F4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69628" y="337330"/>
            <a:ext cx="1978914" cy="7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B433AF2A-9E12-42CE-BB97-A6877DE16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1728000"/>
            <a:ext cx="6610852" cy="170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PPT Headline, Ubuntu, </a:t>
            </a:r>
            <a:br>
              <a:rPr lang="de-DE" noProof="0" dirty="0"/>
            </a:br>
            <a:r>
              <a:rPr lang="de-DE" noProof="0" dirty="0"/>
              <a:t>36 Punkt, 2-zeilig möglich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D6997EE-B4E9-47C4-B588-879E9DFE2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2" y="3429000"/>
            <a:ext cx="3754799" cy="2349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chemeClr val="tx2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 err="1"/>
              <a:t>Sublines</a:t>
            </a:r>
            <a:r>
              <a:rPr lang="de-DE" noProof="0" dirty="0"/>
              <a:t>, 16 Punkt in </a:t>
            </a:r>
            <a:r>
              <a:rPr lang="de-DE" noProof="0" dirty="0" err="1"/>
              <a:t>regular</a:t>
            </a:r>
            <a:r>
              <a:rPr lang="de-DE" noProof="0" dirty="0"/>
              <a:t>,</a:t>
            </a:r>
            <a:br>
              <a:rPr lang="de-DE" noProof="0" dirty="0"/>
            </a:br>
            <a:r>
              <a:rPr lang="de-DE" noProof="0" dirty="0"/>
              <a:t>mehrzeilig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411BEB-5527-320A-73AB-145E77F8B4D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69628" y="337330"/>
            <a:ext cx="1978914" cy="726511"/>
          </a:xfrm>
          <a:prstGeom prst="rect">
            <a:avLst/>
          </a:prstGeom>
        </p:spPr>
      </p:pic>
      <p:sp>
        <p:nvSpPr>
          <p:cNvPr id="3" name="Freihandform 2">
            <a:extLst>
              <a:ext uri="{FF2B5EF4-FFF2-40B4-BE49-F238E27FC236}">
                <a16:creationId xmlns:a16="http://schemas.microsoft.com/office/drawing/2014/main" id="{8B150981-E2AD-B78F-7044-5CD762DA9DF1}"/>
              </a:ext>
            </a:extLst>
          </p:cNvPr>
          <p:cNvSpPr/>
          <p:nvPr userDrawn="1"/>
        </p:nvSpPr>
        <p:spPr>
          <a:xfrm rot="19546698">
            <a:off x="5984681" y="2124831"/>
            <a:ext cx="2335169" cy="5511194"/>
          </a:xfrm>
          <a:custGeom>
            <a:avLst/>
            <a:gdLst>
              <a:gd name="connsiteX0" fmla="*/ 0 w 2335169"/>
              <a:gd name="connsiteY0" fmla="*/ 0 h 5511194"/>
              <a:gd name="connsiteX1" fmla="*/ 2335169 w 2335169"/>
              <a:gd name="connsiteY1" fmla="*/ 4580463 h 5511194"/>
              <a:gd name="connsiteX2" fmla="*/ 1702129 w 2335169"/>
              <a:gd name="connsiteY2" fmla="*/ 5511194 h 5511194"/>
              <a:gd name="connsiteX3" fmla="*/ 108818 w 2335169"/>
              <a:gd name="connsiteY3" fmla="*/ 4427498 h 55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169" h="5511194">
                <a:moveTo>
                  <a:pt x="0" y="0"/>
                </a:moveTo>
                <a:lnTo>
                  <a:pt x="2335169" y="4580463"/>
                </a:lnTo>
                <a:lnTo>
                  <a:pt x="1702129" y="5511194"/>
                </a:lnTo>
                <a:lnTo>
                  <a:pt x="108818" y="4427498"/>
                </a:lnTo>
                <a:close/>
              </a:path>
            </a:pathLst>
          </a:custGeom>
          <a:gradFill>
            <a:gsLst>
              <a:gs pos="100000">
                <a:srgbClr val="FF8A00"/>
              </a:gs>
              <a:gs pos="0">
                <a:srgbClr val="FFDD00"/>
              </a:gs>
            </a:gsLst>
            <a:lin ang="5400000" scaled="1"/>
          </a:gradFill>
          <a:ln w="2032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Medium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7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 Thank you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b="0" i="0" dirty="0">
              <a:latin typeface="Ubuntu" panose="020B05040306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883B40-ECFE-DA43-844F-8CD256960B1F}"/>
              </a:ext>
            </a:extLst>
          </p:cNvPr>
          <p:cNvSpPr txBox="1"/>
          <p:nvPr userDrawn="1"/>
        </p:nvSpPr>
        <p:spPr>
          <a:xfrm>
            <a:off x="207353" y="1555823"/>
            <a:ext cx="851366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9200" b="1" spc="-500" noProof="0" dirty="0">
                <a:solidFill>
                  <a:schemeClr val="bg2"/>
                </a:solidFill>
                <a:latin typeface="Ubuntu" panose="020B0504030602030204" pitchFamily="34" charset="0"/>
              </a:rPr>
              <a:t>Danke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B608CEF-25AA-4087-6A73-AA1FE326C8F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58379" y="3437708"/>
            <a:ext cx="4145756" cy="1545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accent2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50"/>
              </a:spcAft>
              <a:buNone/>
              <a:defRPr sz="1400" b="0" i="0">
                <a:solidFill>
                  <a:schemeClr val="bg1"/>
                </a:solidFill>
              </a:defRPr>
            </a:lvl2pPr>
            <a:lvl3pPr marL="0" indent="0" algn="l">
              <a:buNone/>
              <a:defRPr sz="1400" b="0" i="0">
                <a:solidFill>
                  <a:schemeClr val="bg1"/>
                </a:solidFill>
              </a:defRPr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noProof="0" dirty="0"/>
              <a:t>Vorname Nachname</a:t>
            </a:r>
          </a:p>
          <a:p>
            <a:pPr lvl="1"/>
            <a:r>
              <a:rPr lang="de-DE" noProof="0" dirty="0"/>
              <a:t>Position</a:t>
            </a:r>
          </a:p>
          <a:p>
            <a:pPr lvl="2"/>
            <a:r>
              <a:rPr lang="de-DE" noProof="0" dirty="0" err="1"/>
              <a:t>vorname.nachname@standardlife.de</a:t>
            </a:r>
            <a:endParaRPr lang="de-DE" noProof="0" dirty="0"/>
          </a:p>
          <a:p>
            <a:pPr lvl="2"/>
            <a:r>
              <a:rPr lang="de-DE" noProof="0" dirty="0"/>
              <a:t>+49 1234 567 890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677006-248D-2526-7DC4-FD22EBD0D6E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9628" y="337327"/>
            <a:ext cx="1978914" cy="726512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BAC45ED1-D734-32B6-A652-89D2292D83AB}"/>
              </a:ext>
            </a:extLst>
          </p:cNvPr>
          <p:cNvSpPr/>
          <p:nvPr userDrawn="1"/>
        </p:nvSpPr>
        <p:spPr>
          <a:xfrm>
            <a:off x="360002" y="5397298"/>
            <a:ext cx="6049676" cy="9694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12700">
              <a:spcAft>
                <a:spcPts val="1000"/>
              </a:spcAft>
            </a:pPr>
            <a:r>
              <a:rPr lang="de-DE" sz="800" b="1" spc="-27" noProof="0" dirty="0" smtClean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Standard Life Versicherung Betriebsstätte der Standard Life International DAC</a:t>
            </a:r>
            <a:br>
              <a:rPr lang="de-DE" sz="800" b="1" spc="-27" noProof="0" dirty="0" smtClean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de-DE" sz="800" b="0" spc="-27" noProof="0" dirty="0" smtClean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Arche Noah 9, 8020 Graz |  www.standardlife.at</a:t>
            </a:r>
          </a:p>
          <a:p>
            <a:pPr marL="9525">
              <a:spcAft>
                <a:spcPts val="750"/>
              </a:spcAft>
            </a:pPr>
            <a:r>
              <a:rPr lang="de-DE" sz="800" spc="-20" noProof="0" dirty="0" smtClean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Wir </a:t>
            </a:r>
            <a:r>
              <a:rPr lang="de-DE" sz="800" spc="-2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möchten Menschen jeden Geschlechts gleichermaßen ansprechen und wählen daher neutral Schreibweisen, wo es uns möglich ist. </a:t>
            </a:r>
            <a:br>
              <a:rPr lang="de-DE" sz="800" spc="-2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de-DE" sz="800" spc="-2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Jedoch bitten wir um Verständnis, dass wir teilweise dem Lesefluss zuliebe nur die binäre oder auch nur die männliche Schreibweise verwenden.</a:t>
            </a:r>
          </a:p>
          <a:p>
            <a:pPr marL="9525">
              <a:spcAft>
                <a:spcPts val="750"/>
              </a:spcAft>
            </a:pPr>
            <a:r>
              <a:rPr lang="de-DE" sz="800" spc="-20" baseline="3000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©</a:t>
            </a:r>
            <a:r>
              <a:rPr lang="de-DE" sz="800" spc="-2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2023</a:t>
            </a:r>
            <a:r>
              <a:rPr lang="de-DE" sz="800" spc="-20" baseline="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de-DE" sz="800" spc="-20" noProof="0" dirty="0">
                <a:solidFill>
                  <a:schemeClr val="bg1"/>
                </a:solidFill>
                <a:latin typeface="Ubuntu" panose="020B0504030602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Standard Life. Alle Rechte vorbehalten.</a:t>
            </a:r>
          </a:p>
        </p:txBody>
      </p:sp>
    </p:spTree>
    <p:extLst>
      <p:ext uri="{BB962C8B-B14F-4D97-AF65-F5344CB8AC3E}">
        <p14:creationId xmlns:p14="http://schemas.microsoft.com/office/powerpoint/2010/main" val="53583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2038681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1619597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3233210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429217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8" y="583259"/>
            <a:ext cx="6839195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 dirty="0"/>
              <a:t>Headline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 smtClean="0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‹Nr.›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3" y="880361"/>
            <a:ext cx="6839507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234942"/>
            <a:ext cx="8424862" cy="115416"/>
          </a:xfrm>
        </p:spPr>
        <p:txBody>
          <a:bodyPr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6457750"/>
            <a:ext cx="7832725" cy="69250"/>
          </a:xfrm>
        </p:spPr>
        <p:txBody>
          <a:bodyPr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8AFBB43-837D-EAE4-7B36-23A83A95BF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98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5DADD-7F5D-D56D-AE13-9D3C1ECBB5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364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60F657B-8B22-53FB-9BB9-51CE4B191B7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59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DB4F105-0062-47AC-9089-B6864B3AB1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6016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796456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8" y="583259"/>
            <a:ext cx="6839195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 dirty="0"/>
              <a:t>Headline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 smtClean="0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‹Nr.›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3" y="880361"/>
            <a:ext cx="6839507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234942"/>
            <a:ext cx="8424862" cy="115416"/>
          </a:xfrm>
        </p:spPr>
        <p:txBody>
          <a:bodyPr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6457750"/>
            <a:ext cx="7832725" cy="69250"/>
          </a:xfrm>
        </p:spPr>
        <p:txBody>
          <a:bodyPr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8AFBB43-837D-EAE4-7B36-23A83A95BF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98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5DADD-7F5D-D56D-AE13-9D3C1ECBB5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364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60F657B-8B22-53FB-9BB9-51CE4B191B7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59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DB4F105-0062-47AC-9089-B6864B3AB1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6016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031795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4019618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2543629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32" y="583262"/>
            <a:ext cx="7411866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332" y="880362"/>
            <a:ext cx="7411866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332" y="234946"/>
            <a:ext cx="8451893" cy="115416"/>
          </a:xfrm>
        </p:spPr>
        <p:txBody>
          <a:bodyPr wrap="square"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32" y="6457750"/>
            <a:ext cx="7859757" cy="69250"/>
          </a:xfrm>
        </p:spPr>
        <p:txBody>
          <a:bodyPr wrap="square"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E9516A6-225C-41D9-973D-4EB60FBE923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331" y="1609725"/>
            <a:ext cx="4095265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1B472F28-E391-739D-B70E-CD9D336101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6641" y="1609725"/>
            <a:ext cx="4094027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</p:spTree>
    <p:extLst>
      <p:ext uri="{BB962C8B-B14F-4D97-AF65-F5344CB8AC3E}">
        <p14:creationId xmlns:p14="http://schemas.microsoft.com/office/powerpoint/2010/main" val="226648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- Customer Master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D237D17-70DF-CCE6-5AB6-0E68EEEF8CD5}"/>
              </a:ext>
            </a:extLst>
          </p:cNvPr>
          <p:cNvGrpSpPr/>
          <p:nvPr userDrawn="1"/>
        </p:nvGrpSpPr>
        <p:grpSpPr>
          <a:xfrm>
            <a:off x="6969628" y="337330"/>
            <a:ext cx="1979844" cy="612143"/>
            <a:chOff x="6969628" y="337330"/>
            <a:chExt cx="1979844" cy="612143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C66876DA-CD56-4083-342E-060835023FD5}"/>
                </a:ext>
              </a:extLst>
            </p:cNvPr>
            <p:cNvSpPr/>
            <p:nvPr/>
          </p:nvSpPr>
          <p:spPr>
            <a:xfrm>
              <a:off x="8785106" y="337330"/>
              <a:ext cx="164366" cy="225452"/>
            </a:xfrm>
            <a:custGeom>
              <a:avLst/>
              <a:gdLst>
                <a:gd name="connsiteX0" fmla="*/ 0 w 164366"/>
                <a:gd name="connsiteY0" fmla="*/ 127022 h 225452"/>
                <a:gd name="connsiteX1" fmla="*/ 49822 w 164366"/>
                <a:gd name="connsiteY1" fmla="*/ 225453 h 225452"/>
                <a:gd name="connsiteX2" fmla="*/ 164366 w 164366"/>
                <a:gd name="connsiteY2" fmla="*/ 0 h 22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66" h="225452">
                  <a:moveTo>
                    <a:pt x="0" y="127022"/>
                  </a:moveTo>
                  <a:lnTo>
                    <a:pt x="49822" y="225453"/>
                  </a:lnTo>
                  <a:lnTo>
                    <a:pt x="164366" y="0"/>
                  </a:lnTo>
                  <a:close/>
                </a:path>
              </a:pathLst>
            </a:custGeom>
            <a:solidFill>
              <a:srgbClr val="FFBB00"/>
            </a:solidFill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49EE0B11-4B2A-1BF3-D043-F4957295B78C}"/>
                </a:ext>
              </a:extLst>
            </p:cNvPr>
            <p:cNvSpPr/>
            <p:nvPr/>
          </p:nvSpPr>
          <p:spPr>
            <a:xfrm>
              <a:off x="6970093" y="524348"/>
              <a:ext cx="155519" cy="224046"/>
            </a:xfrm>
            <a:custGeom>
              <a:avLst/>
              <a:gdLst>
                <a:gd name="connsiteX0" fmla="*/ 71241 w 155519"/>
                <a:gd name="connsiteY0" fmla="*/ 182331 h 224046"/>
                <a:gd name="connsiteX1" fmla="*/ 88003 w 155519"/>
                <a:gd name="connsiteY1" fmla="*/ 180456 h 224046"/>
                <a:gd name="connsiteX2" fmla="*/ 98713 w 155519"/>
                <a:gd name="connsiteY2" fmla="*/ 175769 h 224046"/>
                <a:gd name="connsiteX3" fmla="*/ 104300 w 155519"/>
                <a:gd name="connsiteY3" fmla="*/ 168738 h 224046"/>
                <a:gd name="connsiteX4" fmla="*/ 105697 w 155519"/>
                <a:gd name="connsiteY4" fmla="*/ 159832 h 224046"/>
                <a:gd name="connsiteX5" fmla="*/ 95919 w 155519"/>
                <a:gd name="connsiteY5" fmla="*/ 142490 h 224046"/>
                <a:gd name="connsiteX6" fmla="*/ 61928 w 155519"/>
                <a:gd name="connsiteY6" fmla="*/ 127491 h 224046"/>
                <a:gd name="connsiteX7" fmla="*/ 40975 w 155519"/>
                <a:gd name="connsiteY7" fmla="*/ 119054 h 224046"/>
                <a:gd name="connsiteX8" fmla="*/ 22350 w 155519"/>
                <a:gd name="connsiteY8" fmla="*/ 106867 h 224046"/>
                <a:gd name="connsiteX9" fmla="*/ 8847 w 155519"/>
                <a:gd name="connsiteY9" fmla="*/ 89525 h 224046"/>
                <a:gd name="connsiteX10" fmla="*/ 3725 w 155519"/>
                <a:gd name="connsiteY10" fmla="*/ 64214 h 224046"/>
                <a:gd name="connsiteX11" fmla="*/ 9313 w 155519"/>
                <a:gd name="connsiteY11" fmla="*/ 37497 h 224046"/>
                <a:gd name="connsiteX12" fmla="*/ 25144 w 155519"/>
                <a:gd name="connsiteY12" fmla="*/ 17343 h 224046"/>
                <a:gd name="connsiteX13" fmla="*/ 49822 w 155519"/>
                <a:gd name="connsiteY13" fmla="*/ 4687 h 224046"/>
                <a:gd name="connsiteX14" fmla="*/ 82416 w 155519"/>
                <a:gd name="connsiteY14" fmla="*/ 0 h 224046"/>
                <a:gd name="connsiteX15" fmla="*/ 119666 w 155519"/>
                <a:gd name="connsiteY15" fmla="*/ 4687 h 224046"/>
                <a:gd name="connsiteX16" fmla="*/ 145741 w 155519"/>
                <a:gd name="connsiteY16" fmla="*/ 15468 h 224046"/>
                <a:gd name="connsiteX17" fmla="*/ 131772 w 155519"/>
                <a:gd name="connsiteY17" fmla="*/ 53434 h 224046"/>
                <a:gd name="connsiteX18" fmla="*/ 111750 w 155519"/>
                <a:gd name="connsiteY18" fmla="*/ 44997 h 224046"/>
                <a:gd name="connsiteX19" fmla="*/ 85210 w 155519"/>
                <a:gd name="connsiteY19" fmla="*/ 41247 h 224046"/>
                <a:gd name="connsiteX20" fmla="*/ 60531 w 155519"/>
                <a:gd name="connsiteY20" fmla="*/ 45934 h 224046"/>
                <a:gd name="connsiteX21" fmla="*/ 53081 w 155519"/>
                <a:gd name="connsiteY21" fmla="*/ 60464 h 224046"/>
                <a:gd name="connsiteX22" fmla="*/ 55875 w 155519"/>
                <a:gd name="connsiteY22" fmla="*/ 70308 h 224046"/>
                <a:gd name="connsiteX23" fmla="*/ 63791 w 155519"/>
                <a:gd name="connsiteY23" fmla="*/ 77338 h 224046"/>
                <a:gd name="connsiteX24" fmla="*/ 75432 w 155519"/>
                <a:gd name="connsiteY24" fmla="*/ 83432 h 224046"/>
                <a:gd name="connsiteX25" fmla="*/ 89866 w 155519"/>
                <a:gd name="connsiteY25" fmla="*/ 89056 h 224046"/>
                <a:gd name="connsiteX26" fmla="*/ 118735 w 155519"/>
                <a:gd name="connsiteY26" fmla="*/ 101243 h 224046"/>
                <a:gd name="connsiteX27" fmla="*/ 139222 w 155519"/>
                <a:gd name="connsiteY27" fmla="*/ 115304 h 224046"/>
                <a:gd name="connsiteX28" fmla="*/ 151329 w 155519"/>
                <a:gd name="connsiteY28" fmla="*/ 134053 h 224046"/>
                <a:gd name="connsiteX29" fmla="*/ 155519 w 155519"/>
                <a:gd name="connsiteY29" fmla="*/ 160301 h 224046"/>
                <a:gd name="connsiteX30" fmla="*/ 134566 w 155519"/>
                <a:gd name="connsiteY30" fmla="*/ 207173 h 224046"/>
                <a:gd name="connsiteX31" fmla="*/ 71241 w 155519"/>
                <a:gd name="connsiteY31" fmla="*/ 224047 h 224046"/>
                <a:gd name="connsiteX32" fmla="*/ 45631 w 155519"/>
                <a:gd name="connsiteY32" fmla="*/ 222172 h 224046"/>
                <a:gd name="connsiteX33" fmla="*/ 25609 w 155519"/>
                <a:gd name="connsiteY33" fmla="*/ 217953 h 224046"/>
                <a:gd name="connsiteX34" fmla="*/ 10709 w 155519"/>
                <a:gd name="connsiteY34" fmla="*/ 212797 h 224046"/>
                <a:gd name="connsiteX35" fmla="*/ 0 w 155519"/>
                <a:gd name="connsiteY35" fmla="*/ 207642 h 224046"/>
                <a:gd name="connsiteX36" fmla="*/ 13503 w 155519"/>
                <a:gd name="connsiteY36" fmla="*/ 169207 h 224046"/>
                <a:gd name="connsiteX37" fmla="*/ 37250 w 155519"/>
                <a:gd name="connsiteY37" fmla="*/ 178581 h 224046"/>
                <a:gd name="connsiteX38" fmla="*/ 71241 w 155519"/>
                <a:gd name="connsiteY38" fmla="*/ 182331 h 22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519" h="224046">
                  <a:moveTo>
                    <a:pt x="71241" y="182331"/>
                  </a:moveTo>
                  <a:cubicBezTo>
                    <a:pt x="76828" y="182331"/>
                    <a:pt x="82416" y="181862"/>
                    <a:pt x="88003" y="180456"/>
                  </a:cubicBezTo>
                  <a:cubicBezTo>
                    <a:pt x="91728" y="179519"/>
                    <a:pt x="95454" y="178112"/>
                    <a:pt x="98713" y="175769"/>
                  </a:cubicBezTo>
                  <a:cubicBezTo>
                    <a:pt x="101041" y="173894"/>
                    <a:pt x="102904" y="171550"/>
                    <a:pt x="104300" y="168738"/>
                  </a:cubicBezTo>
                  <a:cubicBezTo>
                    <a:pt x="105232" y="165926"/>
                    <a:pt x="105697" y="162645"/>
                    <a:pt x="105697" y="159832"/>
                  </a:cubicBezTo>
                  <a:cubicBezTo>
                    <a:pt x="105697" y="152802"/>
                    <a:pt x="101972" y="146240"/>
                    <a:pt x="95919" y="142490"/>
                  </a:cubicBezTo>
                  <a:cubicBezTo>
                    <a:pt x="85210" y="135928"/>
                    <a:pt x="74035" y="130772"/>
                    <a:pt x="61928" y="127491"/>
                  </a:cubicBezTo>
                  <a:cubicBezTo>
                    <a:pt x="54944" y="125147"/>
                    <a:pt x="47960" y="122335"/>
                    <a:pt x="40975" y="119054"/>
                  </a:cubicBezTo>
                  <a:cubicBezTo>
                    <a:pt x="33991" y="115773"/>
                    <a:pt x="27938" y="112023"/>
                    <a:pt x="22350" y="106867"/>
                  </a:cubicBezTo>
                  <a:cubicBezTo>
                    <a:pt x="16763" y="102180"/>
                    <a:pt x="12106" y="96087"/>
                    <a:pt x="8847" y="89525"/>
                  </a:cubicBezTo>
                  <a:cubicBezTo>
                    <a:pt x="5122" y="81557"/>
                    <a:pt x="3259" y="73120"/>
                    <a:pt x="3725" y="64214"/>
                  </a:cubicBezTo>
                  <a:cubicBezTo>
                    <a:pt x="3725" y="54840"/>
                    <a:pt x="5122" y="45934"/>
                    <a:pt x="9313" y="37497"/>
                  </a:cubicBezTo>
                  <a:cubicBezTo>
                    <a:pt x="13038" y="29529"/>
                    <a:pt x="18159" y="22498"/>
                    <a:pt x="25144" y="17343"/>
                  </a:cubicBezTo>
                  <a:cubicBezTo>
                    <a:pt x="32594" y="11718"/>
                    <a:pt x="40975" y="7031"/>
                    <a:pt x="49822" y="4687"/>
                  </a:cubicBezTo>
                  <a:cubicBezTo>
                    <a:pt x="60531" y="1406"/>
                    <a:pt x="71241" y="0"/>
                    <a:pt x="82416" y="0"/>
                  </a:cubicBezTo>
                  <a:cubicBezTo>
                    <a:pt x="94988" y="0"/>
                    <a:pt x="107560" y="1406"/>
                    <a:pt x="119666" y="4687"/>
                  </a:cubicBezTo>
                  <a:cubicBezTo>
                    <a:pt x="128513" y="7499"/>
                    <a:pt x="137360" y="10780"/>
                    <a:pt x="145741" y="15468"/>
                  </a:cubicBezTo>
                  <a:lnTo>
                    <a:pt x="131772" y="53434"/>
                  </a:lnTo>
                  <a:cubicBezTo>
                    <a:pt x="125254" y="50153"/>
                    <a:pt x="118735" y="47340"/>
                    <a:pt x="111750" y="44997"/>
                  </a:cubicBezTo>
                  <a:cubicBezTo>
                    <a:pt x="103369" y="42653"/>
                    <a:pt x="94522" y="41247"/>
                    <a:pt x="85210" y="41247"/>
                  </a:cubicBezTo>
                  <a:cubicBezTo>
                    <a:pt x="73569" y="41247"/>
                    <a:pt x="65653" y="42653"/>
                    <a:pt x="60531" y="45934"/>
                  </a:cubicBezTo>
                  <a:cubicBezTo>
                    <a:pt x="55410" y="49215"/>
                    <a:pt x="52616" y="54840"/>
                    <a:pt x="53081" y="60464"/>
                  </a:cubicBezTo>
                  <a:cubicBezTo>
                    <a:pt x="53081" y="64214"/>
                    <a:pt x="54013" y="67495"/>
                    <a:pt x="55875" y="70308"/>
                  </a:cubicBezTo>
                  <a:cubicBezTo>
                    <a:pt x="58203" y="73120"/>
                    <a:pt x="60531" y="75932"/>
                    <a:pt x="63791" y="77338"/>
                  </a:cubicBezTo>
                  <a:cubicBezTo>
                    <a:pt x="67516" y="79682"/>
                    <a:pt x="71241" y="81557"/>
                    <a:pt x="75432" y="83432"/>
                  </a:cubicBezTo>
                  <a:cubicBezTo>
                    <a:pt x="80088" y="85306"/>
                    <a:pt x="84744" y="87181"/>
                    <a:pt x="89866" y="89056"/>
                  </a:cubicBezTo>
                  <a:cubicBezTo>
                    <a:pt x="99644" y="92806"/>
                    <a:pt x="109422" y="96556"/>
                    <a:pt x="118735" y="101243"/>
                  </a:cubicBezTo>
                  <a:cubicBezTo>
                    <a:pt x="126185" y="104993"/>
                    <a:pt x="133169" y="109680"/>
                    <a:pt x="139222" y="115304"/>
                  </a:cubicBezTo>
                  <a:cubicBezTo>
                    <a:pt x="144810" y="120460"/>
                    <a:pt x="148535" y="127022"/>
                    <a:pt x="151329" y="134053"/>
                  </a:cubicBezTo>
                  <a:cubicBezTo>
                    <a:pt x="154122" y="142490"/>
                    <a:pt x="155519" y="151396"/>
                    <a:pt x="155519" y="160301"/>
                  </a:cubicBezTo>
                  <a:cubicBezTo>
                    <a:pt x="155519" y="180456"/>
                    <a:pt x="148535" y="195924"/>
                    <a:pt x="134566" y="207173"/>
                  </a:cubicBezTo>
                  <a:cubicBezTo>
                    <a:pt x="120597" y="218422"/>
                    <a:pt x="99644" y="224047"/>
                    <a:pt x="71241" y="224047"/>
                  </a:cubicBezTo>
                  <a:cubicBezTo>
                    <a:pt x="62860" y="224047"/>
                    <a:pt x="54013" y="223578"/>
                    <a:pt x="45631" y="222172"/>
                  </a:cubicBezTo>
                  <a:cubicBezTo>
                    <a:pt x="38647" y="221234"/>
                    <a:pt x="32128" y="219828"/>
                    <a:pt x="25609" y="217953"/>
                  </a:cubicBezTo>
                  <a:cubicBezTo>
                    <a:pt x="20488" y="216547"/>
                    <a:pt x="15366" y="214672"/>
                    <a:pt x="10709" y="212797"/>
                  </a:cubicBezTo>
                  <a:cubicBezTo>
                    <a:pt x="6984" y="211391"/>
                    <a:pt x="3259" y="209516"/>
                    <a:pt x="0" y="207642"/>
                  </a:cubicBezTo>
                  <a:lnTo>
                    <a:pt x="13503" y="169207"/>
                  </a:lnTo>
                  <a:cubicBezTo>
                    <a:pt x="20953" y="172957"/>
                    <a:pt x="28869" y="176238"/>
                    <a:pt x="37250" y="178581"/>
                  </a:cubicBezTo>
                  <a:cubicBezTo>
                    <a:pt x="47960" y="181393"/>
                    <a:pt x="59600" y="182800"/>
                    <a:pt x="71241" y="182331"/>
                  </a:cubicBez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B5DD451F-E0E8-EE18-8AF8-4E9AA0F2BDA5}"/>
                </a:ext>
              </a:extLst>
            </p:cNvPr>
            <p:cNvSpPr/>
            <p:nvPr/>
          </p:nvSpPr>
          <p:spPr>
            <a:xfrm>
              <a:off x="7147497" y="532316"/>
              <a:ext cx="108025" cy="215211"/>
            </a:xfrm>
            <a:custGeom>
              <a:avLst/>
              <a:gdLst>
                <a:gd name="connsiteX0" fmla="*/ 0 w 108025"/>
                <a:gd name="connsiteY0" fmla="*/ 7499 h 215211"/>
                <a:gd name="connsiteX1" fmla="*/ 46097 w 108025"/>
                <a:gd name="connsiteY1" fmla="*/ 0 h 215211"/>
                <a:gd name="connsiteX2" fmla="*/ 46097 w 108025"/>
                <a:gd name="connsiteY2" fmla="*/ 48278 h 215211"/>
                <a:gd name="connsiteX3" fmla="*/ 101041 w 108025"/>
                <a:gd name="connsiteY3" fmla="*/ 48278 h 215211"/>
                <a:gd name="connsiteX4" fmla="*/ 101041 w 108025"/>
                <a:gd name="connsiteY4" fmla="*/ 86713 h 215211"/>
                <a:gd name="connsiteX5" fmla="*/ 46097 w 108025"/>
                <a:gd name="connsiteY5" fmla="*/ 86713 h 215211"/>
                <a:gd name="connsiteX6" fmla="*/ 46097 w 108025"/>
                <a:gd name="connsiteY6" fmla="*/ 143896 h 215211"/>
                <a:gd name="connsiteX7" fmla="*/ 51219 w 108025"/>
                <a:gd name="connsiteY7" fmla="*/ 167332 h 215211"/>
                <a:gd name="connsiteX8" fmla="*/ 71707 w 108025"/>
                <a:gd name="connsiteY8" fmla="*/ 175769 h 215211"/>
                <a:gd name="connsiteX9" fmla="*/ 87072 w 108025"/>
                <a:gd name="connsiteY9" fmla="*/ 174363 h 215211"/>
                <a:gd name="connsiteX10" fmla="*/ 101507 w 108025"/>
                <a:gd name="connsiteY10" fmla="*/ 170144 h 215211"/>
                <a:gd name="connsiteX11" fmla="*/ 108025 w 108025"/>
                <a:gd name="connsiteY11" fmla="*/ 206235 h 215211"/>
                <a:gd name="connsiteX12" fmla="*/ 89400 w 108025"/>
                <a:gd name="connsiteY12" fmla="*/ 212329 h 215211"/>
                <a:gd name="connsiteX13" fmla="*/ 64722 w 108025"/>
                <a:gd name="connsiteY13" fmla="*/ 215141 h 215211"/>
                <a:gd name="connsiteX14" fmla="*/ 33525 w 108025"/>
                <a:gd name="connsiteY14" fmla="*/ 209985 h 215211"/>
                <a:gd name="connsiteX15" fmla="*/ 13969 w 108025"/>
                <a:gd name="connsiteY15" fmla="*/ 195924 h 215211"/>
                <a:gd name="connsiteX16" fmla="*/ 3725 w 108025"/>
                <a:gd name="connsiteY16" fmla="*/ 173894 h 215211"/>
                <a:gd name="connsiteX17" fmla="*/ 931 w 108025"/>
                <a:gd name="connsiteY17" fmla="*/ 144833 h 215211"/>
                <a:gd name="connsiteX18" fmla="*/ 0 w 108025"/>
                <a:gd name="connsiteY18" fmla="*/ 7499 h 21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025" h="215211">
                  <a:moveTo>
                    <a:pt x="0" y="7499"/>
                  </a:moveTo>
                  <a:lnTo>
                    <a:pt x="46097" y="0"/>
                  </a:lnTo>
                  <a:lnTo>
                    <a:pt x="46097" y="48278"/>
                  </a:lnTo>
                  <a:lnTo>
                    <a:pt x="101041" y="48278"/>
                  </a:lnTo>
                  <a:lnTo>
                    <a:pt x="101041" y="86713"/>
                  </a:lnTo>
                  <a:lnTo>
                    <a:pt x="46097" y="86713"/>
                  </a:lnTo>
                  <a:lnTo>
                    <a:pt x="46097" y="143896"/>
                  </a:lnTo>
                  <a:cubicBezTo>
                    <a:pt x="45631" y="151864"/>
                    <a:pt x="47494" y="160301"/>
                    <a:pt x="51219" y="167332"/>
                  </a:cubicBezTo>
                  <a:cubicBezTo>
                    <a:pt x="54478" y="172957"/>
                    <a:pt x="61463" y="175769"/>
                    <a:pt x="71707" y="175769"/>
                  </a:cubicBezTo>
                  <a:cubicBezTo>
                    <a:pt x="76828" y="175769"/>
                    <a:pt x="81950" y="175300"/>
                    <a:pt x="87072" y="174363"/>
                  </a:cubicBezTo>
                  <a:cubicBezTo>
                    <a:pt x="91728" y="173425"/>
                    <a:pt x="96850" y="172019"/>
                    <a:pt x="101507" y="170144"/>
                  </a:cubicBezTo>
                  <a:lnTo>
                    <a:pt x="108025" y="206235"/>
                  </a:lnTo>
                  <a:cubicBezTo>
                    <a:pt x="101972" y="208579"/>
                    <a:pt x="95919" y="210454"/>
                    <a:pt x="89400" y="212329"/>
                  </a:cubicBezTo>
                  <a:cubicBezTo>
                    <a:pt x="81485" y="214204"/>
                    <a:pt x="73103" y="215141"/>
                    <a:pt x="64722" y="215141"/>
                  </a:cubicBezTo>
                  <a:cubicBezTo>
                    <a:pt x="54013" y="215610"/>
                    <a:pt x="43769" y="213735"/>
                    <a:pt x="33525" y="209985"/>
                  </a:cubicBezTo>
                  <a:cubicBezTo>
                    <a:pt x="26075" y="207173"/>
                    <a:pt x="19091" y="202017"/>
                    <a:pt x="13969" y="195924"/>
                  </a:cubicBezTo>
                  <a:cubicBezTo>
                    <a:pt x="8847" y="189362"/>
                    <a:pt x="5122" y="181862"/>
                    <a:pt x="3725" y="173894"/>
                  </a:cubicBezTo>
                  <a:cubicBezTo>
                    <a:pt x="1862" y="164520"/>
                    <a:pt x="931" y="154677"/>
                    <a:pt x="931" y="144833"/>
                  </a:cubicBezTo>
                  <a:lnTo>
                    <a:pt x="0" y="7499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63D5CB9F-127B-D9E8-498F-8C309AEE8417}"/>
                </a:ext>
              </a:extLst>
            </p:cNvPr>
            <p:cNvSpPr/>
            <p:nvPr/>
          </p:nvSpPr>
          <p:spPr>
            <a:xfrm>
              <a:off x="7266173" y="576304"/>
              <a:ext cx="139281" cy="170775"/>
            </a:xfrm>
            <a:custGeom>
              <a:avLst/>
              <a:gdLst>
                <a:gd name="connsiteX0" fmla="*/ 68506 w 139281"/>
                <a:gd name="connsiteY0" fmla="*/ 71 h 170775"/>
                <a:gd name="connsiteX1" fmla="*/ 102497 w 139281"/>
                <a:gd name="connsiteY1" fmla="*/ 4758 h 170775"/>
                <a:gd name="connsiteX2" fmla="*/ 124381 w 139281"/>
                <a:gd name="connsiteY2" fmla="*/ 17883 h 170775"/>
                <a:gd name="connsiteX3" fmla="*/ 136022 w 139281"/>
                <a:gd name="connsiteY3" fmla="*/ 38975 h 170775"/>
                <a:gd name="connsiteX4" fmla="*/ 139281 w 139281"/>
                <a:gd name="connsiteY4" fmla="*/ 66629 h 170775"/>
                <a:gd name="connsiteX5" fmla="*/ 139281 w 139281"/>
                <a:gd name="connsiteY5" fmla="*/ 162716 h 170775"/>
                <a:gd name="connsiteX6" fmla="*/ 111809 w 139281"/>
                <a:gd name="connsiteY6" fmla="*/ 167872 h 170775"/>
                <a:gd name="connsiteX7" fmla="*/ 69437 w 139281"/>
                <a:gd name="connsiteY7" fmla="*/ 170684 h 170775"/>
                <a:gd name="connsiteX8" fmla="*/ 41034 w 139281"/>
                <a:gd name="connsiteY8" fmla="*/ 167872 h 170775"/>
                <a:gd name="connsiteX9" fmla="*/ 19150 w 139281"/>
                <a:gd name="connsiteY9" fmla="*/ 158498 h 170775"/>
                <a:gd name="connsiteX10" fmla="*/ 5181 w 139281"/>
                <a:gd name="connsiteY10" fmla="*/ 141624 h 170775"/>
                <a:gd name="connsiteX11" fmla="*/ 59 w 139281"/>
                <a:gd name="connsiteY11" fmla="*/ 116782 h 170775"/>
                <a:gd name="connsiteX12" fmla="*/ 5647 w 139281"/>
                <a:gd name="connsiteY12" fmla="*/ 92408 h 170775"/>
                <a:gd name="connsiteX13" fmla="*/ 21012 w 139281"/>
                <a:gd name="connsiteY13" fmla="*/ 76472 h 170775"/>
                <a:gd name="connsiteX14" fmla="*/ 42897 w 139281"/>
                <a:gd name="connsiteY14" fmla="*/ 68035 h 170775"/>
                <a:gd name="connsiteX15" fmla="*/ 68506 w 139281"/>
                <a:gd name="connsiteY15" fmla="*/ 65223 h 170775"/>
                <a:gd name="connsiteX16" fmla="*/ 84338 w 139281"/>
                <a:gd name="connsiteY16" fmla="*/ 66160 h 170775"/>
                <a:gd name="connsiteX17" fmla="*/ 95513 w 139281"/>
                <a:gd name="connsiteY17" fmla="*/ 68035 h 170775"/>
                <a:gd name="connsiteX18" fmla="*/ 95513 w 139281"/>
                <a:gd name="connsiteY18" fmla="*/ 63817 h 170775"/>
                <a:gd name="connsiteX19" fmla="*/ 88528 w 139281"/>
                <a:gd name="connsiteY19" fmla="*/ 45068 h 170775"/>
                <a:gd name="connsiteX20" fmla="*/ 63850 w 139281"/>
                <a:gd name="connsiteY20" fmla="*/ 38037 h 170775"/>
                <a:gd name="connsiteX21" fmla="*/ 40569 w 139281"/>
                <a:gd name="connsiteY21" fmla="*/ 39912 h 170775"/>
                <a:gd name="connsiteX22" fmla="*/ 21012 w 139281"/>
                <a:gd name="connsiteY22" fmla="*/ 44599 h 170775"/>
                <a:gd name="connsiteX23" fmla="*/ 14959 w 139281"/>
                <a:gd name="connsiteY23" fmla="*/ 7571 h 170775"/>
                <a:gd name="connsiteX24" fmla="*/ 25203 w 139281"/>
                <a:gd name="connsiteY24" fmla="*/ 4758 h 170775"/>
                <a:gd name="connsiteX25" fmla="*/ 38240 w 139281"/>
                <a:gd name="connsiteY25" fmla="*/ 2415 h 170775"/>
                <a:gd name="connsiteX26" fmla="*/ 53140 w 139281"/>
                <a:gd name="connsiteY26" fmla="*/ 540 h 170775"/>
                <a:gd name="connsiteX27" fmla="*/ 68506 w 139281"/>
                <a:gd name="connsiteY27" fmla="*/ 71 h 170775"/>
                <a:gd name="connsiteX28" fmla="*/ 72231 w 139281"/>
                <a:gd name="connsiteY28" fmla="*/ 135530 h 170775"/>
                <a:gd name="connsiteX29" fmla="*/ 85269 w 139281"/>
                <a:gd name="connsiteY29" fmla="*/ 135062 h 170775"/>
                <a:gd name="connsiteX30" fmla="*/ 95047 w 139281"/>
                <a:gd name="connsiteY30" fmla="*/ 134124 h 170775"/>
                <a:gd name="connsiteX31" fmla="*/ 95047 w 139281"/>
                <a:gd name="connsiteY31" fmla="*/ 98971 h 170775"/>
                <a:gd name="connsiteX32" fmla="*/ 86666 w 139281"/>
                <a:gd name="connsiteY32" fmla="*/ 97564 h 170775"/>
                <a:gd name="connsiteX33" fmla="*/ 76422 w 139281"/>
                <a:gd name="connsiteY33" fmla="*/ 97096 h 170775"/>
                <a:gd name="connsiteX34" fmla="*/ 64316 w 139281"/>
                <a:gd name="connsiteY34" fmla="*/ 98033 h 170775"/>
                <a:gd name="connsiteX35" fmla="*/ 54072 w 139281"/>
                <a:gd name="connsiteY35" fmla="*/ 100845 h 170775"/>
                <a:gd name="connsiteX36" fmla="*/ 47553 w 139281"/>
                <a:gd name="connsiteY36" fmla="*/ 106939 h 170775"/>
                <a:gd name="connsiteX37" fmla="*/ 45225 w 139281"/>
                <a:gd name="connsiteY37" fmla="*/ 116313 h 170775"/>
                <a:gd name="connsiteX38" fmla="*/ 52675 w 139281"/>
                <a:gd name="connsiteY38" fmla="*/ 131312 h 170775"/>
                <a:gd name="connsiteX39" fmla="*/ 72231 w 139281"/>
                <a:gd name="connsiteY39" fmla="*/ 135530 h 170775"/>
                <a:gd name="connsiteX40" fmla="*/ 72231 w 139281"/>
                <a:gd name="connsiteY40" fmla="*/ 135530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281" h="170775">
                  <a:moveTo>
                    <a:pt x="68506" y="71"/>
                  </a:moveTo>
                  <a:cubicBezTo>
                    <a:pt x="80147" y="-397"/>
                    <a:pt x="91322" y="1477"/>
                    <a:pt x="102497" y="4758"/>
                  </a:cubicBezTo>
                  <a:cubicBezTo>
                    <a:pt x="110878" y="7571"/>
                    <a:pt x="118328" y="11789"/>
                    <a:pt x="124381" y="17883"/>
                  </a:cubicBezTo>
                  <a:cubicBezTo>
                    <a:pt x="129969" y="23976"/>
                    <a:pt x="133694" y="31007"/>
                    <a:pt x="136022" y="38975"/>
                  </a:cubicBezTo>
                  <a:cubicBezTo>
                    <a:pt x="138350" y="47880"/>
                    <a:pt x="139281" y="57255"/>
                    <a:pt x="139281" y="66629"/>
                  </a:cubicBezTo>
                  <a:lnTo>
                    <a:pt x="139281" y="162716"/>
                  </a:lnTo>
                  <a:cubicBezTo>
                    <a:pt x="132763" y="164122"/>
                    <a:pt x="123450" y="165997"/>
                    <a:pt x="111809" y="167872"/>
                  </a:cubicBezTo>
                  <a:cubicBezTo>
                    <a:pt x="97841" y="169747"/>
                    <a:pt x="83406" y="171153"/>
                    <a:pt x="69437" y="170684"/>
                  </a:cubicBezTo>
                  <a:cubicBezTo>
                    <a:pt x="59659" y="170684"/>
                    <a:pt x="50347" y="169747"/>
                    <a:pt x="41034" y="167872"/>
                  </a:cubicBezTo>
                  <a:cubicBezTo>
                    <a:pt x="33119" y="165997"/>
                    <a:pt x="25668" y="163185"/>
                    <a:pt x="19150" y="158498"/>
                  </a:cubicBezTo>
                  <a:cubicBezTo>
                    <a:pt x="13097" y="154279"/>
                    <a:pt x="8440" y="148654"/>
                    <a:pt x="5181" y="141624"/>
                  </a:cubicBezTo>
                  <a:cubicBezTo>
                    <a:pt x="1456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8"/>
                  </a:cubicBezTo>
                  <a:cubicBezTo>
                    <a:pt x="9372" y="85846"/>
                    <a:pt x="14493" y="80691"/>
                    <a:pt x="21012" y="76472"/>
                  </a:cubicBezTo>
                  <a:cubicBezTo>
                    <a:pt x="27997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5203" y="4758"/>
                  </a:cubicBezTo>
                  <a:cubicBezTo>
                    <a:pt x="29394" y="3821"/>
                    <a:pt x="33584" y="2884"/>
                    <a:pt x="38240" y="2415"/>
                  </a:cubicBezTo>
                  <a:cubicBezTo>
                    <a:pt x="42897" y="1946"/>
                    <a:pt x="48019" y="1009"/>
                    <a:pt x="53140" y="540"/>
                  </a:cubicBezTo>
                  <a:cubicBezTo>
                    <a:pt x="58262" y="71"/>
                    <a:pt x="62919" y="71"/>
                    <a:pt x="68506" y="71"/>
                  </a:cubicBezTo>
                  <a:close/>
                  <a:moveTo>
                    <a:pt x="72231" y="135530"/>
                  </a:moveTo>
                  <a:cubicBezTo>
                    <a:pt x="76887" y="135530"/>
                    <a:pt x="81078" y="135530"/>
                    <a:pt x="85269" y="135062"/>
                  </a:cubicBezTo>
                  <a:cubicBezTo>
                    <a:pt x="88528" y="135062"/>
                    <a:pt x="91788" y="134593"/>
                    <a:pt x="95047" y="134124"/>
                  </a:cubicBezTo>
                  <a:lnTo>
                    <a:pt x="95047" y="98971"/>
                  </a:lnTo>
                  <a:cubicBezTo>
                    <a:pt x="92253" y="98502"/>
                    <a:pt x="89459" y="98033"/>
                    <a:pt x="86666" y="97564"/>
                  </a:cubicBezTo>
                  <a:cubicBezTo>
                    <a:pt x="83406" y="97096"/>
                    <a:pt x="79681" y="97096"/>
                    <a:pt x="76422" y="97096"/>
                  </a:cubicBezTo>
                  <a:cubicBezTo>
                    <a:pt x="72231" y="97096"/>
                    <a:pt x="68041" y="97564"/>
                    <a:pt x="64316" y="98033"/>
                  </a:cubicBezTo>
                  <a:cubicBezTo>
                    <a:pt x="61056" y="98502"/>
                    <a:pt x="57331" y="99439"/>
                    <a:pt x="54072" y="100845"/>
                  </a:cubicBezTo>
                  <a:cubicBezTo>
                    <a:pt x="51278" y="102252"/>
                    <a:pt x="48950" y="104126"/>
                    <a:pt x="47553" y="106939"/>
                  </a:cubicBezTo>
                  <a:cubicBezTo>
                    <a:pt x="45690" y="109751"/>
                    <a:pt x="44759" y="113032"/>
                    <a:pt x="45225" y="116313"/>
                  </a:cubicBezTo>
                  <a:cubicBezTo>
                    <a:pt x="44759" y="122406"/>
                    <a:pt x="47553" y="128031"/>
                    <a:pt x="52675" y="131312"/>
                  </a:cubicBezTo>
                  <a:cubicBezTo>
                    <a:pt x="58262" y="134124"/>
                    <a:pt x="65247" y="135530"/>
                    <a:pt x="72231" y="135530"/>
                  </a:cubicBezTo>
                  <a:lnTo>
                    <a:pt x="72231" y="135530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0CC2248-8FF1-B326-4C71-E93E3751E27C}"/>
                </a:ext>
              </a:extLst>
            </p:cNvPr>
            <p:cNvSpPr/>
            <p:nvPr/>
          </p:nvSpPr>
          <p:spPr>
            <a:xfrm>
              <a:off x="7437117" y="576773"/>
              <a:ext cx="140242" cy="167402"/>
            </a:xfrm>
            <a:custGeom>
              <a:avLst/>
              <a:gdLst>
                <a:gd name="connsiteX0" fmla="*/ 0 w 140242"/>
                <a:gd name="connsiteY0" fmla="*/ 9445 h 167402"/>
                <a:gd name="connsiteX1" fmla="*/ 30266 w 140242"/>
                <a:gd name="connsiteY1" fmla="*/ 2883 h 167402"/>
                <a:gd name="connsiteX2" fmla="*/ 68913 w 140242"/>
                <a:gd name="connsiteY2" fmla="*/ 70 h 167402"/>
                <a:gd name="connsiteX3" fmla="*/ 103369 w 140242"/>
                <a:gd name="connsiteY3" fmla="*/ 5695 h 167402"/>
                <a:gd name="connsiteX4" fmla="*/ 125254 w 140242"/>
                <a:gd name="connsiteY4" fmla="*/ 21163 h 167402"/>
                <a:gd name="connsiteX5" fmla="*/ 136894 w 140242"/>
                <a:gd name="connsiteY5" fmla="*/ 44598 h 167402"/>
                <a:gd name="connsiteX6" fmla="*/ 140154 w 140242"/>
                <a:gd name="connsiteY6" fmla="*/ 75065 h 167402"/>
                <a:gd name="connsiteX7" fmla="*/ 140154 w 140242"/>
                <a:gd name="connsiteY7" fmla="*/ 167402 h 167402"/>
                <a:gd name="connsiteX8" fmla="*/ 94057 w 140242"/>
                <a:gd name="connsiteY8" fmla="*/ 167402 h 167402"/>
                <a:gd name="connsiteX9" fmla="*/ 94057 w 140242"/>
                <a:gd name="connsiteY9" fmla="*/ 80221 h 167402"/>
                <a:gd name="connsiteX10" fmla="*/ 88469 w 140242"/>
                <a:gd name="connsiteY10" fmla="*/ 48348 h 167402"/>
                <a:gd name="connsiteX11" fmla="*/ 66585 w 140242"/>
                <a:gd name="connsiteY11" fmla="*/ 38974 h 167402"/>
                <a:gd name="connsiteX12" fmla="*/ 56341 w 140242"/>
                <a:gd name="connsiteY12" fmla="*/ 39443 h 167402"/>
                <a:gd name="connsiteX13" fmla="*/ 46563 w 140242"/>
                <a:gd name="connsiteY13" fmla="*/ 40380 h 167402"/>
                <a:gd name="connsiteX14" fmla="*/ 46563 w 140242"/>
                <a:gd name="connsiteY14" fmla="*/ 166465 h 167402"/>
                <a:gd name="connsiteX15" fmla="*/ 466 w 140242"/>
                <a:gd name="connsiteY15" fmla="*/ 166465 h 167402"/>
                <a:gd name="connsiteX16" fmla="*/ 0 w 140242"/>
                <a:gd name="connsiteY16" fmla="*/ 9445 h 16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2" h="167402">
                  <a:moveTo>
                    <a:pt x="0" y="9445"/>
                  </a:moveTo>
                  <a:cubicBezTo>
                    <a:pt x="9778" y="6632"/>
                    <a:pt x="20022" y="4757"/>
                    <a:pt x="30266" y="2883"/>
                  </a:cubicBezTo>
                  <a:cubicBezTo>
                    <a:pt x="43303" y="1008"/>
                    <a:pt x="55875" y="70"/>
                    <a:pt x="68913" y="70"/>
                  </a:cubicBezTo>
                  <a:cubicBezTo>
                    <a:pt x="80553" y="-398"/>
                    <a:pt x="92194" y="1476"/>
                    <a:pt x="103369" y="5695"/>
                  </a:cubicBezTo>
                  <a:cubicBezTo>
                    <a:pt x="111750" y="8976"/>
                    <a:pt x="119200" y="14132"/>
                    <a:pt x="125254" y="21163"/>
                  </a:cubicBezTo>
                  <a:cubicBezTo>
                    <a:pt x="130841" y="28193"/>
                    <a:pt x="134566" y="36162"/>
                    <a:pt x="136894" y="44598"/>
                  </a:cubicBezTo>
                  <a:cubicBezTo>
                    <a:pt x="139222" y="54441"/>
                    <a:pt x="140619" y="64753"/>
                    <a:pt x="140154" y="75065"/>
                  </a:cubicBezTo>
                  <a:lnTo>
                    <a:pt x="140154" y="167402"/>
                  </a:lnTo>
                  <a:lnTo>
                    <a:pt x="94057" y="167402"/>
                  </a:lnTo>
                  <a:lnTo>
                    <a:pt x="94057" y="80221"/>
                  </a:lnTo>
                  <a:cubicBezTo>
                    <a:pt x="94057" y="65222"/>
                    <a:pt x="92194" y="54910"/>
                    <a:pt x="88469" y="48348"/>
                  </a:cubicBezTo>
                  <a:cubicBezTo>
                    <a:pt x="84744" y="42255"/>
                    <a:pt x="77294" y="38974"/>
                    <a:pt x="66585" y="38974"/>
                  </a:cubicBezTo>
                  <a:cubicBezTo>
                    <a:pt x="63325" y="38974"/>
                    <a:pt x="59600" y="38974"/>
                    <a:pt x="56341" y="39443"/>
                  </a:cubicBezTo>
                  <a:cubicBezTo>
                    <a:pt x="53081" y="39911"/>
                    <a:pt x="49356" y="39911"/>
                    <a:pt x="46563" y="40380"/>
                  </a:cubicBezTo>
                  <a:lnTo>
                    <a:pt x="46563" y="166465"/>
                  </a:lnTo>
                  <a:lnTo>
                    <a:pt x="466" y="166465"/>
                  </a:lnTo>
                  <a:lnTo>
                    <a:pt x="0" y="9445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590CBF62-FD5E-7F29-475A-80FB2BD88A3E}"/>
                </a:ext>
              </a:extLst>
            </p:cNvPr>
            <p:cNvSpPr/>
            <p:nvPr/>
          </p:nvSpPr>
          <p:spPr>
            <a:xfrm>
              <a:off x="7601413" y="502787"/>
              <a:ext cx="151864" cy="245138"/>
            </a:xfrm>
            <a:custGeom>
              <a:avLst/>
              <a:gdLst>
                <a:gd name="connsiteX0" fmla="*/ 150467 w 151864"/>
                <a:gd name="connsiteY0" fmla="*/ 235765 h 245138"/>
                <a:gd name="connsiteX1" fmla="*/ 136033 w 151864"/>
                <a:gd name="connsiteY1" fmla="*/ 239514 h 245138"/>
                <a:gd name="connsiteX2" fmla="*/ 119270 w 151864"/>
                <a:gd name="connsiteY2" fmla="*/ 242327 h 245138"/>
                <a:gd name="connsiteX3" fmla="*/ 101576 w 151864"/>
                <a:gd name="connsiteY3" fmla="*/ 244201 h 245138"/>
                <a:gd name="connsiteX4" fmla="*/ 84348 w 151864"/>
                <a:gd name="connsiteY4" fmla="*/ 245139 h 245138"/>
                <a:gd name="connsiteX5" fmla="*/ 48495 w 151864"/>
                <a:gd name="connsiteY5" fmla="*/ 239046 h 245138"/>
                <a:gd name="connsiteX6" fmla="*/ 5657 w 151864"/>
                <a:gd name="connsiteY6" fmla="*/ 195455 h 245138"/>
                <a:gd name="connsiteX7" fmla="*/ 70 w 151864"/>
                <a:gd name="connsiteY7" fmla="*/ 160301 h 245138"/>
                <a:gd name="connsiteX8" fmla="*/ 5192 w 151864"/>
                <a:gd name="connsiteY8" fmla="*/ 124210 h 245138"/>
                <a:gd name="connsiteX9" fmla="*/ 19626 w 151864"/>
                <a:gd name="connsiteY9" fmla="*/ 97024 h 245138"/>
                <a:gd name="connsiteX10" fmla="*/ 42442 w 151864"/>
                <a:gd name="connsiteY10" fmla="*/ 80151 h 245138"/>
                <a:gd name="connsiteX11" fmla="*/ 73173 w 151864"/>
                <a:gd name="connsiteY11" fmla="*/ 74057 h 245138"/>
                <a:gd name="connsiteX12" fmla="*/ 90401 w 151864"/>
                <a:gd name="connsiteY12" fmla="*/ 75932 h 245138"/>
                <a:gd name="connsiteX13" fmla="*/ 105767 w 151864"/>
                <a:gd name="connsiteY13" fmla="*/ 81088 h 245138"/>
                <a:gd name="connsiteX14" fmla="*/ 105767 w 151864"/>
                <a:gd name="connsiteY14" fmla="*/ 7499 h 245138"/>
                <a:gd name="connsiteX15" fmla="*/ 151864 w 151864"/>
                <a:gd name="connsiteY15" fmla="*/ 0 h 245138"/>
                <a:gd name="connsiteX16" fmla="*/ 151864 w 151864"/>
                <a:gd name="connsiteY16" fmla="*/ 235765 h 245138"/>
                <a:gd name="connsiteX17" fmla="*/ 46633 w 151864"/>
                <a:gd name="connsiteY17" fmla="*/ 157958 h 245138"/>
                <a:gd name="connsiteX18" fmla="*/ 56411 w 151864"/>
                <a:gd name="connsiteY18" fmla="*/ 192174 h 245138"/>
                <a:gd name="connsiteX19" fmla="*/ 84814 w 151864"/>
                <a:gd name="connsiteY19" fmla="*/ 205298 h 245138"/>
                <a:gd name="connsiteX20" fmla="*/ 95989 w 151864"/>
                <a:gd name="connsiteY20" fmla="*/ 204829 h 245138"/>
                <a:gd name="connsiteX21" fmla="*/ 104836 w 151864"/>
                <a:gd name="connsiteY21" fmla="*/ 203892 h 245138"/>
                <a:gd name="connsiteX22" fmla="*/ 104836 w 151864"/>
                <a:gd name="connsiteY22" fmla="*/ 119992 h 245138"/>
                <a:gd name="connsiteX23" fmla="*/ 93661 w 151864"/>
                <a:gd name="connsiteY23" fmla="*/ 115304 h 245138"/>
                <a:gd name="connsiteX24" fmla="*/ 79692 w 151864"/>
                <a:gd name="connsiteY24" fmla="*/ 113429 h 245138"/>
                <a:gd name="connsiteX25" fmla="*/ 46633 w 151864"/>
                <a:gd name="connsiteY25" fmla="*/ 157958 h 2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864" h="245138">
                  <a:moveTo>
                    <a:pt x="150467" y="235765"/>
                  </a:moveTo>
                  <a:cubicBezTo>
                    <a:pt x="146277" y="237171"/>
                    <a:pt x="141620" y="238108"/>
                    <a:pt x="136033" y="239514"/>
                  </a:cubicBezTo>
                  <a:cubicBezTo>
                    <a:pt x="130445" y="240920"/>
                    <a:pt x="124858" y="241389"/>
                    <a:pt x="119270" y="242327"/>
                  </a:cubicBezTo>
                  <a:cubicBezTo>
                    <a:pt x="113683" y="243264"/>
                    <a:pt x="107630" y="243733"/>
                    <a:pt x="101576" y="244201"/>
                  </a:cubicBezTo>
                  <a:cubicBezTo>
                    <a:pt x="95523" y="244670"/>
                    <a:pt x="89470" y="245139"/>
                    <a:pt x="84348" y="245139"/>
                  </a:cubicBezTo>
                  <a:cubicBezTo>
                    <a:pt x="72242" y="245139"/>
                    <a:pt x="60136" y="243264"/>
                    <a:pt x="48495" y="239046"/>
                  </a:cubicBezTo>
                  <a:cubicBezTo>
                    <a:pt x="28473" y="232015"/>
                    <a:pt x="12642" y="215610"/>
                    <a:pt x="5657" y="195455"/>
                  </a:cubicBezTo>
                  <a:cubicBezTo>
                    <a:pt x="1467" y="184206"/>
                    <a:pt x="-396" y="172019"/>
                    <a:pt x="70" y="160301"/>
                  </a:cubicBezTo>
                  <a:cubicBezTo>
                    <a:pt x="70" y="148115"/>
                    <a:pt x="1467" y="135928"/>
                    <a:pt x="5192" y="124210"/>
                  </a:cubicBezTo>
                  <a:cubicBezTo>
                    <a:pt x="7985" y="114367"/>
                    <a:pt x="13107" y="104993"/>
                    <a:pt x="19626" y="97024"/>
                  </a:cubicBezTo>
                  <a:cubicBezTo>
                    <a:pt x="25679" y="89525"/>
                    <a:pt x="33595" y="83900"/>
                    <a:pt x="42442" y="80151"/>
                  </a:cubicBezTo>
                  <a:cubicBezTo>
                    <a:pt x="52220" y="75932"/>
                    <a:pt x="62464" y="74057"/>
                    <a:pt x="73173" y="74057"/>
                  </a:cubicBezTo>
                  <a:cubicBezTo>
                    <a:pt x="78761" y="74057"/>
                    <a:pt x="84814" y="74526"/>
                    <a:pt x="90401" y="75932"/>
                  </a:cubicBezTo>
                  <a:cubicBezTo>
                    <a:pt x="95523" y="77338"/>
                    <a:pt x="100645" y="79213"/>
                    <a:pt x="105767" y="81088"/>
                  </a:cubicBezTo>
                  <a:lnTo>
                    <a:pt x="105767" y="7499"/>
                  </a:lnTo>
                  <a:lnTo>
                    <a:pt x="151864" y="0"/>
                  </a:lnTo>
                  <a:lnTo>
                    <a:pt x="151864" y="235765"/>
                  </a:lnTo>
                  <a:close/>
                  <a:moveTo>
                    <a:pt x="46633" y="157958"/>
                  </a:moveTo>
                  <a:cubicBezTo>
                    <a:pt x="46167" y="170144"/>
                    <a:pt x="49426" y="182331"/>
                    <a:pt x="56411" y="192174"/>
                  </a:cubicBezTo>
                  <a:cubicBezTo>
                    <a:pt x="62929" y="201079"/>
                    <a:pt x="73639" y="205767"/>
                    <a:pt x="84814" y="205298"/>
                  </a:cubicBezTo>
                  <a:cubicBezTo>
                    <a:pt x="89005" y="205298"/>
                    <a:pt x="92730" y="205298"/>
                    <a:pt x="95989" y="204829"/>
                  </a:cubicBezTo>
                  <a:cubicBezTo>
                    <a:pt x="99248" y="204361"/>
                    <a:pt x="102508" y="204361"/>
                    <a:pt x="104836" y="203892"/>
                  </a:cubicBezTo>
                  <a:lnTo>
                    <a:pt x="104836" y="119992"/>
                  </a:lnTo>
                  <a:cubicBezTo>
                    <a:pt x="101576" y="117648"/>
                    <a:pt x="97386" y="116242"/>
                    <a:pt x="93661" y="115304"/>
                  </a:cubicBezTo>
                  <a:cubicBezTo>
                    <a:pt x="89005" y="113898"/>
                    <a:pt x="84348" y="113429"/>
                    <a:pt x="79692" y="113429"/>
                  </a:cubicBezTo>
                  <a:cubicBezTo>
                    <a:pt x="57342" y="113429"/>
                    <a:pt x="46633" y="128428"/>
                    <a:pt x="46633" y="157958"/>
                  </a:cubicBez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C58BF2DB-4B12-A065-E12F-9A7E09218037}"/>
                </a:ext>
              </a:extLst>
            </p:cNvPr>
            <p:cNvSpPr/>
            <p:nvPr/>
          </p:nvSpPr>
          <p:spPr>
            <a:xfrm>
              <a:off x="7774637" y="576304"/>
              <a:ext cx="139836" cy="170775"/>
            </a:xfrm>
            <a:custGeom>
              <a:avLst/>
              <a:gdLst>
                <a:gd name="connsiteX0" fmla="*/ 68972 w 139836"/>
                <a:gd name="connsiteY0" fmla="*/ 71 h 170775"/>
                <a:gd name="connsiteX1" fmla="*/ 102963 w 139836"/>
                <a:gd name="connsiteY1" fmla="*/ 4758 h 170775"/>
                <a:gd name="connsiteX2" fmla="*/ 124847 w 139836"/>
                <a:gd name="connsiteY2" fmla="*/ 17883 h 170775"/>
                <a:gd name="connsiteX3" fmla="*/ 136488 w 139836"/>
                <a:gd name="connsiteY3" fmla="*/ 38975 h 170775"/>
                <a:gd name="connsiteX4" fmla="*/ 139747 w 139836"/>
                <a:gd name="connsiteY4" fmla="*/ 66629 h 170775"/>
                <a:gd name="connsiteX5" fmla="*/ 139747 w 139836"/>
                <a:gd name="connsiteY5" fmla="*/ 162716 h 170775"/>
                <a:gd name="connsiteX6" fmla="*/ 112275 w 139836"/>
                <a:gd name="connsiteY6" fmla="*/ 167872 h 170775"/>
                <a:gd name="connsiteX7" fmla="*/ 69903 w 139836"/>
                <a:gd name="connsiteY7" fmla="*/ 170684 h 170775"/>
                <a:gd name="connsiteX8" fmla="*/ 41500 w 139836"/>
                <a:gd name="connsiteY8" fmla="*/ 167872 h 170775"/>
                <a:gd name="connsiteX9" fmla="*/ 19615 w 139836"/>
                <a:gd name="connsiteY9" fmla="*/ 158498 h 170775"/>
                <a:gd name="connsiteX10" fmla="*/ 5647 w 139836"/>
                <a:gd name="connsiteY10" fmla="*/ 141624 h 170775"/>
                <a:gd name="connsiteX11" fmla="*/ 59 w 139836"/>
                <a:gd name="connsiteY11" fmla="*/ 116782 h 170775"/>
                <a:gd name="connsiteX12" fmla="*/ 5647 w 139836"/>
                <a:gd name="connsiteY12" fmla="*/ 92408 h 170775"/>
                <a:gd name="connsiteX13" fmla="*/ 21012 w 139836"/>
                <a:gd name="connsiteY13" fmla="*/ 76472 h 170775"/>
                <a:gd name="connsiteX14" fmla="*/ 42897 w 139836"/>
                <a:gd name="connsiteY14" fmla="*/ 68035 h 170775"/>
                <a:gd name="connsiteX15" fmla="*/ 68506 w 139836"/>
                <a:gd name="connsiteY15" fmla="*/ 65223 h 170775"/>
                <a:gd name="connsiteX16" fmla="*/ 84338 w 139836"/>
                <a:gd name="connsiteY16" fmla="*/ 66160 h 170775"/>
                <a:gd name="connsiteX17" fmla="*/ 95513 w 139836"/>
                <a:gd name="connsiteY17" fmla="*/ 68035 h 170775"/>
                <a:gd name="connsiteX18" fmla="*/ 95513 w 139836"/>
                <a:gd name="connsiteY18" fmla="*/ 63817 h 170775"/>
                <a:gd name="connsiteX19" fmla="*/ 88528 w 139836"/>
                <a:gd name="connsiteY19" fmla="*/ 45068 h 170775"/>
                <a:gd name="connsiteX20" fmla="*/ 63850 w 139836"/>
                <a:gd name="connsiteY20" fmla="*/ 38037 h 170775"/>
                <a:gd name="connsiteX21" fmla="*/ 40569 w 139836"/>
                <a:gd name="connsiteY21" fmla="*/ 39912 h 170775"/>
                <a:gd name="connsiteX22" fmla="*/ 21012 w 139836"/>
                <a:gd name="connsiteY22" fmla="*/ 44599 h 170775"/>
                <a:gd name="connsiteX23" fmla="*/ 14959 w 139836"/>
                <a:gd name="connsiteY23" fmla="*/ 7571 h 170775"/>
                <a:gd name="connsiteX24" fmla="*/ 24737 w 139836"/>
                <a:gd name="connsiteY24" fmla="*/ 4758 h 170775"/>
                <a:gd name="connsiteX25" fmla="*/ 37775 w 139836"/>
                <a:gd name="connsiteY25" fmla="*/ 2415 h 170775"/>
                <a:gd name="connsiteX26" fmla="*/ 52675 w 139836"/>
                <a:gd name="connsiteY26" fmla="*/ 540 h 170775"/>
                <a:gd name="connsiteX27" fmla="*/ 68972 w 139836"/>
                <a:gd name="connsiteY27" fmla="*/ 71 h 170775"/>
                <a:gd name="connsiteX28" fmla="*/ 72697 w 139836"/>
                <a:gd name="connsiteY28" fmla="*/ 135530 h 170775"/>
                <a:gd name="connsiteX29" fmla="*/ 85734 w 139836"/>
                <a:gd name="connsiteY29" fmla="*/ 135062 h 170775"/>
                <a:gd name="connsiteX30" fmla="*/ 95513 w 139836"/>
                <a:gd name="connsiteY30" fmla="*/ 134124 h 170775"/>
                <a:gd name="connsiteX31" fmla="*/ 95513 w 139836"/>
                <a:gd name="connsiteY31" fmla="*/ 98971 h 170775"/>
                <a:gd name="connsiteX32" fmla="*/ 87131 w 139836"/>
                <a:gd name="connsiteY32" fmla="*/ 97564 h 170775"/>
                <a:gd name="connsiteX33" fmla="*/ 64781 w 139836"/>
                <a:gd name="connsiteY33" fmla="*/ 97564 h 170775"/>
                <a:gd name="connsiteX34" fmla="*/ 55003 w 139836"/>
                <a:gd name="connsiteY34" fmla="*/ 100377 h 170775"/>
                <a:gd name="connsiteX35" fmla="*/ 48019 w 139836"/>
                <a:gd name="connsiteY35" fmla="*/ 106470 h 170775"/>
                <a:gd name="connsiteX36" fmla="*/ 45690 w 139836"/>
                <a:gd name="connsiteY36" fmla="*/ 115844 h 170775"/>
                <a:gd name="connsiteX37" fmla="*/ 53141 w 139836"/>
                <a:gd name="connsiteY37" fmla="*/ 130843 h 170775"/>
                <a:gd name="connsiteX38" fmla="*/ 72697 w 139836"/>
                <a:gd name="connsiteY38" fmla="*/ 135530 h 170775"/>
                <a:gd name="connsiteX39" fmla="*/ 72697 w 139836"/>
                <a:gd name="connsiteY39" fmla="*/ 135530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9836" h="170775">
                  <a:moveTo>
                    <a:pt x="68972" y="71"/>
                  </a:moveTo>
                  <a:cubicBezTo>
                    <a:pt x="80612" y="-397"/>
                    <a:pt x="92253" y="1477"/>
                    <a:pt x="102963" y="4758"/>
                  </a:cubicBezTo>
                  <a:cubicBezTo>
                    <a:pt x="111344" y="7571"/>
                    <a:pt x="118794" y="11789"/>
                    <a:pt x="124847" y="17883"/>
                  </a:cubicBezTo>
                  <a:cubicBezTo>
                    <a:pt x="130435" y="23976"/>
                    <a:pt x="134160" y="31007"/>
                    <a:pt x="136488" y="38975"/>
                  </a:cubicBezTo>
                  <a:cubicBezTo>
                    <a:pt x="138816" y="47880"/>
                    <a:pt x="140213" y="57255"/>
                    <a:pt x="139747" y="66629"/>
                  </a:cubicBezTo>
                  <a:lnTo>
                    <a:pt x="139747" y="162716"/>
                  </a:lnTo>
                  <a:cubicBezTo>
                    <a:pt x="133228" y="164122"/>
                    <a:pt x="123916" y="165997"/>
                    <a:pt x="112275" y="167872"/>
                  </a:cubicBezTo>
                  <a:cubicBezTo>
                    <a:pt x="98306" y="169747"/>
                    <a:pt x="83872" y="171153"/>
                    <a:pt x="69903" y="170684"/>
                  </a:cubicBezTo>
                  <a:cubicBezTo>
                    <a:pt x="60125" y="170684"/>
                    <a:pt x="50812" y="169747"/>
                    <a:pt x="41500" y="167872"/>
                  </a:cubicBezTo>
                  <a:cubicBezTo>
                    <a:pt x="33584" y="165997"/>
                    <a:pt x="26134" y="163185"/>
                    <a:pt x="19615" y="158498"/>
                  </a:cubicBezTo>
                  <a:cubicBezTo>
                    <a:pt x="13562" y="154279"/>
                    <a:pt x="8906" y="148654"/>
                    <a:pt x="5647" y="141624"/>
                  </a:cubicBezTo>
                  <a:cubicBezTo>
                    <a:pt x="1922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8"/>
                  </a:cubicBezTo>
                  <a:cubicBezTo>
                    <a:pt x="9372" y="85846"/>
                    <a:pt x="14493" y="80691"/>
                    <a:pt x="21012" y="76472"/>
                  </a:cubicBezTo>
                  <a:cubicBezTo>
                    <a:pt x="27531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4737" y="4758"/>
                  </a:cubicBezTo>
                  <a:cubicBezTo>
                    <a:pt x="28462" y="3821"/>
                    <a:pt x="33119" y="2884"/>
                    <a:pt x="37775" y="2415"/>
                  </a:cubicBezTo>
                  <a:cubicBezTo>
                    <a:pt x="42431" y="1946"/>
                    <a:pt x="47553" y="1009"/>
                    <a:pt x="52675" y="540"/>
                  </a:cubicBezTo>
                  <a:cubicBezTo>
                    <a:pt x="57797" y="71"/>
                    <a:pt x="63384" y="71"/>
                    <a:pt x="68972" y="71"/>
                  </a:cubicBezTo>
                  <a:close/>
                  <a:moveTo>
                    <a:pt x="72697" y="135530"/>
                  </a:moveTo>
                  <a:cubicBezTo>
                    <a:pt x="77353" y="135530"/>
                    <a:pt x="81544" y="135530"/>
                    <a:pt x="85734" y="135062"/>
                  </a:cubicBezTo>
                  <a:cubicBezTo>
                    <a:pt x="88994" y="135062"/>
                    <a:pt x="92253" y="134593"/>
                    <a:pt x="95513" y="134124"/>
                  </a:cubicBezTo>
                  <a:lnTo>
                    <a:pt x="95513" y="98971"/>
                  </a:lnTo>
                  <a:cubicBezTo>
                    <a:pt x="92719" y="98502"/>
                    <a:pt x="89925" y="98033"/>
                    <a:pt x="87131" y="97564"/>
                  </a:cubicBezTo>
                  <a:cubicBezTo>
                    <a:pt x="79681" y="96627"/>
                    <a:pt x="72231" y="96627"/>
                    <a:pt x="64781" y="97564"/>
                  </a:cubicBezTo>
                  <a:cubicBezTo>
                    <a:pt x="61522" y="98033"/>
                    <a:pt x="57797" y="98971"/>
                    <a:pt x="55003" y="100377"/>
                  </a:cubicBezTo>
                  <a:cubicBezTo>
                    <a:pt x="52209" y="101783"/>
                    <a:pt x="49881" y="103658"/>
                    <a:pt x="48019" y="106470"/>
                  </a:cubicBezTo>
                  <a:cubicBezTo>
                    <a:pt x="46156" y="109282"/>
                    <a:pt x="45225" y="112563"/>
                    <a:pt x="45690" y="115844"/>
                  </a:cubicBezTo>
                  <a:cubicBezTo>
                    <a:pt x="45225" y="121938"/>
                    <a:pt x="48019" y="127562"/>
                    <a:pt x="53141" y="130843"/>
                  </a:cubicBezTo>
                  <a:cubicBezTo>
                    <a:pt x="58728" y="134124"/>
                    <a:pt x="65712" y="135530"/>
                    <a:pt x="72697" y="135530"/>
                  </a:cubicBezTo>
                  <a:lnTo>
                    <a:pt x="72697" y="135530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9DB79F0-84D2-29C5-6E9D-3E2F409AE9F5}"/>
                </a:ext>
              </a:extLst>
            </p:cNvPr>
            <p:cNvSpPr/>
            <p:nvPr/>
          </p:nvSpPr>
          <p:spPr>
            <a:xfrm>
              <a:off x="7946513" y="577224"/>
              <a:ext cx="104766" cy="166483"/>
            </a:xfrm>
            <a:custGeom>
              <a:avLst/>
              <a:gdLst>
                <a:gd name="connsiteX0" fmla="*/ 97316 w 104766"/>
                <a:gd name="connsiteY0" fmla="*/ 44148 h 166483"/>
                <a:gd name="connsiteX1" fmla="*/ 82882 w 104766"/>
                <a:gd name="connsiteY1" fmla="*/ 40867 h 166483"/>
                <a:gd name="connsiteX2" fmla="*/ 65188 w 104766"/>
                <a:gd name="connsiteY2" fmla="*/ 38992 h 166483"/>
                <a:gd name="connsiteX3" fmla="*/ 54944 w 104766"/>
                <a:gd name="connsiteY3" fmla="*/ 39930 h 166483"/>
                <a:gd name="connsiteX4" fmla="*/ 46097 w 104766"/>
                <a:gd name="connsiteY4" fmla="*/ 41805 h 166483"/>
                <a:gd name="connsiteX5" fmla="*/ 46097 w 104766"/>
                <a:gd name="connsiteY5" fmla="*/ 166483 h 166483"/>
                <a:gd name="connsiteX6" fmla="*/ 0 w 104766"/>
                <a:gd name="connsiteY6" fmla="*/ 166483 h 166483"/>
                <a:gd name="connsiteX7" fmla="*/ 0 w 104766"/>
                <a:gd name="connsiteY7" fmla="*/ 11807 h 166483"/>
                <a:gd name="connsiteX8" fmla="*/ 29335 w 104766"/>
                <a:gd name="connsiteY8" fmla="*/ 3839 h 166483"/>
                <a:gd name="connsiteX9" fmla="*/ 66585 w 104766"/>
                <a:gd name="connsiteY9" fmla="*/ 89 h 166483"/>
                <a:gd name="connsiteX10" fmla="*/ 75432 w 104766"/>
                <a:gd name="connsiteY10" fmla="*/ 558 h 166483"/>
                <a:gd name="connsiteX11" fmla="*/ 85675 w 104766"/>
                <a:gd name="connsiteY11" fmla="*/ 1964 h 166483"/>
                <a:gd name="connsiteX12" fmla="*/ 95919 w 104766"/>
                <a:gd name="connsiteY12" fmla="*/ 3839 h 166483"/>
                <a:gd name="connsiteX13" fmla="*/ 104766 w 104766"/>
                <a:gd name="connsiteY13" fmla="*/ 6651 h 166483"/>
                <a:gd name="connsiteX14" fmla="*/ 97316 w 104766"/>
                <a:gd name="connsiteY14" fmla="*/ 44148 h 16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6" h="166483">
                  <a:moveTo>
                    <a:pt x="97316" y="44148"/>
                  </a:moveTo>
                  <a:cubicBezTo>
                    <a:pt x="93125" y="43211"/>
                    <a:pt x="88469" y="41805"/>
                    <a:pt x="82882" y="40867"/>
                  </a:cubicBezTo>
                  <a:cubicBezTo>
                    <a:pt x="76828" y="39930"/>
                    <a:pt x="70775" y="38992"/>
                    <a:pt x="65188" y="38992"/>
                  </a:cubicBezTo>
                  <a:cubicBezTo>
                    <a:pt x="61928" y="38992"/>
                    <a:pt x="58203" y="39461"/>
                    <a:pt x="54944" y="39930"/>
                  </a:cubicBezTo>
                  <a:cubicBezTo>
                    <a:pt x="51685" y="40398"/>
                    <a:pt x="48891" y="40867"/>
                    <a:pt x="46097" y="41805"/>
                  </a:cubicBezTo>
                  <a:lnTo>
                    <a:pt x="46097" y="166483"/>
                  </a:lnTo>
                  <a:lnTo>
                    <a:pt x="0" y="166483"/>
                  </a:lnTo>
                  <a:lnTo>
                    <a:pt x="0" y="11807"/>
                  </a:lnTo>
                  <a:cubicBezTo>
                    <a:pt x="9778" y="8526"/>
                    <a:pt x="19556" y="5713"/>
                    <a:pt x="29335" y="3839"/>
                  </a:cubicBezTo>
                  <a:cubicBezTo>
                    <a:pt x="41441" y="1026"/>
                    <a:pt x="54013" y="-380"/>
                    <a:pt x="66585" y="89"/>
                  </a:cubicBezTo>
                  <a:cubicBezTo>
                    <a:pt x="68913" y="89"/>
                    <a:pt x="72172" y="89"/>
                    <a:pt x="75432" y="558"/>
                  </a:cubicBezTo>
                  <a:cubicBezTo>
                    <a:pt x="78691" y="1026"/>
                    <a:pt x="82416" y="1495"/>
                    <a:pt x="85675" y="1964"/>
                  </a:cubicBezTo>
                  <a:cubicBezTo>
                    <a:pt x="88935" y="2432"/>
                    <a:pt x="92660" y="2901"/>
                    <a:pt x="95919" y="3839"/>
                  </a:cubicBezTo>
                  <a:cubicBezTo>
                    <a:pt x="99179" y="4307"/>
                    <a:pt x="101972" y="5245"/>
                    <a:pt x="104766" y="6651"/>
                  </a:cubicBezTo>
                  <a:lnTo>
                    <a:pt x="97316" y="44148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C881C66D-334E-3866-FA2B-D8E04B6BE813}"/>
                </a:ext>
              </a:extLst>
            </p:cNvPr>
            <p:cNvSpPr/>
            <p:nvPr/>
          </p:nvSpPr>
          <p:spPr>
            <a:xfrm>
              <a:off x="8057273" y="502787"/>
              <a:ext cx="151387" cy="245138"/>
            </a:xfrm>
            <a:custGeom>
              <a:avLst/>
              <a:gdLst>
                <a:gd name="connsiteX0" fmla="*/ 150456 w 151387"/>
                <a:gd name="connsiteY0" fmla="*/ 235765 h 245138"/>
                <a:gd name="connsiteX1" fmla="*/ 136488 w 151387"/>
                <a:gd name="connsiteY1" fmla="*/ 239514 h 245138"/>
                <a:gd name="connsiteX2" fmla="*/ 119725 w 151387"/>
                <a:gd name="connsiteY2" fmla="*/ 242327 h 245138"/>
                <a:gd name="connsiteX3" fmla="*/ 102031 w 151387"/>
                <a:gd name="connsiteY3" fmla="*/ 244201 h 245138"/>
                <a:gd name="connsiteX4" fmla="*/ 84337 w 151387"/>
                <a:gd name="connsiteY4" fmla="*/ 245139 h 245138"/>
                <a:gd name="connsiteX5" fmla="*/ 48950 w 151387"/>
                <a:gd name="connsiteY5" fmla="*/ 239046 h 245138"/>
                <a:gd name="connsiteX6" fmla="*/ 22409 w 151387"/>
                <a:gd name="connsiteY6" fmla="*/ 222172 h 245138"/>
                <a:gd name="connsiteX7" fmla="*/ 5647 w 151387"/>
                <a:gd name="connsiteY7" fmla="*/ 195455 h 245138"/>
                <a:gd name="connsiteX8" fmla="*/ 59 w 151387"/>
                <a:gd name="connsiteY8" fmla="*/ 160301 h 245138"/>
                <a:gd name="connsiteX9" fmla="*/ 5181 w 151387"/>
                <a:gd name="connsiteY9" fmla="*/ 124210 h 245138"/>
                <a:gd name="connsiteX10" fmla="*/ 19150 w 151387"/>
                <a:gd name="connsiteY10" fmla="*/ 97024 h 245138"/>
                <a:gd name="connsiteX11" fmla="*/ 41965 w 151387"/>
                <a:gd name="connsiteY11" fmla="*/ 80151 h 245138"/>
                <a:gd name="connsiteX12" fmla="*/ 72697 w 151387"/>
                <a:gd name="connsiteY12" fmla="*/ 74057 h 245138"/>
                <a:gd name="connsiteX13" fmla="*/ 89925 w 151387"/>
                <a:gd name="connsiteY13" fmla="*/ 75932 h 245138"/>
                <a:gd name="connsiteX14" fmla="*/ 105291 w 151387"/>
                <a:gd name="connsiteY14" fmla="*/ 81088 h 245138"/>
                <a:gd name="connsiteX15" fmla="*/ 105291 w 151387"/>
                <a:gd name="connsiteY15" fmla="*/ 7499 h 245138"/>
                <a:gd name="connsiteX16" fmla="*/ 151388 w 151387"/>
                <a:gd name="connsiteY16" fmla="*/ 0 h 245138"/>
                <a:gd name="connsiteX17" fmla="*/ 150456 w 151387"/>
                <a:gd name="connsiteY17" fmla="*/ 235765 h 245138"/>
                <a:gd name="connsiteX18" fmla="*/ 46622 w 151387"/>
                <a:gd name="connsiteY18" fmla="*/ 157958 h 245138"/>
                <a:gd name="connsiteX19" fmla="*/ 56400 w 151387"/>
                <a:gd name="connsiteY19" fmla="*/ 192174 h 245138"/>
                <a:gd name="connsiteX20" fmla="*/ 84803 w 151387"/>
                <a:gd name="connsiteY20" fmla="*/ 205298 h 245138"/>
                <a:gd name="connsiteX21" fmla="*/ 95978 w 151387"/>
                <a:gd name="connsiteY21" fmla="*/ 204829 h 245138"/>
                <a:gd name="connsiteX22" fmla="*/ 104825 w 151387"/>
                <a:gd name="connsiteY22" fmla="*/ 203892 h 245138"/>
                <a:gd name="connsiteX23" fmla="*/ 104825 w 151387"/>
                <a:gd name="connsiteY23" fmla="*/ 119992 h 245138"/>
                <a:gd name="connsiteX24" fmla="*/ 93650 w 151387"/>
                <a:gd name="connsiteY24" fmla="*/ 115304 h 245138"/>
                <a:gd name="connsiteX25" fmla="*/ 79681 w 151387"/>
                <a:gd name="connsiteY25" fmla="*/ 113429 h 245138"/>
                <a:gd name="connsiteX26" fmla="*/ 46622 w 151387"/>
                <a:gd name="connsiteY26" fmla="*/ 157958 h 2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1387" h="245138">
                  <a:moveTo>
                    <a:pt x="150456" y="235765"/>
                  </a:moveTo>
                  <a:cubicBezTo>
                    <a:pt x="146266" y="237171"/>
                    <a:pt x="141610" y="238108"/>
                    <a:pt x="136488" y="239514"/>
                  </a:cubicBezTo>
                  <a:cubicBezTo>
                    <a:pt x="131366" y="240920"/>
                    <a:pt x="125313" y="241389"/>
                    <a:pt x="119725" y="242327"/>
                  </a:cubicBezTo>
                  <a:cubicBezTo>
                    <a:pt x="114138" y="243264"/>
                    <a:pt x="108084" y="243733"/>
                    <a:pt x="102031" y="244201"/>
                  </a:cubicBezTo>
                  <a:cubicBezTo>
                    <a:pt x="95978" y="244670"/>
                    <a:pt x="89925" y="245139"/>
                    <a:pt x="84337" y="245139"/>
                  </a:cubicBezTo>
                  <a:cubicBezTo>
                    <a:pt x="72231" y="245139"/>
                    <a:pt x="60125" y="243264"/>
                    <a:pt x="48950" y="239046"/>
                  </a:cubicBezTo>
                  <a:cubicBezTo>
                    <a:pt x="39172" y="235296"/>
                    <a:pt x="29859" y="229671"/>
                    <a:pt x="22409" y="222172"/>
                  </a:cubicBezTo>
                  <a:cubicBezTo>
                    <a:pt x="14959" y="214672"/>
                    <a:pt x="9372" y="205298"/>
                    <a:pt x="5647" y="195455"/>
                  </a:cubicBezTo>
                  <a:cubicBezTo>
                    <a:pt x="1922" y="184206"/>
                    <a:pt x="-407" y="172019"/>
                    <a:pt x="59" y="160301"/>
                  </a:cubicBezTo>
                  <a:cubicBezTo>
                    <a:pt x="59" y="148115"/>
                    <a:pt x="1456" y="135928"/>
                    <a:pt x="5181" y="124210"/>
                  </a:cubicBezTo>
                  <a:cubicBezTo>
                    <a:pt x="7975" y="114367"/>
                    <a:pt x="12631" y="104993"/>
                    <a:pt x="19150" y="97024"/>
                  </a:cubicBezTo>
                  <a:cubicBezTo>
                    <a:pt x="25203" y="89525"/>
                    <a:pt x="33119" y="83900"/>
                    <a:pt x="41965" y="80151"/>
                  </a:cubicBezTo>
                  <a:cubicBezTo>
                    <a:pt x="51744" y="75932"/>
                    <a:pt x="61987" y="74057"/>
                    <a:pt x="72697" y="74057"/>
                  </a:cubicBezTo>
                  <a:cubicBezTo>
                    <a:pt x="78284" y="74057"/>
                    <a:pt x="84337" y="74526"/>
                    <a:pt x="89925" y="75932"/>
                  </a:cubicBezTo>
                  <a:cubicBezTo>
                    <a:pt x="95047" y="77338"/>
                    <a:pt x="100169" y="79213"/>
                    <a:pt x="105291" y="81088"/>
                  </a:cubicBezTo>
                  <a:lnTo>
                    <a:pt x="105291" y="7499"/>
                  </a:lnTo>
                  <a:lnTo>
                    <a:pt x="151388" y="0"/>
                  </a:lnTo>
                  <a:lnTo>
                    <a:pt x="150456" y="235765"/>
                  </a:lnTo>
                  <a:close/>
                  <a:moveTo>
                    <a:pt x="46622" y="157958"/>
                  </a:moveTo>
                  <a:cubicBezTo>
                    <a:pt x="46156" y="170144"/>
                    <a:pt x="49415" y="182331"/>
                    <a:pt x="56400" y="192174"/>
                  </a:cubicBezTo>
                  <a:cubicBezTo>
                    <a:pt x="62919" y="201079"/>
                    <a:pt x="73628" y="205767"/>
                    <a:pt x="84803" y="205298"/>
                  </a:cubicBezTo>
                  <a:cubicBezTo>
                    <a:pt x="88994" y="205298"/>
                    <a:pt x="92719" y="205298"/>
                    <a:pt x="95978" y="204829"/>
                  </a:cubicBezTo>
                  <a:cubicBezTo>
                    <a:pt x="99238" y="204361"/>
                    <a:pt x="102497" y="204361"/>
                    <a:pt x="104825" y="203892"/>
                  </a:cubicBezTo>
                  <a:lnTo>
                    <a:pt x="104825" y="119992"/>
                  </a:lnTo>
                  <a:cubicBezTo>
                    <a:pt x="101566" y="117648"/>
                    <a:pt x="97375" y="116242"/>
                    <a:pt x="93650" y="115304"/>
                  </a:cubicBezTo>
                  <a:cubicBezTo>
                    <a:pt x="88994" y="113898"/>
                    <a:pt x="84337" y="113429"/>
                    <a:pt x="79681" y="113429"/>
                  </a:cubicBezTo>
                  <a:cubicBezTo>
                    <a:pt x="57331" y="113429"/>
                    <a:pt x="46622" y="128428"/>
                    <a:pt x="46622" y="157958"/>
                  </a:cubicBez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9268D8A7-8654-0702-D48F-67462FC1B50B}"/>
                </a:ext>
              </a:extLst>
            </p:cNvPr>
            <p:cNvSpPr/>
            <p:nvPr/>
          </p:nvSpPr>
          <p:spPr>
            <a:xfrm>
              <a:off x="8288748" y="528566"/>
              <a:ext cx="142481" cy="215140"/>
            </a:xfrm>
            <a:custGeom>
              <a:avLst/>
              <a:gdLst>
                <a:gd name="connsiteX0" fmla="*/ 142482 w 142481"/>
                <a:gd name="connsiteY0" fmla="*/ 173425 h 215140"/>
                <a:gd name="connsiteX1" fmla="*/ 142482 w 142481"/>
                <a:gd name="connsiteY1" fmla="*/ 215141 h 215140"/>
                <a:gd name="connsiteX2" fmla="*/ 0 w 142481"/>
                <a:gd name="connsiteY2" fmla="*/ 215141 h 215140"/>
                <a:gd name="connsiteX3" fmla="*/ 0 w 142481"/>
                <a:gd name="connsiteY3" fmla="*/ 0 h 215140"/>
                <a:gd name="connsiteX4" fmla="*/ 47960 w 142481"/>
                <a:gd name="connsiteY4" fmla="*/ 0 h 215140"/>
                <a:gd name="connsiteX5" fmla="*/ 47960 w 142481"/>
                <a:gd name="connsiteY5" fmla="*/ 173425 h 215140"/>
                <a:gd name="connsiteX6" fmla="*/ 142482 w 142481"/>
                <a:gd name="connsiteY6" fmla="*/ 173425 h 2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81" h="215140">
                  <a:moveTo>
                    <a:pt x="142482" y="173425"/>
                  </a:moveTo>
                  <a:lnTo>
                    <a:pt x="142482" y="215141"/>
                  </a:lnTo>
                  <a:lnTo>
                    <a:pt x="0" y="215141"/>
                  </a:lnTo>
                  <a:lnTo>
                    <a:pt x="0" y="0"/>
                  </a:lnTo>
                  <a:lnTo>
                    <a:pt x="47960" y="0"/>
                  </a:lnTo>
                  <a:lnTo>
                    <a:pt x="47960" y="173425"/>
                  </a:lnTo>
                  <a:lnTo>
                    <a:pt x="142482" y="173425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0581EED9-7D69-8E72-3F30-3C8692F9F8D5}"/>
                </a:ext>
              </a:extLst>
            </p:cNvPr>
            <p:cNvSpPr/>
            <p:nvPr/>
          </p:nvSpPr>
          <p:spPr>
            <a:xfrm>
              <a:off x="8448414" y="505716"/>
              <a:ext cx="55497" cy="237990"/>
            </a:xfrm>
            <a:custGeom>
              <a:avLst/>
              <a:gdLst>
                <a:gd name="connsiteX0" fmla="*/ 55454 w 55497"/>
                <a:gd name="connsiteY0" fmla="*/ 27537 h 237990"/>
                <a:gd name="connsiteX1" fmla="*/ 47072 w 55497"/>
                <a:gd name="connsiteY1" fmla="*/ 47692 h 237990"/>
                <a:gd name="connsiteX2" fmla="*/ 8425 w 55497"/>
                <a:gd name="connsiteY2" fmla="*/ 47692 h 237990"/>
                <a:gd name="connsiteX3" fmla="*/ 44 w 55497"/>
                <a:gd name="connsiteY3" fmla="*/ 27537 h 237990"/>
                <a:gd name="connsiteX4" fmla="*/ 8425 w 55497"/>
                <a:gd name="connsiteY4" fmla="*/ 7382 h 237990"/>
                <a:gd name="connsiteX5" fmla="*/ 47072 w 55497"/>
                <a:gd name="connsiteY5" fmla="*/ 7382 h 237990"/>
                <a:gd name="connsiteX6" fmla="*/ 55454 w 55497"/>
                <a:gd name="connsiteY6" fmla="*/ 27537 h 237990"/>
                <a:gd name="connsiteX7" fmla="*/ 51263 w 55497"/>
                <a:gd name="connsiteY7" fmla="*/ 237991 h 237990"/>
                <a:gd name="connsiteX8" fmla="*/ 5166 w 55497"/>
                <a:gd name="connsiteY8" fmla="*/ 237991 h 237990"/>
                <a:gd name="connsiteX9" fmla="*/ 5166 w 55497"/>
                <a:gd name="connsiteY9" fmla="*/ 74878 h 237990"/>
                <a:gd name="connsiteX10" fmla="*/ 51263 w 55497"/>
                <a:gd name="connsiteY10" fmla="*/ 74878 h 237990"/>
                <a:gd name="connsiteX11" fmla="*/ 51263 w 55497"/>
                <a:gd name="connsiteY11" fmla="*/ 237991 h 23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97" h="237990">
                  <a:moveTo>
                    <a:pt x="55454" y="27537"/>
                  </a:moveTo>
                  <a:cubicBezTo>
                    <a:pt x="55919" y="35037"/>
                    <a:pt x="52660" y="42536"/>
                    <a:pt x="47072" y="47692"/>
                  </a:cubicBezTo>
                  <a:cubicBezTo>
                    <a:pt x="35897" y="57535"/>
                    <a:pt x="19600" y="57535"/>
                    <a:pt x="8425" y="47692"/>
                  </a:cubicBezTo>
                  <a:cubicBezTo>
                    <a:pt x="2838" y="42536"/>
                    <a:pt x="44" y="35037"/>
                    <a:pt x="44" y="27537"/>
                  </a:cubicBezTo>
                  <a:cubicBezTo>
                    <a:pt x="-422" y="20038"/>
                    <a:pt x="2838" y="12538"/>
                    <a:pt x="8425" y="7382"/>
                  </a:cubicBezTo>
                  <a:cubicBezTo>
                    <a:pt x="19600" y="-2461"/>
                    <a:pt x="35897" y="-2461"/>
                    <a:pt x="47072" y="7382"/>
                  </a:cubicBezTo>
                  <a:cubicBezTo>
                    <a:pt x="52660" y="13007"/>
                    <a:pt x="55919" y="20038"/>
                    <a:pt x="55454" y="27537"/>
                  </a:cubicBezTo>
                  <a:close/>
                  <a:moveTo>
                    <a:pt x="51263" y="237991"/>
                  </a:moveTo>
                  <a:lnTo>
                    <a:pt x="5166" y="237991"/>
                  </a:lnTo>
                  <a:lnTo>
                    <a:pt x="5166" y="74878"/>
                  </a:lnTo>
                  <a:lnTo>
                    <a:pt x="51263" y="74878"/>
                  </a:lnTo>
                  <a:lnTo>
                    <a:pt x="51263" y="237991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916EC431-062C-8FCE-099F-F786864758E9}"/>
                </a:ext>
              </a:extLst>
            </p:cNvPr>
            <p:cNvSpPr/>
            <p:nvPr/>
          </p:nvSpPr>
          <p:spPr>
            <a:xfrm>
              <a:off x="8528546" y="502787"/>
              <a:ext cx="110819" cy="240920"/>
            </a:xfrm>
            <a:custGeom>
              <a:avLst/>
              <a:gdLst>
                <a:gd name="connsiteX0" fmla="*/ 70310 w 110819"/>
                <a:gd name="connsiteY0" fmla="*/ 0 h 240920"/>
                <a:gd name="connsiteX1" fmla="*/ 94057 w 110819"/>
                <a:gd name="connsiteY1" fmla="*/ 2812 h 240920"/>
                <a:gd name="connsiteX2" fmla="*/ 110819 w 110819"/>
                <a:gd name="connsiteY2" fmla="*/ 7968 h 240920"/>
                <a:gd name="connsiteX3" fmla="*/ 101972 w 110819"/>
                <a:gd name="connsiteY3" fmla="*/ 44997 h 240920"/>
                <a:gd name="connsiteX4" fmla="*/ 88469 w 110819"/>
                <a:gd name="connsiteY4" fmla="*/ 40778 h 240920"/>
                <a:gd name="connsiteX5" fmla="*/ 74966 w 110819"/>
                <a:gd name="connsiteY5" fmla="*/ 39372 h 240920"/>
                <a:gd name="connsiteX6" fmla="*/ 60997 w 110819"/>
                <a:gd name="connsiteY6" fmla="*/ 41716 h 240920"/>
                <a:gd name="connsiteX7" fmla="*/ 52150 w 110819"/>
                <a:gd name="connsiteY7" fmla="*/ 47809 h 240920"/>
                <a:gd name="connsiteX8" fmla="*/ 47494 w 110819"/>
                <a:gd name="connsiteY8" fmla="*/ 57652 h 240920"/>
                <a:gd name="connsiteX9" fmla="*/ 46097 w 110819"/>
                <a:gd name="connsiteY9" fmla="*/ 69839 h 240920"/>
                <a:gd name="connsiteX10" fmla="*/ 46097 w 110819"/>
                <a:gd name="connsiteY10" fmla="*/ 77807 h 240920"/>
                <a:gd name="connsiteX11" fmla="*/ 102904 w 110819"/>
                <a:gd name="connsiteY11" fmla="*/ 77807 h 240920"/>
                <a:gd name="connsiteX12" fmla="*/ 102904 w 110819"/>
                <a:gd name="connsiteY12" fmla="*/ 116242 h 240920"/>
                <a:gd name="connsiteX13" fmla="*/ 46097 w 110819"/>
                <a:gd name="connsiteY13" fmla="*/ 116242 h 240920"/>
                <a:gd name="connsiteX14" fmla="*/ 46097 w 110819"/>
                <a:gd name="connsiteY14" fmla="*/ 240920 h 240920"/>
                <a:gd name="connsiteX15" fmla="*/ 0 w 110819"/>
                <a:gd name="connsiteY15" fmla="*/ 240920 h 240920"/>
                <a:gd name="connsiteX16" fmla="*/ 0 w 110819"/>
                <a:gd name="connsiteY16" fmla="*/ 68901 h 240920"/>
                <a:gd name="connsiteX17" fmla="*/ 17694 w 110819"/>
                <a:gd name="connsiteY17" fmla="*/ 18749 h 240920"/>
                <a:gd name="connsiteX18" fmla="*/ 70310 w 110819"/>
                <a:gd name="connsiteY18" fmla="*/ 0 h 2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819" h="240920">
                  <a:moveTo>
                    <a:pt x="70310" y="0"/>
                  </a:moveTo>
                  <a:cubicBezTo>
                    <a:pt x="78225" y="0"/>
                    <a:pt x="86141" y="937"/>
                    <a:pt x="94057" y="2812"/>
                  </a:cubicBezTo>
                  <a:cubicBezTo>
                    <a:pt x="99644" y="4218"/>
                    <a:pt x="105232" y="5625"/>
                    <a:pt x="110819" y="7968"/>
                  </a:cubicBezTo>
                  <a:lnTo>
                    <a:pt x="101972" y="44997"/>
                  </a:lnTo>
                  <a:cubicBezTo>
                    <a:pt x="97782" y="43122"/>
                    <a:pt x="93125" y="41716"/>
                    <a:pt x="88469" y="40778"/>
                  </a:cubicBezTo>
                  <a:cubicBezTo>
                    <a:pt x="84278" y="39841"/>
                    <a:pt x="79622" y="39372"/>
                    <a:pt x="74966" y="39372"/>
                  </a:cubicBezTo>
                  <a:cubicBezTo>
                    <a:pt x="70310" y="39372"/>
                    <a:pt x="65653" y="39841"/>
                    <a:pt x="60997" y="41716"/>
                  </a:cubicBezTo>
                  <a:cubicBezTo>
                    <a:pt x="57738" y="43122"/>
                    <a:pt x="54478" y="44997"/>
                    <a:pt x="52150" y="47809"/>
                  </a:cubicBezTo>
                  <a:cubicBezTo>
                    <a:pt x="49822" y="50621"/>
                    <a:pt x="48425" y="53902"/>
                    <a:pt x="47494" y="57652"/>
                  </a:cubicBezTo>
                  <a:cubicBezTo>
                    <a:pt x="46563" y="61402"/>
                    <a:pt x="46097" y="65620"/>
                    <a:pt x="46097" y="69839"/>
                  </a:cubicBezTo>
                  <a:lnTo>
                    <a:pt x="46097" y="77807"/>
                  </a:lnTo>
                  <a:lnTo>
                    <a:pt x="102904" y="77807"/>
                  </a:lnTo>
                  <a:lnTo>
                    <a:pt x="102904" y="116242"/>
                  </a:lnTo>
                  <a:lnTo>
                    <a:pt x="46097" y="116242"/>
                  </a:lnTo>
                  <a:lnTo>
                    <a:pt x="46097" y="240920"/>
                  </a:lnTo>
                  <a:lnTo>
                    <a:pt x="0" y="240920"/>
                  </a:lnTo>
                  <a:lnTo>
                    <a:pt x="0" y="68901"/>
                  </a:lnTo>
                  <a:cubicBezTo>
                    <a:pt x="0" y="47809"/>
                    <a:pt x="6053" y="30935"/>
                    <a:pt x="17694" y="18749"/>
                  </a:cubicBezTo>
                  <a:cubicBezTo>
                    <a:pt x="29335" y="6093"/>
                    <a:pt x="47028" y="0"/>
                    <a:pt x="70310" y="0"/>
                  </a:cubicBez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E6A3F719-69E1-6EA5-FF3D-B0CCB843FD09}"/>
                </a:ext>
              </a:extLst>
            </p:cNvPr>
            <p:cNvSpPr/>
            <p:nvPr/>
          </p:nvSpPr>
          <p:spPr>
            <a:xfrm>
              <a:off x="8640238" y="576375"/>
              <a:ext cx="152318" cy="171609"/>
            </a:xfrm>
            <a:custGeom>
              <a:avLst/>
              <a:gdLst>
                <a:gd name="connsiteX0" fmla="*/ 58 w 152318"/>
                <a:gd name="connsiteY0" fmla="*/ 87181 h 171609"/>
                <a:gd name="connsiteX1" fmla="*/ 6577 w 152318"/>
                <a:gd name="connsiteY1" fmla="*/ 49215 h 171609"/>
                <a:gd name="connsiteX2" fmla="*/ 24271 w 152318"/>
                <a:gd name="connsiteY2" fmla="*/ 22030 h 171609"/>
                <a:gd name="connsiteX3" fmla="*/ 48949 w 152318"/>
                <a:gd name="connsiteY3" fmla="*/ 5625 h 171609"/>
                <a:gd name="connsiteX4" fmla="*/ 77818 w 152318"/>
                <a:gd name="connsiteY4" fmla="*/ 0 h 171609"/>
                <a:gd name="connsiteX5" fmla="*/ 132297 w 152318"/>
                <a:gd name="connsiteY5" fmla="*/ 21092 h 171609"/>
                <a:gd name="connsiteX6" fmla="*/ 152318 w 152318"/>
                <a:gd name="connsiteY6" fmla="*/ 83432 h 171609"/>
                <a:gd name="connsiteX7" fmla="*/ 151853 w 152318"/>
                <a:gd name="connsiteY7" fmla="*/ 92337 h 171609"/>
                <a:gd name="connsiteX8" fmla="*/ 151387 w 152318"/>
                <a:gd name="connsiteY8" fmla="*/ 100774 h 171609"/>
                <a:gd name="connsiteX9" fmla="*/ 47087 w 152318"/>
                <a:gd name="connsiteY9" fmla="*/ 100774 h 171609"/>
                <a:gd name="connsiteX10" fmla="*/ 60590 w 152318"/>
                <a:gd name="connsiteY10" fmla="*/ 123273 h 171609"/>
                <a:gd name="connsiteX11" fmla="*/ 92253 w 152318"/>
                <a:gd name="connsiteY11" fmla="*/ 131709 h 171609"/>
                <a:gd name="connsiteX12" fmla="*/ 116931 w 152318"/>
                <a:gd name="connsiteY12" fmla="*/ 129366 h 171609"/>
                <a:gd name="connsiteX13" fmla="*/ 136953 w 152318"/>
                <a:gd name="connsiteY13" fmla="*/ 123741 h 171609"/>
                <a:gd name="connsiteX14" fmla="*/ 143006 w 152318"/>
                <a:gd name="connsiteY14" fmla="*/ 161239 h 171609"/>
                <a:gd name="connsiteX15" fmla="*/ 133228 w 152318"/>
                <a:gd name="connsiteY15" fmla="*/ 164988 h 171609"/>
                <a:gd name="connsiteX16" fmla="*/ 119259 w 152318"/>
                <a:gd name="connsiteY16" fmla="*/ 168269 h 171609"/>
                <a:gd name="connsiteX17" fmla="*/ 102962 w 152318"/>
                <a:gd name="connsiteY17" fmla="*/ 170613 h 171609"/>
                <a:gd name="connsiteX18" fmla="*/ 85734 w 152318"/>
                <a:gd name="connsiteY18" fmla="*/ 171550 h 171609"/>
                <a:gd name="connsiteX19" fmla="*/ 47552 w 152318"/>
                <a:gd name="connsiteY19" fmla="*/ 164988 h 171609"/>
                <a:gd name="connsiteX20" fmla="*/ 20546 w 152318"/>
                <a:gd name="connsiteY20" fmla="*/ 147177 h 171609"/>
                <a:gd name="connsiteX21" fmla="*/ 4715 w 152318"/>
                <a:gd name="connsiteY21" fmla="*/ 120460 h 171609"/>
                <a:gd name="connsiteX22" fmla="*/ 58 w 152318"/>
                <a:gd name="connsiteY22" fmla="*/ 87181 h 171609"/>
                <a:gd name="connsiteX23" fmla="*/ 108084 w 152318"/>
                <a:gd name="connsiteY23" fmla="*/ 69370 h 171609"/>
                <a:gd name="connsiteX24" fmla="*/ 106221 w 152318"/>
                <a:gd name="connsiteY24" fmla="*/ 57652 h 171609"/>
                <a:gd name="connsiteX25" fmla="*/ 101100 w 152318"/>
                <a:gd name="connsiteY25" fmla="*/ 47809 h 171609"/>
                <a:gd name="connsiteX26" fmla="*/ 92253 w 152318"/>
                <a:gd name="connsiteY26" fmla="*/ 40778 h 171609"/>
                <a:gd name="connsiteX27" fmla="*/ 78750 w 152318"/>
                <a:gd name="connsiteY27" fmla="*/ 37966 h 171609"/>
                <a:gd name="connsiteX28" fmla="*/ 65246 w 152318"/>
                <a:gd name="connsiteY28" fmla="*/ 40778 h 171609"/>
                <a:gd name="connsiteX29" fmla="*/ 55934 w 152318"/>
                <a:gd name="connsiteY29" fmla="*/ 47809 h 171609"/>
                <a:gd name="connsiteX30" fmla="*/ 50346 w 152318"/>
                <a:gd name="connsiteY30" fmla="*/ 58121 h 171609"/>
                <a:gd name="connsiteX31" fmla="*/ 47552 w 152318"/>
                <a:gd name="connsiteY31" fmla="*/ 69839 h 171609"/>
                <a:gd name="connsiteX32" fmla="*/ 108084 w 152318"/>
                <a:gd name="connsiteY32" fmla="*/ 69370 h 1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318" h="171609">
                  <a:moveTo>
                    <a:pt x="58" y="87181"/>
                  </a:moveTo>
                  <a:cubicBezTo>
                    <a:pt x="-407" y="74057"/>
                    <a:pt x="1921" y="61402"/>
                    <a:pt x="6577" y="49215"/>
                  </a:cubicBezTo>
                  <a:cubicBezTo>
                    <a:pt x="10768" y="38903"/>
                    <a:pt x="16355" y="29998"/>
                    <a:pt x="24271" y="22030"/>
                  </a:cubicBezTo>
                  <a:cubicBezTo>
                    <a:pt x="31256" y="14999"/>
                    <a:pt x="39637" y="9374"/>
                    <a:pt x="48949" y="5625"/>
                  </a:cubicBezTo>
                  <a:cubicBezTo>
                    <a:pt x="58262" y="1875"/>
                    <a:pt x="68040" y="0"/>
                    <a:pt x="77818" y="0"/>
                  </a:cubicBezTo>
                  <a:cubicBezTo>
                    <a:pt x="100634" y="0"/>
                    <a:pt x="118793" y="7031"/>
                    <a:pt x="132297" y="21092"/>
                  </a:cubicBezTo>
                  <a:cubicBezTo>
                    <a:pt x="145800" y="35154"/>
                    <a:pt x="152318" y="56246"/>
                    <a:pt x="152318" y="83432"/>
                  </a:cubicBezTo>
                  <a:cubicBezTo>
                    <a:pt x="152318" y="86244"/>
                    <a:pt x="152318" y="89056"/>
                    <a:pt x="151853" y="92337"/>
                  </a:cubicBezTo>
                  <a:cubicBezTo>
                    <a:pt x="151387" y="95618"/>
                    <a:pt x="151387" y="98431"/>
                    <a:pt x="151387" y="100774"/>
                  </a:cubicBezTo>
                  <a:lnTo>
                    <a:pt x="47087" y="100774"/>
                  </a:lnTo>
                  <a:cubicBezTo>
                    <a:pt x="48018" y="110148"/>
                    <a:pt x="52674" y="118117"/>
                    <a:pt x="60590" y="123273"/>
                  </a:cubicBezTo>
                  <a:cubicBezTo>
                    <a:pt x="69902" y="129366"/>
                    <a:pt x="81078" y="132178"/>
                    <a:pt x="92253" y="131709"/>
                  </a:cubicBezTo>
                  <a:cubicBezTo>
                    <a:pt x="100634" y="131709"/>
                    <a:pt x="109015" y="130772"/>
                    <a:pt x="116931" y="129366"/>
                  </a:cubicBezTo>
                  <a:cubicBezTo>
                    <a:pt x="123915" y="128428"/>
                    <a:pt x="130434" y="126085"/>
                    <a:pt x="136953" y="123741"/>
                  </a:cubicBezTo>
                  <a:lnTo>
                    <a:pt x="143006" y="161239"/>
                  </a:lnTo>
                  <a:cubicBezTo>
                    <a:pt x="139747" y="162645"/>
                    <a:pt x="136487" y="164051"/>
                    <a:pt x="133228" y="164988"/>
                  </a:cubicBezTo>
                  <a:cubicBezTo>
                    <a:pt x="128571" y="166394"/>
                    <a:pt x="123915" y="167332"/>
                    <a:pt x="119259" y="168269"/>
                  </a:cubicBezTo>
                  <a:cubicBezTo>
                    <a:pt x="114137" y="169207"/>
                    <a:pt x="109015" y="170144"/>
                    <a:pt x="102962" y="170613"/>
                  </a:cubicBezTo>
                  <a:cubicBezTo>
                    <a:pt x="97375" y="171082"/>
                    <a:pt x="91321" y="171550"/>
                    <a:pt x="85734" y="171550"/>
                  </a:cubicBezTo>
                  <a:cubicBezTo>
                    <a:pt x="72696" y="172019"/>
                    <a:pt x="59659" y="169675"/>
                    <a:pt x="47552" y="164988"/>
                  </a:cubicBezTo>
                  <a:cubicBezTo>
                    <a:pt x="37309" y="161239"/>
                    <a:pt x="28462" y="155145"/>
                    <a:pt x="20546" y="147177"/>
                  </a:cubicBezTo>
                  <a:cubicBezTo>
                    <a:pt x="13562" y="139678"/>
                    <a:pt x="7974" y="130303"/>
                    <a:pt x="4715" y="120460"/>
                  </a:cubicBezTo>
                  <a:cubicBezTo>
                    <a:pt x="1455" y="109680"/>
                    <a:pt x="58" y="98431"/>
                    <a:pt x="58" y="87181"/>
                  </a:cubicBezTo>
                  <a:close/>
                  <a:moveTo>
                    <a:pt x="108084" y="69370"/>
                  </a:moveTo>
                  <a:cubicBezTo>
                    <a:pt x="108084" y="65620"/>
                    <a:pt x="107153" y="61402"/>
                    <a:pt x="106221" y="57652"/>
                  </a:cubicBezTo>
                  <a:cubicBezTo>
                    <a:pt x="105290" y="53902"/>
                    <a:pt x="103428" y="50621"/>
                    <a:pt x="101100" y="47809"/>
                  </a:cubicBezTo>
                  <a:cubicBezTo>
                    <a:pt x="98771" y="44997"/>
                    <a:pt x="95512" y="42185"/>
                    <a:pt x="92253" y="40778"/>
                  </a:cubicBezTo>
                  <a:cubicBezTo>
                    <a:pt x="88062" y="38903"/>
                    <a:pt x="83406" y="37966"/>
                    <a:pt x="78750" y="37966"/>
                  </a:cubicBezTo>
                  <a:cubicBezTo>
                    <a:pt x="74093" y="37966"/>
                    <a:pt x="69437" y="38903"/>
                    <a:pt x="65246" y="40778"/>
                  </a:cubicBezTo>
                  <a:cubicBezTo>
                    <a:pt x="61521" y="42185"/>
                    <a:pt x="58727" y="44997"/>
                    <a:pt x="55934" y="47809"/>
                  </a:cubicBezTo>
                  <a:cubicBezTo>
                    <a:pt x="53606" y="50621"/>
                    <a:pt x="51277" y="54371"/>
                    <a:pt x="50346" y="58121"/>
                  </a:cubicBezTo>
                  <a:cubicBezTo>
                    <a:pt x="48949" y="61871"/>
                    <a:pt x="48018" y="65620"/>
                    <a:pt x="47552" y="69839"/>
                  </a:cubicBezTo>
                  <a:lnTo>
                    <a:pt x="108084" y="69370"/>
                  </a:lnTo>
                  <a:close/>
                </a:path>
              </a:pathLst>
            </a:custGeom>
            <a:solidFill>
              <a:srgbClr val="0A2F73"/>
            </a:solidFill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2" name="Grafik 4">
              <a:extLst>
                <a:ext uri="{FF2B5EF4-FFF2-40B4-BE49-F238E27FC236}">
                  <a16:creationId xmlns:a16="http://schemas.microsoft.com/office/drawing/2014/main" id="{369F927D-F754-70F0-23A0-0D67388E790F}"/>
                </a:ext>
              </a:extLst>
            </p:cNvPr>
            <p:cNvGrpSpPr/>
            <p:nvPr/>
          </p:nvGrpSpPr>
          <p:grpSpPr>
            <a:xfrm>
              <a:off x="6969628" y="843075"/>
              <a:ext cx="1081185" cy="106398"/>
              <a:chOff x="6969628" y="843075"/>
              <a:chExt cx="1081185" cy="106398"/>
            </a:xfrm>
            <a:solidFill>
              <a:srgbClr val="0A2F73"/>
            </a:solidFill>
          </p:grpSpPr>
          <p:grpSp>
            <p:nvGrpSpPr>
              <p:cNvPr id="23" name="Grafik 4">
                <a:extLst>
                  <a:ext uri="{FF2B5EF4-FFF2-40B4-BE49-F238E27FC236}">
                    <a16:creationId xmlns:a16="http://schemas.microsoft.com/office/drawing/2014/main" id="{0BD041C2-5D41-DF35-0C9D-C208952AAA6F}"/>
                  </a:ext>
                </a:extLst>
              </p:cNvPr>
              <p:cNvGrpSpPr/>
              <p:nvPr/>
            </p:nvGrpSpPr>
            <p:grpSpPr>
              <a:xfrm>
                <a:off x="6969628" y="843075"/>
                <a:ext cx="352013" cy="87181"/>
                <a:chOff x="6969628" y="843075"/>
                <a:chExt cx="352013" cy="87181"/>
              </a:xfrm>
              <a:solidFill>
                <a:srgbClr val="0A2F73"/>
              </a:solidFill>
            </p:grpSpPr>
            <p:sp>
              <p:nvSpPr>
                <p:cNvPr id="24" name="Freihandform 23">
                  <a:extLst>
                    <a:ext uri="{FF2B5EF4-FFF2-40B4-BE49-F238E27FC236}">
                      <a16:creationId xmlns:a16="http://schemas.microsoft.com/office/drawing/2014/main" id="{23188380-C3EB-112E-CEDC-7484915B41C5}"/>
                    </a:ext>
                  </a:extLst>
                </p:cNvPr>
                <p:cNvSpPr/>
                <p:nvPr/>
              </p:nvSpPr>
              <p:spPr>
                <a:xfrm>
                  <a:off x="6969628" y="852918"/>
                  <a:ext cx="58203" cy="76400"/>
                </a:xfrm>
                <a:custGeom>
                  <a:avLst/>
                  <a:gdLst>
                    <a:gd name="connsiteX0" fmla="*/ 58203 w 58203"/>
                    <a:gd name="connsiteY0" fmla="*/ 0 h 76400"/>
                    <a:gd name="connsiteX1" fmla="*/ 58203 w 58203"/>
                    <a:gd name="connsiteY1" fmla="*/ 9374 h 76400"/>
                    <a:gd name="connsiteX2" fmla="*/ 34456 w 58203"/>
                    <a:gd name="connsiteY2" fmla="*/ 9374 h 76400"/>
                    <a:gd name="connsiteX3" fmla="*/ 34456 w 58203"/>
                    <a:gd name="connsiteY3" fmla="*/ 76401 h 76400"/>
                    <a:gd name="connsiteX4" fmla="*/ 23747 w 58203"/>
                    <a:gd name="connsiteY4" fmla="*/ 76401 h 76400"/>
                    <a:gd name="connsiteX5" fmla="*/ 23747 w 58203"/>
                    <a:gd name="connsiteY5" fmla="*/ 9374 h 76400"/>
                    <a:gd name="connsiteX6" fmla="*/ 0 w 58203"/>
                    <a:gd name="connsiteY6" fmla="*/ 9374 h 76400"/>
                    <a:gd name="connsiteX7" fmla="*/ 0 w 58203"/>
                    <a:gd name="connsiteY7" fmla="*/ 0 h 76400"/>
                    <a:gd name="connsiteX8" fmla="*/ 58203 w 58203"/>
                    <a:gd name="connsiteY8" fmla="*/ 0 h 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03" h="76400">
                      <a:moveTo>
                        <a:pt x="58203" y="0"/>
                      </a:moveTo>
                      <a:lnTo>
                        <a:pt x="58203" y="9374"/>
                      </a:lnTo>
                      <a:lnTo>
                        <a:pt x="34456" y="9374"/>
                      </a:lnTo>
                      <a:lnTo>
                        <a:pt x="34456" y="76401"/>
                      </a:lnTo>
                      <a:lnTo>
                        <a:pt x="23747" y="76401"/>
                      </a:lnTo>
                      <a:lnTo>
                        <a:pt x="23747" y="9374"/>
                      </a:lnTo>
                      <a:lnTo>
                        <a:pt x="0" y="9374"/>
                      </a:lnTo>
                      <a:lnTo>
                        <a:pt x="0" y="0"/>
                      </a:lnTo>
                      <a:lnTo>
                        <a:pt x="58203" y="0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5" name="Freihandform 24">
                  <a:extLst>
                    <a:ext uri="{FF2B5EF4-FFF2-40B4-BE49-F238E27FC236}">
                      <a16:creationId xmlns:a16="http://schemas.microsoft.com/office/drawing/2014/main" id="{48D78E37-CE70-3DC1-2401-800D953D9BDA}"/>
                    </a:ext>
                  </a:extLst>
                </p:cNvPr>
                <p:cNvSpPr/>
                <p:nvPr/>
              </p:nvSpPr>
              <p:spPr>
                <a:xfrm>
                  <a:off x="7027365" y="870729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3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3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3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3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6" name="Freihandform 25">
                  <a:extLst>
                    <a:ext uri="{FF2B5EF4-FFF2-40B4-BE49-F238E27FC236}">
                      <a16:creationId xmlns:a16="http://schemas.microsoft.com/office/drawing/2014/main" id="{159A481F-EC6C-B5D9-868B-FEF5CF972B07}"/>
                    </a:ext>
                  </a:extLst>
                </p:cNvPr>
                <p:cNvSpPr/>
                <p:nvPr/>
              </p:nvSpPr>
              <p:spPr>
                <a:xfrm>
                  <a:off x="7088828" y="848699"/>
                  <a:ext cx="13037" cy="80619"/>
                </a:xfrm>
                <a:custGeom>
                  <a:avLst/>
                  <a:gdLst>
                    <a:gd name="connsiteX0" fmla="*/ 6519 w 13037"/>
                    <a:gd name="connsiteY0" fmla="*/ 13124 h 80619"/>
                    <a:gd name="connsiteX1" fmla="*/ 1863 w 13037"/>
                    <a:gd name="connsiteY1" fmla="*/ 11249 h 80619"/>
                    <a:gd name="connsiteX2" fmla="*/ 0 w 13037"/>
                    <a:gd name="connsiteY2" fmla="*/ 6562 h 80619"/>
                    <a:gd name="connsiteX3" fmla="*/ 1863 w 13037"/>
                    <a:gd name="connsiteY3" fmla="*/ 1875 h 80619"/>
                    <a:gd name="connsiteX4" fmla="*/ 6519 w 13037"/>
                    <a:gd name="connsiteY4" fmla="*/ 0 h 80619"/>
                    <a:gd name="connsiteX5" fmla="*/ 11175 w 13037"/>
                    <a:gd name="connsiteY5" fmla="*/ 1875 h 80619"/>
                    <a:gd name="connsiteX6" fmla="*/ 13038 w 13037"/>
                    <a:gd name="connsiteY6" fmla="*/ 6562 h 80619"/>
                    <a:gd name="connsiteX7" fmla="*/ 11175 w 13037"/>
                    <a:gd name="connsiteY7" fmla="*/ 11249 h 80619"/>
                    <a:gd name="connsiteX8" fmla="*/ 6519 w 13037"/>
                    <a:gd name="connsiteY8" fmla="*/ 13124 h 80619"/>
                    <a:gd name="connsiteX9" fmla="*/ 11641 w 13037"/>
                    <a:gd name="connsiteY9" fmla="*/ 80619 h 80619"/>
                    <a:gd name="connsiteX10" fmla="*/ 1397 w 13037"/>
                    <a:gd name="connsiteY10" fmla="*/ 80619 h 80619"/>
                    <a:gd name="connsiteX11" fmla="*/ 1397 w 13037"/>
                    <a:gd name="connsiteY11" fmla="*/ 23436 h 80619"/>
                    <a:gd name="connsiteX12" fmla="*/ 11641 w 13037"/>
                    <a:gd name="connsiteY12" fmla="*/ 23436 h 80619"/>
                    <a:gd name="connsiteX13" fmla="*/ 11641 w 13037"/>
                    <a:gd name="connsiteY13" fmla="*/ 80619 h 8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37" h="80619">
                      <a:moveTo>
                        <a:pt x="6519" y="13124"/>
                      </a:moveTo>
                      <a:cubicBezTo>
                        <a:pt x="4656" y="13124"/>
                        <a:pt x="3259" y="12655"/>
                        <a:pt x="1863" y="11249"/>
                      </a:cubicBezTo>
                      <a:cubicBezTo>
                        <a:pt x="466" y="9843"/>
                        <a:pt x="0" y="8437"/>
                        <a:pt x="0" y="6562"/>
                      </a:cubicBezTo>
                      <a:cubicBezTo>
                        <a:pt x="0" y="4687"/>
                        <a:pt x="466" y="2812"/>
                        <a:pt x="1863" y="1875"/>
                      </a:cubicBezTo>
                      <a:cubicBezTo>
                        <a:pt x="3259" y="937"/>
                        <a:pt x="4656" y="0"/>
                        <a:pt x="6519" y="0"/>
                      </a:cubicBezTo>
                      <a:cubicBezTo>
                        <a:pt x="8381" y="0"/>
                        <a:pt x="9778" y="469"/>
                        <a:pt x="11175" y="1875"/>
                      </a:cubicBezTo>
                      <a:cubicBezTo>
                        <a:pt x="12572" y="3281"/>
                        <a:pt x="13038" y="4687"/>
                        <a:pt x="13038" y="6562"/>
                      </a:cubicBezTo>
                      <a:cubicBezTo>
                        <a:pt x="13038" y="8437"/>
                        <a:pt x="12572" y="10312"/>
                        <a:pt x="11175" y="11249"/>
                      </a:cubicBezTo>
                      <a:cubicBezTo>
                        <a:pt x="9778" y="12187"/>
                        <a:pt x="7916" y="13124"/>
                        <a:pt x="6519" y="13124"/>
                      </a:cubicBezTo>
                      <a:close/>
                      <a:moveTo>
                        <a:pt x="11641" y="80619"/>
                      </a:moveTo>
                      <a:lnTo>
                        <a:pt x="1397" y="80619"/>
                      </a:lnTo>
                      <a:lnTo>
                        <a:pt x="1397" y="23436"/>
                      </a:lnTo>
                      <a:lnTo>
                        <a:pt x="11641" y="23436"/>
                      </a:lnTo>
                      <a:lnTo>
                        <a:pt x="11641" y="80619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7" name="Freihandform 26">
                  <a:extLst>
                    <a:ext uri="{FF2B5EF4-FFF2-40B4-BE49-F238E27FC236}">
                      <a16:creationId xmlns:a16="http://schemas.microsoft.com/office/drawing/2014/main" id="{59335F73-3EFA-D270-2673-16B890AFF8B0}"/>
                    </a:ext>
                  </a:extLst>
                </p:cNvPr>
                <p:cNvSpPr/>
                <p:nvPr/>
              </p:nvSpPr>
              <p:spPr>
                <a:xfrm>
                  <a:off x="7115834" y="843075"/>
                  <a:ext cx="19090" cy="87181"/>
                </a:xfrm>
                <a:custGeom>
                  <a:avLst/>
                  <a:gdLst>
                    <a:gd name="connsiteX0" fmla="*/ 17228 w 19090"/>
                    <a:gd name="connsiteY0" fmla="*/ 87181 h 87181"/>
                    <a:gd name="connsiteX1" fmla="*/ 3725 w 19090"/>
                    <a:gd name="connsiteY1" fmla="*/ 82963 h 87181"/>
                    <a:gd name="connsiteX2" fmla="*/ 0 w 19090"/>
                    <a:gd name="connsiteY2" fmla="*/ 70776 h 87181"/>
                    <a:gd name="connsiteX3" fmla="*/ 0 w 19090"/>
                    <a:gd name="connsiteY3" fmla="*/ 1875 h 87181"/>
                    <a:gd name="connsiteX4" fmla="*/ 10244 w 19090"/>
                    <a:gd name="connsiteY4" fmla="*/ 0 h 87181"/>
                    <a:gd name="connsiteX5" fmla="*/ 10244 w 19090"/>
                    <a:gd name="connsiteY5" fmla="*/ 68901 h 87181"/>
                    <a:gd name="connsiteX6" fmla="*/ 10709 w 19090"/>
                    <a:gd name="connsiteY6" fmla="*/ 73120 h 87181"/>
                    <a:gd name="connsiteX7" fmla="*/ 12106 w 19090"/>
                    <a:gd name="connsiteY7" fmla="*/ 75932 h 87181"/>
                    <a:gd name="connsiteX8" fmla="*/ 14900 w 19090"/>
                    <a:gd name="connsiteY8" fmla="*/ 77338 h 87181"/>
                    <a:gd name="connsiteX9" fmla="*/ 19091 w 19090"/>
                    <a:gd name="connsiteY9" fmla="*/ 78276 h 87181"/>
                    <a:gd name="connsiteX10" fmla="*/ 17228 w 19090"/>
                    <a:gd name="connsiteY10" fmla="*/ 87181 h 8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90" h="87181">
                      <a:moveTo>
                        <a:pt x="17228" y="87181"/>
                      </a:moveTo>
                      <a:cubicBezTo>
                        <a:pt x="11175" y="87181"/>
                        <a:pt x="6519" y="85775"/>
                        <a:pt x="3725" y="82963"/>
                      </a:cubicBezTo>
                      <a:cubicBezTo>
                        <a:pt x="931" y="80619"/>
                        <a:pt x="0" y="76401"/>
                        <a:pt x="0" y="70776"/>
                      </a:cubicBezTo>
                      <a:lnTo>
                        <a:pt x="0" y="1875"/>
                      </a:lnTo>
                      <a:lnTo>
                        <a:pt x="10244" y="0"/>
                      </a:lnTo>
                      <a:lnTo>
                        <a:pt x="10244" y="68901"/>
                      </a:lnTo>
                      <a:cubicBezTo>
                        <a:pt x="10244" y="70776"/>
                        <a:pt x="10244" y="72182"/>
                        <a:pt x="10709" y="73120"/>
                      </a:cubicBezTo>
                      <a:cubicBezTo>
                        <a:pt x="11175" y="74057"/>
                        <a:pt x="11641" y="74995"/>
                        <a:pt x="12106" y="75932"/>
                      </a:cubicBezTo>
                      <a:cubicBezTo>
                        <a:pt x="12572" y="76401"/>
                        <a:pt x="13503" y="76870"/>
                        <a:pt x="14900" y="77338"/>
                      </a:cubicBezTo>
                      <a:cubicBezTo>
                        <a:pt x="15831" y="77807"/>
                        <a:pt x="17228" y="77807"/>
                        <a:pt x="19091" y="78276"/>
                      </a:cubicBezTo>
                      <a:lnTo>
                        <a:pt x="17228" y="87181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8" name="Freihandform 27">
                  <a:extLst>
                    <a:ext uri="{FF2B5EF4-FFF2-40B4-BE49-F238E27FC236}">
                      <a16:creationId xmlns:a16="http://schemas.microsoft.com/office/drawing/2014/main" id="{3A4054FE-D63F-5B57-08E4-E6C4D7D984D6}"/>
                    </a:ext>
                  </a:extLst>
                </p:cNvPr>
                <p:cNvSpPr/>
                <p:nvPr/>
              </p:nvSpPr>
              <p:spPr>
                <a:xfrm>
                  <a:off x="7165191" y="843544"/>
                  <a:ext cx="49356" cy="86712"/>
                </a:xfrm>
                <a:custGeom>
                  <a:avLst/>
                  <a:gdLst>
                    <a:gd name="connsiteX0" fmla="*/ 39113 w 49356"/>
                    <a:gd name="connsiteY0" fmla="*/ 1875 h 86712"/>
                    <a:gd name="connsiteX1" fmla="*/ 49356 w 49356"/>
                    <a:gd name="connsiteY1" fmla="*/ 0 h 86712"/>
                    <a:gd name="connsiteX2" fmla="*/ 49356 w 49356"/>
                    <a:gd name="connsiteY2" fmla="*/ 83900 h 86712"/>
                    <a:gd name="connsiteX3" fmla="*/ 40510 w 49356"/>
                    <a:gd name="connsiteY3" fmla="*/ 85775 h 86712"/>
                    <a:gd name="connsiteX4" fmla="*/ 27938 w 49356"/>
                    <a:gd name="connsiteY4" fmla="*/ 86713 h 86712"/>
                    <a:gd name="connsiteX5" fmla="*/ 16297 w 49356"/>
                    <a:gd name="connsiteY5" fmla="*/ 84838 h 86712"/>
                    <a:gd name="connsiteX6" fmla="*/ 7450 w 49356"/>
                    <a:gd name="connsiteY6" fmla="*/ 78744 h 86712"/>
                    <a:gd name="connsiteX7" fmla="*/ 1863 w 49356"/>
                    <a:gd name="connsiteY7" fmla="*/ 69370 h 86712"/>
                    <a:gd name="connsiteX8" fmla="*/ 0 w 49356"/>
                    <a:gd name="connsiteY8" fmla="*/ 56715 h 86712"/>
                    <a:gd name="connsiteX9" fmla="*/ 1863 w 49356"/>
                    <a:gd name="connsiteY9" fmla="*/ 44528 h 86712"/>
                    <a:gd name="connsiteX10" fmla="*/ 6984 w 49356"/>
                    <a:gd name="connsiteY10" fmla="*/ 35154 h 86712"/>
                    <a:gd name="connsiteX11" fmla="*/ 14900 w 49356"/>
                    <a:gd name="connsiteY11" fmla="*/ 29060 h 86712"/>
                    <a:gd name="connsiteX12" fmla="*/ 25609 w 49356"/>
                    <a:gd name="connsiteY12" fmla="*/ 26717 h 86712"/>
                    <a:gd name="connsiteX13" fmla="*/ 34456 w 49356"/>
                    <a:gd name="connsiteY13" fmla="*/ 28123 h 86712"/>
                    <a:gd name="connsiteX14" fmla="*/ 40044 w 49356"/>
                    <a:gd name="connsiteY14" fmla="*/ 30467 h 86712"/>
                    <a:gd name="connsiteX15" fmla="*/ 40044 w 49356"/>
                    <a:gd name="connsiteY15" fmla="*/ 1875 h 86712"/>
                    <a:gd name="connsiteX16" fmla="*/ 39113 w 49356"/>
                    <a:gd name="connsiteY16" fmla="*/ 40778 h 86712"/>
                    <a:gd name="connsiteX17" fmla="*/ 33525 w 49356"/>
                    <a:gd name="connsiteY17" fmla="*/ 37966 h 86712"/>
                    <a:gd name="connsiteX18" fmla="*/ 26075 w 49356"/>
                    <a:gd name="connsiteY18" fmla="*/ 36560 h 86712"/>
                    <a:gd name="connsiteX19" fmla="*/ 18625 w 49356"/>
                    <a:gd name="connsiteY19" fmla="*/ 37966 h 86712"/>
                    <a:gd name="connsiteX20" fmla="*/ 13503 w 49356"/>
                    <a:gd name="connsiteY20" fmla="*/ 42185 h 86712"/>
                    <a:gd name="connsiteX21" fmla="*/ 10709 w 49356"/>
                    <a:gd name="connsiteY21" fmla="*/ 48747 h 86712"/>
                    <a:gd name="connsiteX22" fmla="*/ 9778 w 49356"/>
                    <a:gd name="connsiteY22" fmla="*/ 57183 h 86712"/>
                    <a:gd name="connsiteX23" fmla="*/ 14900 w 49356"/>
                    <a:gd name="connsiteY23" fmla="*/ 72651 h 86712"/>
                    <a:gd name="connsiteX24" fmla="*/ 27938 w 49356"/>
                    <a:gd name="connsiteY24" fmla="*/ 78276 h 86712"/>
                    <a:gd name="connsiteX25" fmla="*/ 34922 w 49356"/>
                    <a:gd name="connsiteY25" fmla="*/ 77807 h 86712"/>
                    <a:gd name="connsiteX26" fmla="*/ 39113 w 49356"/>
                    <a:gd name="connsiteY26" fmla="*/ 76870 h 86712"/>
                    <a:gd name="connsiteX27" fmla="*/ 39113 w 49356"/>
                    <a:gd name="connsiteY27" fmla="*/ 40778 h 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356" h="86712">
                      <a:moveTo>
                        <a:pt x="39113" y="1875"/>
                      </a:moveTo>
                      <a:lnTo>
                        <a:pt x="49356" y="0"/>
                      </a:lnTo>
                      <a:lnTo>
                        <a:pt x="49356" y="83900"/>
                      </a:lnTo>
                      <a:cubicBezTo>
                        <a:pt x="47028" y="84369"/>
                        <a:pt x="44235" y="85306"/>
                        <a:pt x="40510" y="85775"/>
                      </a:cubicBezTo>
                      <a:cubicBezTo>
                        <a:pt x="36785" y="86244"/>
                        <a:pt x="32594" y="86713"/>
                        <a:pt x="27938" y="86713"/>
                      </a:cubicBezTo>
                      <a:cubicBezTo>
                        <a:pt x="23747" y="86713"/>
                        <a:pt x="19556" y="86244"/>
                        <a:pt x="16297" y="84838"/>
                      </a:cubicBezTo>
                      <a:cubicBezTo>
                        <a:pt x="12572" y="83432"/>
                        <a:pt x="9778" y="81557"/>
                        <a:pt x="7450" y="78744"/>
                      </a:cubicBezTo>
                      <a:cubicBezTo>
                        <a:pt x="5122" y="76401"/>
                        <a:pt x="3259" y="73120"/>
                        <a:pt x="1863" y="69370"/>
                      </a:cubicBezTo>
                      <a:cubicBezTo>
                        <a:pt x="466" y="65620"/>
                        <a:pt x="0" y="61402"/>
                        <a:pt x="0" y="56715"/>
                      </a:cubicBezTo>
                      <a:cubicBezTo>
                        <a:pt x="0" y="52496"/>
                        <a:pt x="466" y="48278"/>
                        <a:pt x="1863" y="44528"/>
                      </a:cubicBezTo>
                      <a:cubicBezTo>
                        <a:pt x="2794" y="40778"/>
                        <a:pt x="4656" y="37497"/>
                        <a:pt x="6984" y="35154"/>
                      </a:cubicBezTo>
                      <a:cubicBezTo>
                        <a:pt x="9313" y="32341"/>
                        <a:pt x="11641" y="30467"/>
                        <a:pt x="14900" y="29060"/>
                      </a:cubicBezTo>
                      <a:cubicBezTo>
                        <a:pt x="18159" y="27654"/>
                        <a:pt x="21884" y="26717"/>
                        <a:pt x="25609" y="26717"/>
                      </a:cubicBezTo>
                      <a:cubicBezTo>
                        <a:pt x="28869" y="26717"/>
                        <a:pt x="31663" y="27186"/>
                        <a:pt x="34456" y="28123"/>
                      </a:cubicBezTo>
                      <a:cubicBezTo>
                        <a:pt x="36785" y="29060"/>
                        <a:pt x="38647" y="29998"/>
                        <a:pt x="40044" y="30467"/>
                      </a:cubicBezTo>
                      <a:lnTo>
                        <a:pt x="40044" y="1875"/>
                      </a:lnTo>
                      <a:close/>
                      <a:moveTo>
                        <a:pt x="39113" y="40778"/>
                      </a:moveTo>
                      <a:cubicBezTo>
                        <a:pt x="37716" y="39841"/>
                        <a:pt x="35853" y="38904"/>
                        <a:pt x="33525" y="37966"/>
                      </a:cubicBezTo>
                      <a:cubicBezTo>
                        <a:pt x="31197" y="37029"/>
                        <a:pt x="28869" y="36560"/>
                        <a:pt x="26075" y="36560"/>
                      </a:cubicBezTo>
                      <a:cubicBezTo>
                        <a:pt x="23281" y="36560"/>
                        <a:pt x="20488" y="37029"/>
                        <a:pt x="18625" y="37966"/>
                      </a:cubicBezTo>
                      <a:cubicBezTo>
                        <a:pt x="16763" y="38904"/>
                        <a:pt x="14900" y="40310"/>
                        <a:pt x="13503" y="42185"/>
                      </a:cubicBezTo>
                      <a:cubicBezTo>
                        <a:pt x="12106" y="44059"/>
                        <a:pt x="11175" y="46403"/>
                        <a:pt x="10709" y="48747"/>
                      </a:cubicBezTo>
                      <a:cubicBezTo>
                        <a:pt x="10244" y="51090"/>
                        <a:pt x="9778" y="53902"/>
                        <a:pt x="9778" y="57183"/>
                      </a:cubicBezTo>
                      <a:cubicBezTo>
                        <a:pt x="9778" y="63745"/>
                        <a:pt x="11641" y="68901"/>
                        <a:pt x="14900" y="72651"/>
                      </a:cubicBezTo>
                      <a:cubicBezTo>
                        <a:pt x="18159" y="76401"/>
                        <a:pt x="22350" y="78276"/>
                        <a:pt x="27938" y="78276"/>
                      </a:cubicBezTo>
                      <a:cubicBezTo>
                        <a:pt x="30731" y="78276"/>
                        <a:pt x="33059" y="78276"/>
                        <a:pt x="34922" y="77807"/>
                      </a:cubicBezTo>
                      <a:cubicBezTo>
                        <a:pt x="36785" y="77338"/>
                        <a:pt x="38181" y="77338"/>
                        <a:pt x="39113" y="76870"/>
                      </a:cubicBezTo>
                      <a:lnTo>
                        <a:pt x="39113" y="40778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9" name="Freihandform 28">
                  <a:extLst>
                    <a:ext uri="{FF2B5EF4-FFF2-40B4-BE49-F238E27FC236}">
                      <a16:creationId xmlns:a16="http://schemas.microsoft.com/office/drawing/2014/main" id="{8E35C48A-9D53-FF5C-34F3-3596FC7529C0}"/>
                    </a:ext>
                  </a:extLst>
                </p:cNvPr>
                <p:cNvSpPr/>
                <p:nvPr/>
              </p:nvSpPr>
              <p:spPr>
                <a:xfrm>
                  <a:off x="7227119" y="870729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3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3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3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3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0" name="Freihandform 29">
                  <a:extLst>
                    <a:ext uri="{FF2B5EF4-FFF2-40B4-BE49-F238E27FC236}">
                      <a16:creationId xmlns:a16="http://schemas.microsoft.com/office/drawing/2014/main" id="{E4B3E506-E247-F4AA-6965-503FDA176E60}"/>
                    </a:ext>
                  </a:extLst>
                </p:cNvPr>
                <p:cNvSpPr/>
                <p:nvPr/>
              </p:nvSpPr>
              <p:spPr>
                <a:xfrm>
                  <a:off x="7289047" y="870729"/>
                  <a:ext cx="32593" cy="58589"/>
                </a:xfrm>
                <a:custGeom>
                  <a:avLst/>
                  <a:gdLst>
                    <a:gd name="connsiteX0" fmla="*/ 21884 w 32593"/>
                    <a:gd name="connsiteY0" fmla="*/ 0 h 58589"/>
                    <a:gd name="connsiteX1" fmla="*/ 24678 w 32593"/>
                    <a:gd name="connsiteY1" fmla="*/ 0 h 58589"/>
                    <a:gd name="connsiteX2" fmla="*/ 27938 w 32593"/>
                    <a:gd name="connsiteY2" fmla="*/ 469 h 58589"/>
                    <a:gd name="connsiteX3" fmla="*/ 30731 w 32593"/>
                    <a:gd name="connsiteY3" fmla="*/ 937 h 58589"/>
                    <a:gd name="connsiteX4" fmla="*/ 32594 w 32593"/>
                    <a:gd name="connsiteY4" fmla="*/ 1406 h 58589"/>
                    <a:gd name="connsiteX5" fmla="*/ 30731 w 32593"/>
                    <a:gd name="connsiteY5" fmla="*/ 10312 h 58589"/>
                    <a:gd name="connsiteX6" fmla="*/ 26541 w 32593"/>
                    <a:gd name="connsiteY6" fmla="*/ 9374 h 58589"/>
                    <a:gd name="connsiteX7" fmla="*/ 19556 w 32593"/>
                    <a:gd name="connsiteY7" fmla="*/ 8906 h 58589"/>
                    <a:gd name="connsiteX8" fmla="*/ 13969 w 32593"/>
                    <a:gd name="connsiteY8" fmla="*/ 9374 h 58589"/>
                    <a:gd name="connsiteX9" fmla="*/ 10244 w 32593"/>
                    <a:gd name="connsiteY9" fmla="*/ 10312 h 58589"/>
                    <a:gd name="connsiteX10" fmla="*/ 10244 w 32593"/>
                    <a:gd name="connsiteY10" fmla="*/ 58590 h 58589"/>
                    <a:gd name="connsiteX11" fmla="*/ 0 w 32593"/>
                    <a:gd name="connsiteY11" fmla="*/ 58590 h 58589"/>
                    <a:gd name="connsiteX12" fmla="*/ 0 w 32593"/>
                    <a:gd name="connsiteY12" fmla="*/ 3750 h 58589"/>
                    <a:gd name="connsiteX13" fmla="*/ 8847 w 32593"/>
                    <a:gd name="connsiteY13" fmla="*/ 1406 h 58589"/>
                    <a:gd name="connsiteX14" fmla="*/ 21884 w 32593"/>
                    <a:gd name="connsiteY14" fmla="*/ 0 h 5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593" h="58589">
                      <a:moveTo>
                        <a:pt x="21884" y="0"/>
                      </a:moveTo>
                      <a:cubicBezTo>
                        <a:pt x="22816" y="0"/>
                        <a:pt x="23747" y="0"/>
                        <a:pt x="24678" y="0"/>
                      </a:cubicBezTo>
                      <a:cubicBezTo>
                        <a:pt x="25609" y="0"/>
                        <a:pt x="27006" y="469"/>
                        <a:pt x="27938" y="469"/>
                      </a:cubicBezTo>
                      <a:cubicBezTo>
                        <a:pt x="28869" y="469"/>
                        <a:pt x="30266" y="937"/>
                        <a:pt x="30731" y="937"/>
                      </a:cubicBezTo>
                      <a:cubicBezTo>
                        <a:pt x="31663" y="937"/>
                        <a:pt x="32128" y="1406"/>
                        <a:pt x="32594" y="1406"/>
                      </a:cubicBezTo>
                      <a:lnTo>
                        <a:pt x="30731" y="10312"/>
                      </a:lnTo>
                      <a:cubicBezTo>
                        <a:pt x="29800" y="9843"/>
                        <a:pt x="28403" y="9843"/>
                        <a:pt x="26541" y="9374"/>
                      </a:cubicBezTo>
                      <a:cubicBezTo>
                        <a:pt x="24678" y="8906"/>
                        <a:pt x="22350" y="8906"/>
                        <a:pt x="19556" y="8906"/>
                      </a:cubicBezTo>
                      <a:cubicBezTo>
                        <a:pt x="17694" y="8906"/>
                        <a:pt x="15831" y="8906"/>
                        <a:pt x="13969" y="9374"/>
                      </a:cubicBezTo>
                      <a:cubicBezTo>
                        <a:pt x="12106" y="9843"/>
                        <a:pt x="10709" y="9843"/>
                        <a:pt x="10244" y="10312"/>
                      </a:cubicBezTo>
                      <a:lnTo>
                        <a:pt x="10244" y="58590"/>
                      </a:lnTo>
                      <a:lnTo>
                        <a:pt x="0" y="58590"/>
                      </a:lnTo>
                      <a:lnTo>
                        <a:pt x="0" y="3750"/>
                      </a:lnTo>
                      <a:cubicBezTo>
                        <a:pt x="2328" y="2812"/>
                        <a:pt x="5588" y="1875"/>
                        <a:pt x="8847" y="1406"/>
                      </a:cubicBezTo>
                      <a:cubicBezTo>
                        <a:pt x="13503" y="469"/>
                        <a:pt x="17228" y="0"/>
                        <a:pt x="21884" y="0"/>
                      </a:cubicBezTo>
                      <a:close/>
                    </a:path>
                  </a:pathLst>
                </a:custGeom>
                <a:solidFill>
                  <a:srgbClr val="0A2F73"/>
                </a:solidFill>
                <a:ln w="28575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FC3EDA2B-2CDD-A5CE-F544-3D8F387A8FDA}"/>
                  </a:ext>
                </a:extLst>
              </p:cNvPr>
              <p:cNvSpPr/>
              <p:nvPr/>
            </p:nvSpPr>
            <p:spPr>
              <a:xfrm>
                <a:off x="7352373" y="852449"/>
                <a:ext cx="53081" cy="76869"/>
              </a:xfrm>
              <a:custGeom>
                <a:avLst/>
                <a:gdLst>
                  <a:gd name="connsiteX0" fmla="*/ 20488 w 53081"/>
                  <a:gd name="connsiteY0" fmla="*/ 0 h 76869"/>
                  <a:gd name="connsiteX1" fmla="*/ 44700 w 53081"/>
                  <a:gd name="connsiteY1" fmla="*/ 6093 h 76869"/>
                  <a:gd name="connsiteX2" fmla="*/ 53081 w 53081"/>
                  <a:gd name="connsiteY2" fmla="*/ 24373 h 76869"/>
                  <a:gd name="connsiteX3" fmla="*/ 50753 w 53081"/>
                  <a:gd name="connsiteY3" fmla="*/ 35622 h 76869"/>
                  <a:gd name="connsiteX4" fmla="*/ 44235 w 53081"/>
                  <a:gd name="connsiteY4" fmla="*/ 43122 h 76869"/>
                  <a:gd name="connsiteX5" fmla="*/ 33525 w 53081"/>
                  <a:gd name="connsiteY5" fmla="*/ 47340 h 76869"/>
                  <a:gd name="connsiteX6" fmla="*/ 19091 w 53081"/>
                  <a:gd name="connsiteY6" fmla="*/ 48747 h 76869"/>
                  <a:gd name="connsiteX7" fmla="*/ 10709 w 53081"/>
                  <a:gd name="connsiteY7" fmla="*/ 48747 h 76869"/>
                  <a:gd name="connsiteX8" fmla="*/ 10709 w 53081"/>
                  <a:gd name="connsiteY8" fmla="*/ 76870 h 76869"/>
                  <a:gd name="connsiteX9" fmla="*/ 0 w 53081"/>
                  <a:gd name="connsiteY9" fmla="*/ 76870 h 76869"/>
                  <a:gd name="connsiteX10" fmla="*/ 0 w 53081"/>
                  <a:gd name="connsiteY10" fmla="*/ 1875 h 76869"/>
                  <a:gd name="connsiteX11" fmla="*/ 9778 w 53081"/>
                  <a:gd name="connsiteY11" fmla="*/ 469 h 76869"/>
                  <a:gd name="connsiteX12" fmla="*/ 20488 w 53081"/>
                  <a:gd name="connsiteY12" fmla="*/ 0 h 76869"/>
                  <a:gd name="connsiteX13" fmla="*/ 21419 w 53081"/>
                  <a:gd name="connsiteY13" fmla="*/ 9374 h 76869"/>
                  <a:gd name="connsiteX14" fmla="*/ 11175 w 53081"/>
                  <a:gd name="connsiteY14" fmla="*/ 9843 h 76869"/>
                  <a:gd name="connsiteX15" fmla="*/ 11175 w 53081"/>
                  <a:gd name="connsiteY15" fmla="*/ 39841 h 76869"/>
                  <a:gd name="connsiteX16" fmla="*/ 19091 w 53081"/>
                  <a:gd name="connsiteY16" fmla="*/ 39841 h 76869"/>
                  <a:gd name="connsiteX17" fmla="*/ 28869 w 53081"/>
                  <a:gd name="connsiteY17" fmla="*/ 38903 h 76869"/>
                  <a:gd name="connsiteX18" fmla="*/ 36319 w 53081"/>
                  <a:gd name="connsiteY18" fmla="*/ 36560 h 76869"/>
                  <a:gd name="connsiteX19" fmla="*/ 40975 w 53081"/>
                  <a:gd name="connsiteY19" fmla="*/ 31873 h 76869"/>
                  <a:gd name="connsiteX20" fmla="*/ 42838 w 53081"/>
                  <a:gd name="connsiteY20" fmla="*/ 24373 h 76869"/>
                  <a:gd name="connsiteX21" fmla="*/ 40975 w 53081"/>
                  <a:gd name="connsiteY21" fmla="*/ 17343 h 76869"/>
                  <a:gd name="connsiteX22" fmla="*/ 36319 w 53081"/>
                  <a:gd name="connsiteY22" fmla="*/ 12655 h 76869"/>
                  <a:gd name="connsiteX23" fmla="*/ 29800 w 53081"/>
                  <a:gd name="connsiteY23" fmla="*/ 10312 h 76869"/>
                  <a:gd name="connsiteX24" fmla="*/ 21419 w 53081"/>
                  <a:gd name="connsiteY24" fmla="*/ 9374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081" h="76869">
                    <a:moveTo>
                      <a:pt x="20488" y="0"/>
                    </a:moveTo>
                    <a:cubicBezTo>
                      <a:pt x="31197" y="0"/>
                      <a:pt x="39113" y="1875"/>
                      <a:pt x="44700" y="6093"/>
                    </a:cubicBezTo>
                    <a:cubicBezTo>
                      <a:pt x="50288" y="10312"/>
                      <a:pt x="53081" y="16405"/>
                      <a:pt x="53081" y="24373"/>
                    </a:cubicBezTo>
                    <a:cubicBezTo>
                      <a:pt x="53081" y="28592"/>
                      <a:pt x="52150" y="32341"/>
                      <a:pt x="50753" y="35622"/>
                    </a:cubicBezTo>
                    <a:cubicBezTo>
                      <a:pt x="49356" y="38903"/>
                      <a:pt x="47028" y="41247"/>
                      <a:pt x="44235" y="43122"/>
                    </a:cubicBezTo>
                    <a:cubicBezTo>
                      <a:pt x="41441" y="44997"/>
                      <a:pt x="37716" y="46403"/>
                      <a:pt x="33525" y="47340"/>
                    </a:cubicBezTo>
                    <a:cubicBezTo>
                      <a:pt x="29335" y="48278"/>
                      <a:pt x="24678" y="48747"/>
                      <a:pt x="19091" y="48747"/>
                    </a:cubicBezTo>
                    <a:lnTo>
                      <a:pt x="10709" y="48747"/>
                    </a:lnTo>
                    <a:lnTo>
                      <a:pt x="10709" y="76870"/>
                    </a:lnTo>
                    <a:lnTo>
                      <a:pt x="0" y="76870"/>
                    </a:lnTo>
                    <a:lnTo>
                      <a:pt x="0" y="1875"/>
                    </a:lnTo>
                    <a:cubicBezTo>
                      <a:pt x="2794" y="937"/>
                      <a:pt x="6519" y="469"/>
                      <a:pt x="9778" y="469"/>
                    </a:cubicBezTo>
                    <a:cubicBezTo>
                      <a:pt x="13038" y="469"/>
                      <a:pt x="17228" y="0"/>
                      <a:pt x="20488" y="0"/>
                    </a:cubicBezTo>
                    <a:close/>
                    <a:moveTo>
                      <a:pt x="21419" y="9374"/>
                    </a:moveTo>
                    <a:cubicBezTo>
                      <a:pt x="16763" y="9374"/>
                      <a:pt x="13503" y="9374"/>
                      <a:pt x="11175" y="9843"/>
                    </a:cubicBezTo>
                    <a:lnTo>
                      <a:pt x="11175" y="39841"/>
                    </a:lnTo>
                    <a:lnTo>
                      <a:pt x="19091" y="39841"/>
                    </a:lnTo>
                    <a:cubicBezTo>
                      <a:pt x="22816" y="39841"/>
                      <a:pt x="26075" y="39841"/>
                      <a:pt x="28869" y="38903"/>
                    </a:cubicBezTo>
                    <a:cubicBezTo>
                      <a:pt x="31663" y="38435"/>
                      <a:pt x="33991" y="37497"/>
                      <a:pt x="36319" y="36560"/>
                    </a:cubicBezTo>
                    <a:cubicBezTo>
                      <a:pt x="38181" y="35622"/>
                      <a:pt x="40044" y="33748"/>
                      <a:pt x="40975" y="31873"/>
                    </a:cubicBezTo>
                    <a:cubicBezTo>
                      <a:pt x="41906" y="29998"/>
                      <a:pt x="42838" y="27186"/>
                      <a:pt x="42838" y="24373"/>
                    </a:cubicBezTo>
                    <a:cubicBezTo>
                      <a:pt x="42838" y="21561"/>
                      <a:pt x="42372" y="19217"/>
                      <a:pt x="40975" y="17343"/>
                    </a:cubicBezTo>
                    <a:cubicBezTo>
                      <a:pt x="40044" y="15468"/>
                      <a:pt x="38181" y="14062"/>
                      <a:pt x="36319" y="12655"/>
                    </a:cubicBezTo>
                    <a:cubicBezTo>
                      <a:pt x="34456" y="11718"/>
                      <a:pt x="32128" y="10780"/>
                      <a:pt x="29800" y="10312"/>
                    </a:cubicBezTo>
                    <a:cubicBezTo>
                      <a:pt x="27472" y="9843"/>
                      <a:pt x="24213" y="9374"/>
                      <a:pt x="21419" y="9374"/>
                    </a:cubicBez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1C2659D7-8FBC-CB4B-98D5-43F20219F7E2}"/>
                  </a:ext>
                </a:extLst>
              </p:cNvPr>
              <p:cNvSpPr/>
              <p:nvPr/>
            </p:nvSpPr>
            <p:spPr>
              <a:xfrm>
                <a:off x="7417095" y="844012"/>
                <a:ext cx="45631" cy="85306"/>
              </a:xfrm>
              <a:custGeom>
                <a:avLst/>
                <a:gdLst>
                  <a:gd name="connsiteX0" fmla="*/ 0 w 45631"/>
                  <a:gd name="connsiteY0" fmla="*/ 85306 h 85306"/>
                  <a:gd name="connsiteX1" fmla="*/ 0 w 45631"/>
                  <a:gd name="connsiteY1" fmla="*/ 1875 h 85306"/>
                  <a:gd name="connsiteX2" fmla="*/ 10244 w 45631"/>
                  <a:gd name="connsiteY2" fmla="*/ 0 h 85306"/>
                  <a:gd name="connsiteX3" fmla="*/ 10244 w 45631"/>
                  <a:gd name="connsiteY3" fmla="*/ 29060 h 85306"/>
                  <a:gd name="connsiteX4" fmla="*/ 16297 w 45631"/>
                  <a:gd name="connsiteY4" fmla="*/ 27186 h 85306"/>
                  <a:gd name="connsiteX5" fmla="*/ 22816 w 45631"/>
                  <a:gd name="connsiteY5" fmla="*/ 26717 h 85306"/>
                  <a:gd name="connsiteX6" fmla="*/ 33991 w 45631"/>
                  <a:gd name="connsiteY6" fmla="*/ 28592 h 85306"/>
                  <a:gd name="connsiteX7" fmla="*/ 40975 w 45631"/>
                  <a:gd name="connsiteY7" fmla="*/ 33748 h 85306"/>
                  <a:gd name="connsiteX8" fmla="*/ 44700 w 45631"/>
                  <a:gd name="connsiteY8" fmla="*/ 42185 h 85306"/>
                  <a:gd name="connsiteX9" fmla="*/ 45631 w 45631"/>
                  <a:gd name="connsiteY9" fmla="*/ 52965 h 85306"/>
                  <a:gd name="connsiteX10" fmla="*/ 45631 w 45631"/>
                  <a:gd name="connsiteY10" fmla="*/ 84838 h 85306"/>
                  <a:gd name="connsiteX11" fmla="*/ 35388 w 45631"/>
                  <a:gd name="connsiteY11" fmla="*/ 84838 h 85306"/>
                  <a:gd name="connsiteX12" fmla="*/ 35388 w 45631"/>
                  <a:gd name="connsiteY12" fmla="*/ 54840 h 85306"/>
                  <a:gd name="connsiteX13" fmla="*/ 34456 w 45631"/>
                  <a:gd name="connsiteY13" fmla="*/ 45934 h 85306"/>
                  <a:gd name="connsiteX14" fmla="*/ 32128 w 45631"/>
                  <a:gd name="connsiteY14" fmla="*/ 39841 h 85306"/>
                  <a:gd name="connsiteX15" fmla="*/ 27938 w 45631"/>
                  <a:gd name="connsiteY15" fmla="*/ 36560 h 85306"/>
                  <a:gd name="connsiteX16" fmla="*/ 20953 w 45631"/>
                  <a:gd name="connsiteY16" fmla="*/ 35622 h 85306"/>
                  <a:gd name="connsiteX17" fmla="*/ 17694 w 45631"/>
                  <a:gd name="connsiteY17" fmla="*/ 35622 h 85306"/>
                  <a:gd name="connsiteX18" fmla="*/ 14434 w 45631"/>
                  <a:gd name="connsiteY18" fmla="*/ 36091 h 85306"/>
                  <a:gd name="connsiteX19" fmla="*/ 11641 w 45631"/>
                  <a:gd name="connsiteY19" fmla="*/ 36560 h 85306"/>
                  <a:gd name="connsiteX20" fmla="*/ 9778 w 45631"/>
                  <a:gd name="connsiteY20" fmla="*/ 37029 h 85306"/>
                  <a:gd name="connsiteX21" fmla="*/ 9778 w 45631"/>
                  <a:gd name="connsiteY21" fmla="*/ 84369 h 85306"/>
                  <a:gd name="connsiteX22" fmla="*/ 0 w 45631"/>
                  <a:gd name="connsiteY22" fmla="*/ 84369 h 8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631" h="85306">
                    <a:moveTo>
                      <a:pt x="0" y="85306"/>
                    </a:move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29060"/>
                    </a:lnTo>
                    <a:cubicBezTo>
                      <a:pt x="12106" y="28123"/>
                      <a:pt x="13969" y="27654"/>
                      <a:pt x="16297" y="27186"/>
                    </a:cubicBezTo>
                    <a:cubicBezTo>
                      <a:pt x="18625" y="26717"/>
                      <a:pt x="20488" y="26717"/>
                      <a:pt x="22816" y="26717"/>
                    </a:cubicBezTo>
                    <a:cubicBezTo>
                      <a:pt x="27472" y="26717"/>
                      <a:pt x="31197" y="27186"/>
                      <a:pt x="33991" y="28592"/>
                    </a:cubicBezTo>
                    <a:cubicBezTo>
                      <a:pt x="36785" y="29998"/>
                      <a:pt x="39113" y="31873"/>
                      <a:pt x="40975" y="33748"/>
                    </a:cubicBezTo>
                    <a:cubicBezTo>
                      <a:pt x="42838" y="35622"/>
                      <a:pt x="44235" y="38904"/>
                      <a:pt x="44700" y="42185"/>
                    </a:cubicBezTo>
                    <a:cubicBezTo>
                      <a:pt x="45631" y="45466"/>
                      <a:pt x="45631" y="48747"/>
                      <a:pt x="45631" y="52965"/>
                    </a:cubicBezTo>
                    <a:lnTo>
                      <a:pt x="45631" y="84838"/>
                    </a:lnTo>
                    <a:lnTo>
                      <a:pt x="35388" y="84838"/>
                    </a:lnTo>
                    <a:lnTo>
                      <a:pt x="35388" y="54840"/>
                    </a:lnTo>
                    <a:cubicBezTo>
                      <a:pt x="35388" y="51559"/>
                      <a:pt x="34922" y="48278"/>
                      <a:pt x="34456" y="45934"/>
                    </a:cubicBezTo>
                    <a:cubicBezTo>
                      <a:pt x="33991" y="43591"/>
                      <a:pt x="33059" y="41247"/>
                      <a:pt x="32128" y="39841"/>
                    </a:cubicBezTo>
                    <a:cubicBezTo>
                      <a:pt x="31197" y="38435"/>
                      <a:pt x="29800" y="37029"/>
                      <a:pt x="27938" y="36560"/>
                    </a:cubicBezTo>
                    <a:cubicBezTo>
                      <a:pt x="26075" y="36091"/>
                      <a:pt x="23747" y="35622"/>
                      <a:pt x="20953" y="35622"/>
                    </a:cubicBezTo>
                    <a:cubicBezTo>
                      <a:pt x="20022" y="35622"/>
                      <a:pt x="18625" y="35622"/>
                      <a:pt x="17694" y="35622"/>
                    </a:cubicBezTo>
                    <a:cubicBezTo>
                      <a:pt x="16763" y="35622"/>
                      <a:pt x="15366" y="36091"/>
                      <a:pt x="14434" y="36091"/>
                    </a:cubicBezTo>
                    <a:cubicBezTo>
                      <a:pt x="13503" y="36091"/>
                      <a:pt x="12572" y="36560"/>
                      <a:pt x="11641" y="36560"/>
                    </a:cubicBezTo>
                    <a:cubicBezTo>
                      <a:pt x="10709" y="36560"/>
                      <a:pt x="10244" y="37029"/>
                      <a:pt x="9778" y="37029"/>
                    </a:cubicBezTo>
                    <a:lnTo>
                      <a:pt x="9778" y="84369"/>
                    </a:lnTo>
                    <a:lnTo>
                      <a:pt x="0" y="84369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3C55331B-9CFB-5DFE-5668-E5257BF137A5}"/>
                  </a:ext>
                </a:extLst>
              </p:cNvPr>
              <p:cNvSpPr/>
              <p:nvPr/>
            </p:nvSpPr>
            <p:spPr>
              <a:xfrm>
                <a:off x="7474833" y="870729"/>
                <a:ext cx="53081" cy="59995"/>
              </a:xfrm>
              <a:custGeom>
                <a:avLst/>
                <a:gdLst>
                  <a:gd name="connsiteX0" fmla="*/ 53081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1 w 53081"/>
                  <a:gd name="connsiteY16" fmla="*/ 29998 h 59995"/>
                  <a:gd name="connsiteX17" fmla="*/ 42838 w 53081"/>
                  <a:gd name="connsiteY17" fmla="*/ 29998 h 59995"/>
                  <a:gd name="connsiteX18" fmla="*/ 38647 w 53081"/>
                  <a:gd name="connsiteY18" fmla="*/ 14530 h 59995"/>
                  <a:gd name="connsiteX19" fmla="*/ 27006 w 53081"/>
                  <a:gd name="connsiteY19" fmla="*/ 8906 h 59995"/>
                  <a:gd name="connsiteX20" fmla="*/ 15366 w 53081"/>
                  <a:gd name="connsiteY20" fmla="*/ 14530 h 59995"/>
                  <a:gd name="connsiteX21" fmla="*/ 11175 w 53081"/>
                  <a:gd name="connsiteY21" fmla="*/ 29998 h 59995"/>
                  <a:gd name="connsiteX22" fmla="*/ 15366 w 53081"/>
                  <a:gd name="connsiteY22" fmla="*/ 45466 h 59995"/>
                  <a:gd name="connsiteX23" fmla="*/ 27006 w 53081"/>
                  <a:gd name="connsiteY23" fmla="*/ 51090 h 59995"/>
                  <a:gd name="connsiteX24" fmla="*/ 38647 w 53081"/>
                  <a:gd name="connsiteY24" fmla="*/ 45466 h 59995"/>
                  <a:gd name="connsiteX25" fmla="*/ 42838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1" y="29998"/>
                    </a:moveTo>
                    <a:cubicBezTo>
                      <a:pt x="53081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616" y="21561"/>
                      <a:pt x="53081" y="25779"/>
                      <a:pt x="53081" y="29998"/>
                    </a:cubicBezTo>
                    <a:close/>
                    <a:moveTo>
                      <a:pt x="42838" y="29998"/>
                    </a:moveTo>
                    <a:cubicBezTo>
                      <a:pt x="42838" y="23436"/>
                      <a:pt x="41441" y="18280"/>
                      <a:pt x="38647" y="14530"/>
                    </a:cubicBezTo>
                    <a:cubicBezTo>
                      <a:pt x="35853" y="10780"/>
                      <a:pt x="31663" y="8906"/>
                      <a:pt x="27006" y="8906"/>
                    </a:cubicBezTo>
                    <a:cubicBezTo>
                      <a:pt x="21884" y="8906"/>
                      <a:pt x="18159" y="10780"/>
                      <a:pt x="15366" y="14530"/>
                    </a:cubicBezTo>
                    <a:cubicBezTo>
                      <a:pt x="12572" y="18280"/>
                      <a:pt x="11175" y="23436"/>
                      <a:pt x="11175" y="29998"/>
                    </a:cubicBezTo>
                    <a:cubicBezTo>
                      <a:pt x="11175" y="36560"/>
                      <a:pt x="12572" y="41716"/>
                      <a:pt x="15366" y="45466"/>
                    </a:cubicBezTo>
                    <a:cubicBezTo>
                      <a:pt x="18159" y="49215"/>
                      <a:pt x="22350" y="51090"/>
                      <a:pt x="27006" y="51090"/>
                    </a:cubicBezTo>
                    <a:cubicBezTo>
                      <a:pt x="32128" y="51090"/>
                      <a:pt x="35853" y="49215"/>
                      <a:pt x="38647" y="45466"/>
                    </a:cubicBezTo>
                    <a:cubicBezTo>
                      <a:pt x="41441" y="41716"/>
                      <a:pt x="42838" y="36560"/>
                      <a:pt x="42838" y="29998"/>
                    </a:cubicBez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657D696B-7062-1E4A-626D-9453CA4EE0BC}"/>
                  </a:ext>
                </a:extLst>
              </p:cNvPr>
              <p:cNvSpPr/>
              <p:nvPr/>
            </p:nvSpPr>
            <p:spPr>
              <a:xfrm>
                <a:off x="7538158" y="870729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1175 w 49822"/>
                  <a:gd name="connsiteY9" fmla="*/ 32810 h 59527"/>
                  <a:gd name="connsiteX10" fmla="*/ 16297 w 49822"/>
                  <a:gd name="connsiteY10" fmla="*/ 46403 h 59527"/>
                  <a:gd name="connsiteX11" fmla="*/ 30266 w 49822"/>
                  <a:gd name="connsiteY11" fmla="*/ 51090 h 59527"/>
                  <a:gd name="connsiteX12" fmla="*/ 39113 w 49822"/>
                  <a:gd name="connsiteY12" fmla="*/ 50153 h 59527"/>
                  <a:gd name="connsiteX13" fmla="*/ 44700 w 49822"/>
                  <a:gd name="connsiteY13" fmla="*/ 48278 h 59527"/>
                  <a:gd name="connsiteX14" fmla="*/ 46097 w 49822"/>
                  <a:gd name="connsiteY14" fmla="*/ 56715 h 59527"/>
                  <a:gd name="connsiteX15" fmla="*/ 39578 w 49822"/>
                  <a:gd name="connsiteY15" fmla="*/ 58590 h 59527"/>
                  <a:gd name="connsiteX16" fmla="*/ 28869 w 49822"/>
                  <a:gd name="connsiteY16" fmla="*/ 59527 h 59527"/>
                  <a:gd name="connsiteX17" fmla="*/ 16297 w 49822"/>
                  <a:gd name="connsiteY17" fmla="*/ 57183 h 59527"/>
                  <a:gd name="connsiteX18" fmla="*/ 7450 w 49822"/>
                  <a:gd name="connsiteY18" fmla="*/ 51090 h 59527"/>
                  <a:gd name="connsiteX19" fmla="*/ 2328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906 h 59527"/>
                  <a:gd name="connsiteX24" fmla="*/ 20022 w 49822"/>
                  <a:gd name="connsiteY24" fmla="*/ 10312 h 59527"/>
                  <a:gd name="connsiteX25" fmla="*/ 15366 w 49822"/>
                  <a:gd name="connsiteY25" fmla="*/ 14062 h 59527"/>
                  <a:gd name="connsiteX26" fmla="*/ 12572 w 49822"/>
                  <a:gd name="connsiteY26" fmla="*/ 19217 h 59527"/>
                  <a:gd name="connsiteX27" fmla="*/ 11175 w 49822"/>
                  <a:gd name="connsiteY27" fmla="*/ 24842 h 59527"/>
                  <a:gd name="connsiteX28" fmla="*/ 39113 w 49822"/>
                  <a:gd name="connsiteY28" fmla="*/ 24842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1175" y="32810"/>
                    </a:lnTo>
                    <a:cubicBezTo>
                      <a:pt x="11641" y="38903"/>
                      <a:pt x="13503" y="43122"/>
                      <a:pt x="16297" y="46403"/>
                    </a:cubicBezTo>
                    <a:cubicBezTo>
                      <a:pt x="19091" y="49684"/>
                      <a:pt x="23747" y="51090"/>
                      <a:pt x="30266" y="51090"/>
                    </a:cubicBezTo>
                    <a:cubicBezTo>
                      <a:pt x="33991" y="51090"/>
                      <a:pt x="36785" y="50621"/>
                      <a:pt x="39113" y="50153"/>
                    </a:cubicBezTo>
                    <a:cubicBezTo>
                      <a:pt x="41441" y="49684"/>
                      <a:pt x="43303" y="48747"/>
                      <a:pt x="44700" y="48278"/>
                    </a:cubicBezTo>
                    <a:lnTo>
                      <a:pt x="46097" y="56715"/>
                    </a:lnTo>
                    <a:cubicBezTo>
                      <a:pt x="44700" y="57183"/>
                      <a:pt x="42838" y="58121"/>
                      <a:pt x="39578" y="58590"/>
                    </a:cubicBezTo>
                    <a:cubicBezTo>
                      <a:pt x="36319" y="59527"/>
                      <a:pt x="33059" y="59527"/>
                      <a:pt x="28869" y="59527"/>
                    </a:cubicBezTo>
                    <a:cubicBezTo>
                      <a:pt x="23747" y="59527"/>
                      <a:pt x="19556" y="58590"/>
                      <a:pt x="16297" y="57183"/>
                    </a:cubicBezTo>
                    <a:cubicBezTo>
                      <a:pt x="12572" y="55777"/>
                      <a:pt x="9778" y="53434"/>
                      <a:pt x="7450" y="51090"/>
                    </a:cubicBezTo>
                    <a:cubicBezTo>
                      <a:pt x="5122" y="48278"/>
                      <a:pt x="3259" y="45466"/>
                      <a:pt x="2328" y="41716"/>
                    </a:cubicBezTo>
                    <a:cubicBezTo>
                      <a:pt x="466" y="38435"/>
                      <a:pt x="0" y="34685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906"/>
                      <a:pt x="26075" y="8906"/>
                    </a:cubicBezTo>
                    <a:cubicBezTo>
                      <a:pt x="23747" y="8906"/>
                      <a:pt x="21884" y="9374"/>
                      <a:pt x="20022" y="10312"/>
                    </a:cubicBezTo>
                    <a:cubicBezTo>
                      <a:pt x="18159" y="11249"/>
                      <a:pt x="16763" y="12187"/>
                      <a:pt x="15366" y="14062"/>
                    </a:cubicBezTo>
                    <a:cubicBezTo>
                      <a:pt x="13969" y="15468"/>
                      <a:pt x="13038" y="17343"/>
                      <a:pt x="12572" y="19217"/>
                    </a:cubicBezTo>
                    <a:cubicBezTo>
                      <a:pt x="12106" y="21092"/>
                      <a:pt x="11641" y="22967"/>
                      <a:pt x="11175" y="24842"/>
                    </a:cubicBezTo>
                    <a:lnTo>
                      <a:pt x="39113" y="24842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 34">
                <a:extLst>
                  <a:ext uri="{FF2B5EF4-FFF2-40B4-BE49-F238E27FC236}">
                    <a16:creationId xmlns:a16="http://schemas.microsoft.com/office/drawing/2014/main" id="{9D9C5680-B458-8DFC-7A9E-3519BBF5882C}"/>
                  </a:ext>
                </a:extLst>
              </p:cNvPr>
              <p:cNvSpPr/>
              <p:nvPr/>
            </p:nvSpPr>
            <p:spPr>
              <a:xfrm>
                <a:off x="7600552" y="871198"/>
                <a:ext cx="46097" cy="58589"/>
              </a:xfrm>
              <a:custGeom>
                <a:avLst/>
                <a:gdLst>
                  <a:gd name="connsiteX0" fmla="*/ 466 w 46097"/>
                  <a:gd name="connsiteY0" fmla="*/ 2812 h 58589"/>
                  <a:gd name="connsiteX1" fmla="*/ 9778 w 46097"/>
                  <a:gd name="connsiteY1" fmla="*/ 937 h 58589"/>
                  <a:gd name="connsiteX2" fmla="*/ 23281 w 46097"/>
                  <a:gd name="connsiteY2" fmla="*/ 0 h 58589"/>
                  <a:gd name="connsiteX3" fmla="*/ 34456 w 46097"/>
                  <a:gd name="connsiteY3" fmla="*/ 1875 h 58589"/>
                  <a:gd name="connsiteX4" fmla="*/ 41441 w 46097"/>
                  <a:gd name="connsiteY4" fmla="*/ 7031 h 58589"/>
                  <a:gd name="connsiteX5" fmla="*/ 45166 w 46097"/>
                  <a:gd name="connsiteY5" fmla="*/ 15468 h 58589"/>
                  <a:gd name="connsiteX6" fmla="*/ 46097 w 46097"/>
                  <a:gd name="connsiteY6" fmla="*/ 26248 h 58589"/>
                  <a:gd name="connsiteX7" fmla="*/ 46097 w 46097"/>
                  <a:gd name="connsiteY7" fmla="*/ 58121 h 58589"/>
                  <a:gd name="connsiteX8" fmla="*/ 35853 w 46097"/>
                  <a:gd name="connsiteY8" fmla="*/ 58121 h 58589"/>
                  <a:gd name="connsiteX9" fmla="*/ 35853 w 46097"/>
                  <a:gd name="connsiteY9" fmla="*/ 28123 h 58589"/>
                  <a:gd name="connsiteX10" fmla="*/ 34922 w 46097"/>
                  <a:gd name="connsiteY10" fmla="*/ 19217 h 58589"/>
                  <a:gd name="connsiteX11" fmla="*/ 32594 w 46097"/>
                  <a:gd name="connsiteY11" fmla="*/ 13124 h 58589"/>
                  <a:gd name="connsiteX12" fmla="*/ 28403 w 46097"/>
                  <a:gd name="connsiteY12" fmla="*/ 9843 h 58589"/>
                  <a:gd name="connsiteX13" fmla="*/ 21419 w 46097"/>
                  <a:gd name="connsiteY13" fmla="*/ 8906 h 58589"/>
                  <a:gd name="connsiteX14" fmla="*/ 18159 w 46097"/>
                  <a:gd name="connsiteY14" fmla="*/ 8906 h 58589"/>
                  <a:gd name="connsiteX15" fmla="*/ 14900 w 46097"/>
                  <a:gd name="connsiteY15" fmla="*/ 9374 h 58589"/>
                  <a:gd name="connsiteX16" fmla="*/ 12106 w 46097"/>
                  <a:gd name="connsiteY16" fmla="*/ 9843 h 58589"/>
                  <a:gd name="connsiteX17" fmla="*/ 10244 w 46097"/>
                  <a:gd name="connsiteY17" fmla="*/ 10312 h 58589"/>
                  <a:gd name="connsiteX18" fmla="*/ 10244 w 46097"/>
                  <a:gd name="connsiteY18" fmla="*/ 58590 h 58589"/>
                  <a:gd name="connsiteX19" fmla="*/ 0 w 46097"/>
                  <a:gd name="connsiteY19" fmla="*/ 58590 h 58589"/>
                  <a:gd name="connsiteX20" fmla="*/ 0 w 46097"/>
                  <a:gd name="connsiteY20" fmla="*/ 2812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097" h="58589">
                    <a:moveTo>
                      <a:pt x="466" y="2812"/>
                    </a:moveTo>
                    <a:cubicBezTo>
                      <a:pt x="2794" y="2344"/>
                      <a:pt x="6053" y="1406"/>
                      <a:pt x="9778" y="937"/>
                    </a:cubicBezTo>
                    <a:cubicBezTo>
                      <a:pt x="13503" y="469"/>
                      <a:pt x="18159" y="0"/>
                      <a:pt x="23281" y="0"/>
                    </a:cubicBezTo>
                    <a:cubicBezTo>
                      <a:pt x="27938" y="0"/>
                      <a:pt x="31663" y="469"/>
                      <a:pt x="34456" y="1875"/>
                    </a:cubicBezTo>
                    <a:cubicBezTo>
                      <a:pt x="37250" y="3281"/>
                      <a:pt x="39578" y="5156"/>
                      <a:pt x="41441" y="7031"/>
                    </a:cubicBezTo>
                    <a:cubicBezTo>
                      <a:pt x="43303" y="8906"/>
                      <a:pt x="44700" y="12187"/>
                      <a:pt x="45166" y="15468"/>
                    </a:cubicBezTo>
                    <a:cubicBezTo>
                      <a:pt x="46097" y="18749"/>
                      <a:pt x="46097" y="22030"/>
                      <a:pt x="46097" y="26248"/>
                    </a:cubicBezTo>
                    <a:lnTo>
                      <a:pt x="46097" y="58121"/>
                    </a:lnTo>
                    <a:lnTo>
                      <a:pt x="35853" y="58121"/>
                    </a:lnTo>
                    <a:lnTo>
                      <a:pt x="35853" y="28123"/>
                    </a:lnTo>
                    <a:cubicBezTo>
                      <a:pt x="35853" y="24842"/>
                      <a:pt x="35388" y="21561"/>
                      <a:pt x="34922" y="19217"/>
                    </a:cubicBezTo>
                    <a:cubicBezTo>
                      <a:pt x="34456" y="16874"/>
                      <a:pt x="33525" y="14530"/>
                      <a:pt x="32594" y="13124"/>
                    </a:cubicBezTo>
                    <a:cubicBezTo>
                      <a:pt x="31663" y="11718"/>
                      <a:pt x="30266" y="10312"/>
                      <a:pt x="28403" y="9843"/>
                    </a:cubicBezTo>
                    <a:cubicBezTo>
                      <a:pt x="26541" y="9374"/>
                      <a:pt x="24213" y="8906"/>
                      <a:pt x="21419" y="8906"/>
                    </a:cubicBezTo>
                    <a:cubicBezTo>
                      <a:pt x="20488" y="8906"/>
                      <a:pt x="19091" y="8906"/>
                      <a:pt x="18159" y="8906"/>
                    </a:cubicBezTo>
                    <a:cubicBezTo>
                      <a:pt x="17228" y="8906"/>
                      <a:pt x="15831" y="8906"/>
                      <a:pt x="14900" y="9374"/>
                    </a:cubicBezTo>
                    <a:cubicBezTo>
                      <a:pt x="13969" y="9374"/>
                      <a:pt x="13038" y="9843"/>
                      <a:pt x="12106" y="9843"/>
                    </a:cubicBezTo>
                    <a:cubicBezTo>
                      <a:pt x="11175" y="9843"/>
                      <a:pt x="10709" y="10312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2812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EB22369C-FCD9-9FC6-389B-02F533943279}"/>
                  </a:ext>
                </a:extLst>
              </p:cNvPr>
              <p:cNvSpPr/>
              <p:nvPr/>
            </p:nvSpPr>
            <p:spPr>
              <a:xfrm>
                <a:off x="7660618" y="848699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469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655"/>
                      <a:pt x="8381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98B6986F-9F60-D331-7F4F-2C9516A2DDAE}"/>
                  </a:ext>
                </a:extLst>
              </p:cNvPr>
              <p:cNvSpPr/>
              <p:nvPr/>
            </p:nvSpPr>
            <p:spPr>
              <a:xfrm>
                <a:off x="7682502" y="873073"/>
                <a:ext cx="52615" cy="56714"/>
              </a:xfrm>
              <a:custGeom>
                <a:avLst/>
                <a:gdLst>
                  <a:gd name="connsiteX0" fmla="*/ 40044 w 52615"/>
                  <a:gd name="connsiteY0" fmla="*/ 56246 h 56714"/>
                  <a:gd name="connsiteX1" fmla="*/ 37250 w 52615"/>
                  <a:gd name="connsiteY1" fmla="*/ 51090 h 56714"/>
                  <a:gd name="connsiteX2" fmla="*/ 33525 w 52615"/>
                  <a:gd name="connsiteY2" fmla="*/ 44997 h 56714"/>
                  <a:gd name="connsiteX3" fmla="*/ 29334 w 52615"/>
                  <a:gd name="connsiteY3" fmla="*/ 38903 h 56714"/>
                  <a:gd name="connsiteX4" fmla="*/ 25144 w 52615"/>
                  <a:gd name="connsiteY4" fmla="*/ 33279 h 56714"/>
                  <a:gd name="connsiteX5" fmla="*/ 20953 w 52615"/>
                  <a:gd name="connsiteY5" fmla="*/ 39372 h 56714"/>
                  <a:gd name="connsiteX6" fmla="*/ 16763 w 52615"/>
                  <a:gd name="connsiteY6" fmla="*/ 45466 h 56714"/>
                  <a:gd name="connsiteX7" fmla="*/ 13037 w 52615"/>
                  <a:gd name="connsiteY7" fmla="*/ 51559 h 56714"/>
                  <a:gd name="connsiteX8" fmla="*/ 10244 w 52615"/>
                  <a:gd name="connsiteY8" fmla="*/ 56715 h 56714"/>
                  <a:gd name="connsiteX9" fmla="*/ 0 w 52615"/>
                  <a:gd name="connsiteY9" fmla="*/ 56715 h 56714"/>
                  <a:gd name="connsiteX10" fmla="*/ 9313 w 52615"/>
                  <a:gd name="connsiteY10" fmla="*/ 41716 h 56714"/>
                  <a:gd name="connsiteX11" fmla="*/ 20022 w 52615"/>
                  <a:gd name="connsiteY11" fmla="*/ 27186 h 56714"/>
                  <a:gd name="connsiteX12" fmla="*/ 1397 w 52615"/>
                  <a:gd name="connsiteY12" fmla="*/ 0 h 56714"/>
                  <a:gd name="connsiteX13" fmla="*/ 13037 w 52615"/>
                  <a:gd name="connsiteY13" fmla="*/ 0 h 56714"/>
                  <a:gd name="connsiteX14" fmla="*/ 26541 w 52615"/>
                  <a:gd name="connsiteY14" fmla="*/ 20155 h 56714"/>
                  <a:gd name="connsiteX15" fmla="*/ 40044 w 52615"/>
                  <a:gd name="connsiteY15" fmla="*/ 0 h 56714"/>
                  <a:gd name="connsiteX16" fmla="*/ 50753 w 52615"/>
                  <a:gd name="connsiteY16" fmla="*/ 0 h 56714"/>
                  <a:gd name="connsiteX17" fmla="*/ 32594 w 52615"/>
                  <a:gd name="connsiteY17" fmla="*/ 26248 h 56714"/>
                  <a:gd name="connsiteX18" fmla="*/ 43303 w 52615"/>
                  <a:gd name="connsiteY18" fmla="*/ 41247 h 56714"/>
                  <a:gd name="connsiteX19" fmla="*/ 52616 w 52615"/>
                  <a:gd name="connsiteY19" fmla="*/ 56715 h 56714"/>
                  <a:gd name="connsiteX20" fmla="*/ 40044 w 52615"/>
                  <a:gd name="connsiteY20" fmla="*/ 56715 h 5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615" h="56714">
                    <a:moveTo>
                      <a:pt x="40044" y="56246"/>
                    </a:moveTo>
                    <a:cubicBezTo>
                      <a:pt x="39113" y="54840"/>
                      <a:pt x="38181" y="52965"/>
                      <a:pt x="37250" y="51090"/>
                    </a:cubicBezTo>
                    <a:cubicBezTo>
                      <a:pt x="36319" y="49215"/>
                      <a:pt x="34922" y="46872"/>
                      <a:pt x="33525" y="44997"/>
                    </a:cubicBezTo>
                    <a:cubicBezTo>
                      <a:pt x="32128" y="43122"/>
                      <a:pt x="30731" y="40778"/>
                      <a:pt x="29334" y="38903"/>
                    </a:cubicBezTo>
                    <a:cubicBezTo>
                      <a:pt x="27938" y="37029"/>
                      <a:pt x="26541" y="35154"/>
                      <a:pt x="25144" y="33279"/>
                    </a:cubicBezTo>
                    <a:cubicBezTo>
                      <a:pt x="23747" y="35154"/>
                      <a:pt x="22350" y="37029"/>
                      <a:pt x="20953" y="39372"/>
                    </a:cubicBezTo>
                    <a:cubicBezTo>
                      <a:pt x="19556" y="41247"/>
                      <a:pt x="18159" y="43591"/>
                      <a:pt x="16763" y="45466"/>
                    </a:cubicBezTo>
                    <a:cubicBezTo>
                      <a:pt x="15366" y="47340"/>
                      <a:pt x="13969" y="49684"/>
                      <a:pt x="13037" y="51559"/>
                    </a:cubicBezTo>
                    <a:cubicBezTo>
                      <a:pt x="12106" y="53434"/>
                      <a:pt x="10709" y="55309"/>
                      <a:pt x="10244" y="56715"/>
                    </a:cubicBezTo>
                    <a:lnTo>
                      <a:pt x="0" y="56715"/>
                    </a:lnTo>
                    <a:cubicBezTo>
                      <a:pt x="2328" y="51559"/>
                      <a:pt x="5588" y="46872"/>
                      <a:pt x="9313" y="41716"/>
                    </a:cubicBezTo>
                    <a:cubicBezTo>
                      <a:pt x="13037" y="36560"/>
                      <a:pt x="16297" y="31873"/>
                      <a:pt x="20022" y="27186"/>
                    </a:cubicBezTo>
                    <a:lnTo>
                      <a:pt x="1397" y="0"/>
                    </a:lnTo>
                    <a:lnTo>
                      <a:pt x="13037" y="0"/>
                    </a:lnTo>
                    <a:lnTo>
                      <a:pt x="26541" y="20155"/>
                    </a:lnTo>
                    <a:lnTo>
                      <a:pt x="40044" y="0"/>
                    </a:lnTo>
                    <a:lnTo>
                      <a:pt x="50753" y="0"/>
                    </a:lnTo>
                    <a:lnTo>
                      <a:pt x="32594" y="26248"/>
                    </a:lnTo>
                    <a:cubicBezTo>
                      <a:pt x="35853" y="30935"/>
                      <a:pt x="39578" y="36091"/>
                      <a:pt x="43303" y="41247"/>
                    </a:cubicBezTo>
                    <a:cubicBezTo>
                      <a:pt x="47028" y="46403"/>
                      <a:pt x="50288" y="51559"/>
                      <a:pt x="52616" y="56715"/>
                    </a:cubicBezTo>
                    <a:lnTo>
                      <a:pt x="40044" y="56715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905D8F6E-D80B-B175-2A23-028C253E3D02}"/>
                  </a:ext>
                </a:extLst>
              </p:cNvPr>
              <p:cNvSpPr/>
              <p:nvPr/>
            </p:nvSpPr>
            <p:spPr>
              <a:xfrm>
                <a:off x="7761659" y="851512"/>
                <a:ext cx="59600" cy="79213"/>
              </a:xfrm>
              <a:custGeom>
                <a:avLst/>
                <a:gdLst>
                  <a:gd name="connsiteX0" fmla="*/ 48891 w 59600"/>
                  <a:gd name="connsiteY0" fmla="*/ 40310 h 79213"/>
                  <a:gd name="connsiteX1" fmla="*/ 59600 w 59600"/>
                  <a:gd name="connsiteY1" fmla="*/ 40310 h 79213"/>
                  <a:gd name="connsiteX2" fmla="*/ 59600 w 59600"/>
                  <a:gd name="connsiteY2" fmla="*/ 75932 h 79213"/>
                  <a:gd name="connsiteX3" fmla="*/ 55875 w 59600"/>
                  <a:gd name="connsiteY3" fmla="*/ 76870 h 79213"/>
                  <a:gd name="connsiteX4" fmla="*/ 50288 w 59600"/>
                  <a:gd name="connsiteY4" fmla="*/ 77807 h 79213"/>
                  <a:gd name="connsiteX5" fmla="*/ 43303 w 59600"/>
                  <a:gd name="connsiteY5" fmla="*/ 78744 h 79213"/>
                  <a:gd name="connsiteX6" fmla="*/ 35388 w 59600"/>
                  <a:gd name="connsiteY6" fmla="*/ 79213 h 79213"/>
                  <a:gd name="connsiteX7" fmla="*/ 20953 w 59600"/>
                  <a:gd name="connsiteY7" fmla="*/ 76401 h 79213"/>
                  <a:gd name="connsiteX8" fmla="*/ 9778 w 59600"/>
                  <a:gd name="connsiteY8" fmla="*/ 68901 h 79213"/>
                  <a:gd name="connsiteX9" fmla="*/ 2328 w 59600"/>
                  <a:gd name="connsiteY9" fmla="*/ 56715 h 79213"/>
                  <a:gd name="connsiteX10" fmla="*/ 0 w 59600"/>
                  <a:gd name="connsiteY10" fmla="*/ 39841 h 79213"/>
                  <a:gd name="connsiteX11" fmla="*/ 2794 w 59600"/>
                  <a:gd name="connsiteY11" fmla="*/ 22967 h 79213"/>
                  <a:gd name="connsiteX12" fmla="*/ 10709 w 59600"/>
                  <a:gd name="connsiteY12" fmla="*/ 10312 h 79213"/>
                  <a:gd name="connsiteX13" fmla="*/ 22350 w 59600"/>
                  <a:gd name="connsiteY13" fmla="*/ 2812 h 79213"/>
                  <a:gd name="connsiteX14" fmla="*/ 36319 w 59600"/>
                  <a:gd name="connsiteY14" fmla="*/ 0 h 79213"/>
                  <a:gd name="connsiteX15" fmla="*/ 45631 w 59600"/>
                  <a:gd name="connsiteY15" fmla="*/ 469 h 79213"/>
                  <a:gd name="connsiteX16" fmla="*/ 52616 w 59600"/>
                  <a:gd name="connsiteY16" fmla="*/ 1875 h 79213"/>
                  <a:gd name="connsiteX17" fmla="*/ 57272 w 59600"/>
                  <a:gd name="connsiteY17" fmla="*/ 3750 h 79213"/>
                  <a:gd name="connsiteX18" fmla="*/ 59600 w 59600"/>
                  <a:gd name="connsiteY18" fmla="*/ 5156 h 79213"/>
                  <a:gd name="connsiteX19" fmla="*/ 56341 w 59600"/>
                  <a:gd name="connsiteY19" fmla="*/ 14062 h 79213"/>
                  <a:gd name="connsiteX20" fmla="*/ 47960 w 59600"/>
                  <a:gd name="connsiteY20" fmla="*/ 10781 h 79213"/>
                  <a:gd name="connsiteX21" fmla="*/ 37250 w 59600"/>
                  <a:gd name="connsiteY21" fmla="*/ 9374 h 79213"/>
                  <a:gd name="connsiteX22" fmla="*/ 26541 w 59600"/>
                  <a:gd name="connsiteY22" fmla="*/ 11249 h 79213"/>
                  <a:gd name="connsiteX23" fmla="*/ 18625 w 59600"/>
                  <a:gd name="connsiteY23" fmla="*/ 17343 h 79213"/>
                  <a:gd name="connsiteX24" fmla="*/ 13503 w 59600"/>
                  <a:gd name="connsiteY24" fmla="*/ 26717 h 79213"/>
                  <a:gd name="connsiteX25" fmla="*/ 11641 w 59600"/>
                  <a:gd name="connsiteY25" fmla="*/ 39372 h 79213"/>
                  <a:gd name="connsiteX26" fmla="*/ 13037 w 59600"/>
                  <a:gd name="connsiteY26" fmla="*/ 51559 h 79213"/>
                  <a:gd name="connsiteX27" fmla="*/ 17694 w 59600"/>
                  <a:gd name="connsiteY27" fmla="*/ 60933 h 79213"/>
                  <a:gd name="connsiteX28" fmla="*/ 25609 w 59600"/>
                  <a:gd name="connsiteY28" fmla="*/ 67027 h 79213"/>
                  <a:gd name="connsiteX29" fmla="*/ 36784 w 59600"/>
                  <a:gd name="connsiteY29" fmla="*/ 69370 h 79213"/>
                  <a:gd name="connsiteX30" fmla="*/ 44700 w 59600"/>
                  <a:gd name="connsiteY30" fmla="*/ 68901 h 79213"/>
                  <a:gd name="connsiteX31" fmla="*/ 49356 w 59600"/>
                  <a:gd name="connsiteY31" fmla="*/ 67964 h 79213"/>
                  <a:gd name="connsiteX32" fmla="*/ 49356 w 59600"/>
                  <a:gd name="connsiteY32" fmla="*/ 40310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600" h="79213">
                    <a:moveTo>
                      <a:pt x="48891" y="40310"/>
                    </a:moveTo>
                    <a:lnTo>
                      <a:pt x="59600" y="40310"/>
                    </a:lnTo>
                    <a:lnTo>
                      <a:pt x="59600" y="75932"/>
                    </a:lnTo>
                    <a:cubicBezTo>
                      <a:pt x="58669" y="76401"/>
                      <a:pt x="57272" y="76401"/>
                      <a:pt x="55875" y="76870"/>
                    </a:cubicBezTo>
                    <a:cubicBezTo>
                      <a:pt x="54013" y="77338"/>
                      <a:pt x="52150" y="77807"/>
                      <a:pt x="50288" y="77807"/>
                    </a:cubicBezTo>
                    <a:cubicBezTo>
                      <a:pt x="48425" y="77807"/>
                      <a:pt x="45631" y="78276"/>
                      <a:pt x="43303" y="78744"/>
                    </a:cubicBezTo>
                    <a:cubicBezTo>
                      <a:pt x="40975" y="79213"/>
                      <a:pt x="38181" y="79213"/>
                      <a:pt x="35388" y="79213"/>
                    </a:cubicBezTo>
                    <a:cubicBezTo>
                      <a:pt x="30266" y="79213"/>
                      <a:pt x="25144" y="78276"/>
                      <a:pt x="20953" y="76401"/>
                    </a:cubicBezTo>
                    <a:cubicBezTo>
                      <a:pt x="16763" y="74526"/>
                      <a:pt x="13037" y="72182"/>
                      <a:pt x="9778" y="68901"/>
                    </a:cubicBezTo>
                    <a:cubicBezTo>
                      <a:pt x="6519" y="65620"/>
                      <a:pt x="4191" y="61402"/>
                      <a:pt x="2328" y="56715"/>
                    </a:cubicBezTo>
                    <a:cubicBezTo>
                      <a:pt x="466" y="52028"/>
                      <a:pt x="0" y="46403"/>
                      <a:pt x="0" y="39841"/>
                    </a:cubicBezTo>
                    <a:cubicBezTo>
                      <a:pt x="0" y="33279"/>
                      <a:pt x="931" y="27654"/>
                      <a:pt x="2794" y="22967"/>
                    </a:cubicBezTo>
                    <a:cubicBezTo>
                      <a:pt x="4656" y="17811"/>
                      <a:pt x="7450" y="14062"/>
                      <a:pt x="10709" y="10312"/>
                    </a:cubicBezTo>
                    <a:cubicBezTo>
                      <a:pt x="13969" y="7031"/>
                      <a:pt x="17694" y="4218"/>
                      <a:pt x="22350" y="2812"/>
                    </a:cubicBezTo>
                    <a:cubicBezTo>
                      <a:pt x="27006" y="1406"/>
                      <a:pt x="31663" y="0"/>
                      <a:pt x="36319" y="0"/>
                    </a:cubicBezTo>
                    <a:cubicBezTo>
                      <a:pt x="39578" y="0"/>
                      <a:pt x="42838" y="0"/>
                      <a:pt x="45631" y="469"/>
                    </a:cubicBezTo>
                    <a:cubicBezTo>
                      <a:pt x="48425" y="937"/>
                      <a:pt x="50753" y="1406"/>
                      <a:pt x="52616" y="1875"/>
                    </a:cubicBezTo>
                    <a:cubicBezTo>
                      <a:pt x="54478" y="2344"/>
                      <a:pt x="55875" y="2812"/>
                      <a:pt x="57272" y="3750"/>
                    </a:cubicBezTo>
                    <a:cubicBezTo>
                      <a:pt x="58669" y="4218"/>
                      <a:pt x="59135" y="4687"/>
                      <a:pt x="59600" y="5156"/>
                    </a:cubicBezTo>
                    <a:lnTo>
                      <a:pt x="56341" y="14062"/>
                    </a:lnTo>
                    <a:cubicBezTo>
                      <a:pt x="54013" y="12655"/>
                      <a:pt x="51219" y="11718"/>
                      <a:pt x="47960" y="10781"/>
                    </a:cubicBezTo>
                    <a:cubicBezTo>
                      <a:pt x="44700" y="9843"/>
                      <a:pt x="40975" y="9374"/>
                      <a:pt x="37250" y="9374"/>
                    </a:cubicBezTo>
                    <a:cubicBezTo>
                      <a:pt x="33525" y="9374"/>
                      <a:pt x="29800" y="9843"/>
                      <a:pt x="26541" y="11249"/>
                    </a:cubicBezTo>
                    <a:cubicBezTo>
                      <a:pt x="23281" y="12655"/>
                      <a:pt x="20488" y="14530"/>
                      <a:pt x="18625" y="17343"/>
                    </a:cubicBezTo>
                    <a:cubicBezTo>
                      <a:pt x="16297" y="20155"/>
                      <a:pt x="14900" y="22967"/>
                      <a:pt x="13503" y="26717"/>
                    </a:cubicBezTo>
                    <a:cubicBezTo>
                      <a:pt x="12106" y="30467"/>
                      <a:pt x="11641" y="34685"/>
                      <a:pt x="11641" y="39372"/>
                    </a:cubicBezTo>
                    <a:cubicBezTo>
                      <a:pt x="11641" y="44059"/>
                      <a:pt x="12106" y="47809"/>
                      <a:pt x="13037" y="51559"/>
                    </a:cubicBezTo>
                    <a:cubicBezTo>
                      <a:pt x="13969" y="55309"/>
                      <a:pt x="15831" y="58590"/>
                      <a:pt x="17694" y="60933"/>
                    </a:cubicBezTo>
                    <a:cubicBezTo>
                      <a:pt x="19556" y="63277"/>
                      <a:pt x="22350" y="65620"/>
                      <a:pt x="25609" y="67027"/>
                    </a:cubicBezTo>
                    <a:cubicBezTo>
                      <a:pt x="28869" y="68433"/>
                      <a:pt x="32594" y="69370"/>
                      <a:pt x="36784" y="69370"/>
                    </a:cubicBezTo>
                    <a:cubicBezTo>
                      <a:pt x="40044" y="69370"/>
                      <a:pt x="42372" y="69370"/>
                      <a:pt x="44700" y="68901"/>
                    </a:cubicBezTo>
                    <a:cubicBezTo>
                      <a:pt x="47028" y="68433"/>
                      <a:pt x="48425" y="68433"/>
                      <a:pt x="49356" y="67964"/>
                    </a:cubicBezTo>
                    <a:lnTo>
                      <a:pt x="49356" y="40310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0290842A-58AB-73DF-B535-5241B07EB24F}"/>
                  </a:ext>
                </a:extLst>
              </p:cNvPr>
              <p:cNvSpPr/>
              <p:nvPr/>
            </p:nvSpPr>
            <p:spPr>
              <a:xfrm>
                <a:off x="7835693" y="871198"/>
                <a:ext cx="32593" cy="58120"/>
              </a:xfrm>
              <a:custGeom>
                <a:avLst/>
                <a:gdLst>
                  <a:gd name="connsiteX0" fmla="*/ 21884 w 32593"/>
                  <a:gd name="connsiteY0" fmla="*/ 0 h 58120"/>
                  <a:gd name="connsiteX1" fmla="*/ 24678 w 32593"/>
                  <a:gd name="connsiteY1" fmla="*/ 0 h 58120"/>
                  <a:gd name="connsiteX2" fmla="*/ 27938 w 32593"/>
                  <a:gd name="connsiteY2" fmla="*/ 469 h 58120"/>
                  <a:gd name="connsiteX3" fmla="*/ 30731 w 32593"/>
                  <a:gd name="connsiteY3" fmla="*/ 937 h 58120"/>
                  <a:gd name="connsiteX4" fmla="*/ 32594 w 32593"/>
                  <a:gd name="connsiteY4" fmla="*/ 1406 h 58120"/>
                  <a:gd name="connsiteX5" fmla="*/ 30731 w 32593"/>
                  <a:gd name="connsiteY5" fmla="*/ 10312 h 58120"/>
                  <a:gd name="connsiteX6" fmla="*/ 26541 w 32593"/>
                  <a:gd name="connsiteY6" fmla="*/ 9374 h 58120"/>
                  <a:gd name="connsiteX7" fmla="*/ 19556 w 32593"/>
                  <a:gd name="connsiteY7" fmla="*/ 8906 h 58120"/>
                  <a:gd name="connsiteX8" fmla="*/ 13969 w 32593"/>
                  <a:gd name="connsiteY8" fmla="*/ 9374 h 58120"/>
                  <a:gd name="connsiteX9" fmla="*/ 10244 w 32593"/>
                  <a:gd name="connsiteY9" fmla="*/ 10312 h 58120"/>
                  <a:gd name="connsiteX10" fmla="*/ 10244 w 32593"/>
                  <a:gd name="connsiteY10" fmla="*/ 58121 h 58120"/>
                  <a:gd name="connsiteX11" fmla="*/ 0 w 32593"/>
                  <a:gd name="connsiteY11" fmla="*/ 58121 h 58120"/>
                  <a:gd name="connsiteX12" fmla="*/ 0 w 32593"/>
                  <a:gd name="connsiteY12" fmla="*/ 3750 h 58120"/>
                  <a:gd name="connsiteX13" fmla="*/ 8847 w 32593"/>
                  <a:gd name="connsiteY13" fmla="*/ 1406 h 58120"/>
                  <a:gd name="connsiteX14" fmla="*/ 21884 w 32593"/>
                  <a:gd name="connsiteY14" fmla="*/ 0 h 5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120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29800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121"/>
                    </a:lnTo>
                    <a:lnTo>
                      <a:pt x="0" y="58121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694" y="0"/>
                      <a:pt x="21884" y="0"/>
                    </a:cubicBez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 39">
                <a:extLst>
                  <a:ext uri="{FF2B5EF4-FFF2-40B4-BE49-F238E27FC236}">
                    <a16:creationId xmlns:a16="http://schemas.microsoft.com/office/drawing/2014/main" id="{F3074C17-CB51-8B11-27CE-582BFCC85E29}"/>
                  </a:ext>
                </a:extLst>
              </p:cNvPr>
              <p:cNvSpPr/>
              <p:nvPr/>
            </p:nvSpPr>
            <p:spPr>
              <a:xfrm>
                <a:off x="7873875" y="870729"/>
                <a:ext cx="53081" cy="59995"/>
              </a:xfrm>
              <a:custGeom>
                <a:avLst/>
                <a:gdLst>
                  <a:gd name="connsiteX0" fmla="*/ 53082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2 w 53081"/>
                  <a:gd name="connsiteY16" fmla="*/ 29998 h 59995"/>
                  <a:gd name="connsiteX17" fmla="*/ 42372 w 53081"/>
                  <a:gd name="connsiteY17" fmla="*/ 29998 h 59995"/>
                  <a:gd name="connsiteX18" fmla="*/ 38181 w 53081"/>
                  <a:gd name="connsiteY18" fmla="*/ 14530 h 59995"/>
                  <a:gd name="connsiteX19" fmla="*/ 26541 w 53081"/>
                  <a:gd name="connsiteY19" fmla="*/ 8906 h 59995"/>
                  <a:gd name="connsiteX20" fmla="*/ 14900 w 53081"/>
                  <a:gd name="connsiteY20" fmla="*/ 14530 h 59995"/>
                  <a:gd name="connsiteX21" fmla="*/ 10709 w 53081"/>
                  <a:gd name="connsiteY21" fmla="*/ 29998 h 59995"/>
                  <a:gd name="connsiteX22" fmla="*/ 14900 w 53081"/>
                  <a:gd name="connsiteY22" fmla="*/ 45466 h 59995"/>
                  <a:gd name="connsiteX23" fmla="*/ 26541 w 53081"/>
                  <a:gd name="connsiteY23" fmla="*/ 51090 h 59995"/>
                  <a:gd name="connsiteX24" fmla="*/ 38181 w 53081"/>
                  <a:gd name="connsiteY24" fmla="*/ 45466 h 59995"/>
                  <a:gd name="connsiteX25" fmla="*/ 42372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2" y="29998"/>
                    </a:moveTo>
                    <a:cubicBezTo>
                      <a:pt x="53082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150" y="21561"/>
                      <a:pt x="53082" y="25779"/>
                      <a:pt x="53082" y="29998"/>
                    </a:cubicBezTo>
                    <a:close/>
                    <a:moveTo>
                      <a:pt x="42372" y="29998"/>
                    </a:moveTo>
                    <a:cubicBezTo>
                      <a:pt x="42372" y="23436"/>
                      <a:pt x="40975" y="18280"/>
                      <a:pt x="38181" y="14530"/>
                    </a:cubicBezTo>
                    <a:cubicBezTo>
                      <a:pt x="35388" y="10780"/>
                      <a:pt x="31197" y="8906"/>
                      <a:pt x="26541" y="8906"/>
                    </a:cubicBezTo>
                    <a:cubicBezTo>
                      <a:pt x="21419" y="8906"/>
                      <a:pt x="17694" y="10780"/>
                      <a:pt x="14900" y="14530"/>
                    </a:cubicBezTo>
                    <a:cubicBezTo>
                      <a:pt x="12106" y="18280"/>
                      <a:pt x="10709" y="23436"/>
                      <a:pt x="10709" y="29998"/>
                    </a:cubicBezTo>
                    <a:cubicBezTo>
                      <a:pt x="10709" y="36560"/>
                      <a:pt x="12106" y="41716"/>
                      <a:pt x="14900" y="45466"/>
                    </a:cubicBezTo>
                    <a:cubicBezTo>
                      <a:pt x="17694" y="49215"/>
                      <a:pt x="21884" y="51090"/>
                      <a:pt x="26541" y="51090"/>
                    </a:cubicBezTo>
                    <a:cubicBezTo>
                      <a:pt x="31663" y="51090"/>
                      <a:pt x="35388" y="49215"/>
                      <a:pt x="38181" y="45466"/>
                    </a:cubicBezTo>
                    <a:cubicBezTo>
                      <a:pt x="40975" y="41716"/>
                      <a:pt x="42372" y="36560"/>
                      <a:pt x="42372" y="29998"/>
                    </a:cubicBez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1A8F9E3F-7D40-CD64-F173-A107010BA5DB}"/>
                  </a:ext>
                </a:extLst>
              </p:cNvPr>
              <p:cNvSpPr/>
              <p:nvPr/>
            </p:nvSpPr>
            <p:spPr>
              <a:xfrm>
                <a:off x="7939063" y="871667"/>
                <a:ext cx="46097" cy="58589"/>
              </a:xfrm>
              <a:custGeom>
                <a:avLst/>
                <a:gdLst>
                  <a:gd name="connsiteX0" fmla="*/ 45631 w 46097"/>
                  <a:gd name="connsiteY0" fmla="*/ 55777 h 58589"/>
                  <a:gd name="connsiteX1" fmla="*/ 36319 w 46097"/>
                  <a:gd name="connsiteY1" fmla="*/ 57652 h 58589"/>
                  <a:gd name="connsiteX2" fmla="*/ 23281 w 46097"/>
                  <a:gd name="connsiteY2" fmla="*/ 58590 h 58589"/>
                  <a:gd name="connsiteX3" fmla="*/ 12106 w 46097"/>
                  <a:gd name="connsiteY3" fmla="*/ 56715 h 58589"/>
                  <a:gd name="connsiteX4" fmla="*/ 5122 w 46097"/>
                  <a:gd name="connsiteY4" fmla="*/ 51090 h 58589"/>
                  <a:gd name="connsiteX5" fmla="*/ 1397 w 46097"/>
                  <a:gd name="connsiteY5" fmla="*/ 42653 h 58589"/>
                  <a:gd name="connsiteX6" fmla="*/ 0 w 46097"/>
                  <a:gd name="connsiteY6" fmla="*/ 31873 h 58589"/>
                  <a:gd name="connsiteX7" fmla="*/ 0 w 46097"/>
                  <a:gd name="connsiteY7" fmla="*/ 0 h 58589"/>
                  <a:gd name="connsiteX8" fmla="*/ 10244 w 46097"/>
                  <a:gd name="connsiteY8" fmla="*/ 0 h 58589"/>
                  <a:gd name="connsiteX9" fmla="*/ 10244 w 46097"/>
                  <a:gd name="connsiteY9" fmla="*/ 29998 h 58589"/>
                  <a:gd name="connsiteX10" fmla="*/ 13503 w 46097"/>
                  <a:gd name="connsiteY10" fmla="*/ 44997 h 58589"/>
                  <a:gd name="connsiteX11" fmla="*/ 24678 w 46097"/>
                  <a:gd name="connsiteY11" fmla="*/ 49684 h 58589"/>
                  <a:gd name="connsiteX12" fmla="*/ 27938 w 46097"/>
                  <a:gd name="connsiteY12" fmla="*/ 49684 h 58589"/>
                  <a:gd name="connsiteX13" fmla="*/ 31197 w 46097"/>
                  <a:gd name="connsiteY13" fmla="*/ 49215 h 58589"/>
                  <a:gd name="connsiteX14" fmla="*/ 33991 w 46097"/>
                  <a:gd name="connsiteY14" fmla="*/ 48747 h 58589"/>
                  <a:gd name="connsiteX15" fmla="*/ 35853 w 46097"/>
                  <a:gd name="connsiteY15" fmla="*/ 48278 h 58589"/>
                  <a:gd name="connsiteX16" fmla="*/ 35853 w 46097"/>
                  <a:gd name="connsiteY16" fmla="*/ 0 h 58589"/>
                  <a:gd name="connsiteX17" fmla="*/ 46097 w 46097"/>
                  <a:gd name="connsiteY17" fmla="*/ 0 h 58589"/>
                  <a:gd name="connsiteX18" fmla="*/ 46097 w 46097"/>
                  <a:gd name="connsiteY18" fmla="*/ 55777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097" h="58589">
                    <a:moveTo>
                      <a:pt x="45631" y="55777"/>
                    </a:moveTo>
                    <a:cubicBezTo>
                      <a:pt x="43303" y="56246"/>
                      <a:pt x="40044" y="57183"/>
                      <a:pt x="36319" y="57652"/>
                    </a:cubicBezTo>
                    <a:cubicBezTo>
                      <a:pt x="32594" y="58121"/>
                      <a:pt x="27938" y="58590"/>
                      <a:pt x="23281" y="58590"/>
                    </a:cubicBezTo>
                    <a:cubicBezTo>
                      <a:pt x="19091" y="58590"/>
                      <a:pt x="15366" y="58121"/>
                      <a:pt x="12106" y="56715"/>
                    </a:cubicBezTo>
                    <a:cubicBezTo>
                      <a:pt x="9313" y="55309"/>
                      <a:pt x="6519" y="53434"/>
                      <a:pt x="5122" y="51090"/>
                    </a:cubicBezTo>
                    <a:cubicBezTo>
                      <a:pt x="3725" y="48747"/>
                      <a:pt x="1863" y="45934"/>
                      <a:pt x="1397" y="42653"/>
                    </a:cubicBezTo>
                    <a:cubicBezTo>
                      <a:pt x="466" y="39372"/>
                      <a:pt x="0" y="36091"/>
                      <a:pt x="0" y="31873"/>
                    </a:cubicBezTo>
                    <a:lnTo>
                      <a:pt x="0" y="0"/>
                    </a:lnTo>
                    <a:lnTo>
                      <a:pt x="10244" y="0"/>
                    </a:lnTo>
                    <a:lnTo>
                      <a:pt x="10244" y="29998"/>
                    </a:lnTo>
                    <a:cubicBezTo>
                      <a:pt x="10244" y="37029"/>
                      <a:pt x="11175" y="41716"/>
                      <a:pt x="13503" y="44997"/>
                    </a:cubicBezTo>
                    <a:cubicBezTo>
                      <a:pt x="15831" y="47809"/>
                      <a:pt x="19556" y="49684"/>
                      <a:pt x="24678" y="49684"/>
                    </a:cubicBezTo>
                    <a:cubicBezTo>
                      <a:pt x="25609" y="49684"/>
                      <a:pt x="27006" y="49684"/>
                      <a:pt x="27938" y="49684"/>
                    </a:cubicBezTo>
                    <a:cubicBezTo>
                      <a:pt x="28869" y="49684"/>
                      <a:pt x="30266" y="49684"/>
                      <a:pt x="31197" y="49215"/>
                    </a:cubicBezTo>
                    <a:cubicBezTo>
                      <a:pt x="32128" y="49215"/>
                      <a:pt x="33060" y="49215"/>
                      <a:pt x="33991" y="48747"/>
                    </a:cubicBezTo>
                    <a:cubicBezTo>
                      <a:pt x="34922" y="48278"/>
                      <a:pt x="35388" y="48747"/>
                      <a:pt x="35853" y="48278"/>
                    </a:cubicBezTo>
                    <a:lnTo>
                      <a:pt x="35853" y="0"/>
                    </a:lnTo>
                    <a:lnTo>
                      <a:pt x="46097" y="0"/>
                    </a:lnTo>
                    <a:lnTo>
                      <a:pt x="46097" y="55777"/>
                    </a:ln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:a16="http://schemas.microsoft.com/office/drawing/2014/main" id="{05746A73-0443-6AA1-080C-2754E5FD3D73}"/>
                  </a:ext>
                </a:extLst>
              </p:cNvPr>
              <p:cNvSpPr/>
              <p:nvPr/>
            </p:nvSpPr>
            <p:spPr>
              <a:xfrm>
                <a:off x="8000525" y="871198"/>
                <a:ext cx="50287" cy="78275"/>
              </a:xfrm>
              <a:custGeom>
                <a:avLst/>
                <a:gdLst>
                  <a:gd name="connsiteX0" fmla="*/ 50288 w 50287"/>
                  <a:gd name="connsiteY0" fmla="*/ 29529 h 78275"/>
                  <a:gd name="connsiteX1" fmla="*/ 48425 w 50287"/>
                  <a:gd name="connsiteY1" fmla="*/ 41247 h 78275"/>
                  <a:gd name="connsiteX2" fmla="*/ 43303 w 50287"/>
                  <a:gd name="connsiteY2" fmla="*/ 50621 h 78275"/>
                  <a:gd name="connsiteX3" fmla="*/ 35388 w 50287"/>
                  <a:gd name="connsiteY3" fmla="*/ 56715 h 78275"/>
                  <a:gd name="connsiteX4" fmla="*/ 24678 w 50287"/>
                  <a:gd name="connsiteY4" fmla="*/ 59058 h 78275"/>
                  <a:gd name="connsiteX5" fmla="*/ 15831 w 50287"/>
                  <a:gd name="connsiteY5" fmla="*/ 57652 h 78275"/>
                  <a:gd name="connsiteX6" fmla="*/ 10244 w 50287"/>
                  <a:gd name="connsiteY6" fmla="*/ 55309 h 78275"/>
                  <a:gd name="connsiteX7" fmla="*/ 10244 w 50287"/>
                  <a:gd name="connsiteY7" fmla="*/ 78276 h 78275"/>
                  <a:gd name="connsiteX8" fmla="*/ 0 w 50287"/>
                  <a:gd name="connsiteY8" fmla="*/ 78276 h 78275"/>
                  <a:gd name="connsiteX9" fmla="*/ 0 w 50287"/>
                  <a:gd name="connsiteY9" fmla="*/ 2812 h 78275"/>
                  <a:gd name="connsiteX10" fmla="*/ 8847 w 50287"/>
                  <a:gd name="connsiteY10" fmla="*/ 937 h 78275"/>
                  <a:gd name="connsiteX11" fmla="*/ 21419 w 50287"/>
                  <a:gd name="connsiteY11" fmla="*/ 0 h 78275"/>
                  <a:gd name="connsiteX12" fmla="*/ 33060 w 50287"/>
                  <a:gd name="connsiteY12" fmla="*/ 1875 h 78275"/>
                  <a:gd name="connsiteX13" fmla="*/ 41906 w 50287"/>
                  <a:gd name="connsiteY13" fmla="*/ 7968 h 78275"/>
                  <a:gd name="connsiteX14" fmla="*/ 47494 w 50287"/>
                  <a:gd name="connsiteY14" fmla="*/ 17343 h 78275"/>
                  <a:gd name="connsiteX15" fmla="*/ 50288 w 50287"/>
                  <a:gd name="connsiteY15" fmla="*/ 29529 h 78275"/>
                  <a:gd name="connsiteX16" fmla="*/ 39578 w 50287"/>
                  <a:gd name="connsiteY16" fmla="*/ 29529 h 78275"/>
                  <a:gd name="connsiteX17" fmla="*/ 34456 w 50287"/>
                  <a:gd name="connsiteY17" fmla="*/ 14062 h 78275"/>
                  <a:gd name="connsiteX18" fmla="*/ 21419 w 50287"/>
                  <a:gd name="connsiteY18" fmla="*/ 8906 h 78275"/>
                  <a:gd name="connsiteX19" fmla="*/ 14434 w 50287"/>
                  <a:gd name="connsiteY19" fmla="*/ 9374 h 78275"/>
                  <a:gd name="connsiteX20" fmla="*/ 10244 w 50287"/>
                  <a:gd name="connsiteY20" fmla="*/ 10312 h 78275"/>
                  <a:gd name="connsiteX21" fmla="*/ 10244 w 50287"/>
                  <a:gd name="connsiteY21" fmla="*/ 46403 h 78275"/>
                  <a:gd name="connsiteX22" fmla="*/ 15366 w 50287"/>
                  <a:gd name="connsiteY22" fmla="*/ 49215 h 78275"/>
                  <a:gd name="connsiteX23" fmla="*/ 22816 w 50287"/>
                  <a:gd name="connsiteY23" fmla="*/ 50621 h 78275"/>
                  <a:gd name="connsiteX24" fmla="*/ 30266 w 50287"/>
                  <a:gd name="connsiteY24" fmla="*/ 49215 h 78275"/>
                  <a:gd name="connsiteX25" fmla="*/ 35388 w 50287"/>
                  <a:gd name="connsiteY25" fmla="*/ 44997 h 78275"/>
                  <a:gd name="connsiteX26" fmla="*/ 38181 w 50287"/>
                  <a:gd name="connsiteY26" fmla="*/ 38435 h 78275"/>
                  <a:gd name="connsiteX27" fmla="*/ 39578 w 50287"/>
                  <a:gd name="connsiteY27" fmla="*/ 29529 h 7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87" h="78275">
                    <a:moveTo>
                      <a:pt x="50288" y="29529"/>
                    </a:moveTo>
                    <a:cubicBezTo>
                      <a:pt x="50288" y="33748"/>
                      <a:pt x="49822" y="37966"/>
                      <a:pt x="48425" y="41247"/>
                    </a:cubicBezTo>
                    <a:cubicBezTo>
                      <a:pt x="47494" y="44997"/>
                      <a:pt x="45631" y="48278"/>
                      <a:pt x="43303" y="50621"/>
                    </a:cubicBezTo>
                    <a:cubicBezTo>
                      <a:pt x="40975" y="53434"/>
                      <a:pt x="38647" y="55309"/>
                      <a:pt x="35388" y="56715"/>
                    </a:cubicBezTo>
                    <a:cubicBezTo>
                      <a:pt x="32128" y="58121"/>
                      <a:pt x="28403" y="59058"/>
                      <a:pt x="24678" y="59058"/>
                    </a:cubicBezTo>
                    <a:cubicBezTo>
                      <a:pt x="21419" y="59058"/>
                      <a:pt x="18625" y="58590"/>
                      <a:pt x="15831" y="57652"/>
                    </a:cubicBezTo>
                    <a:cubicBezTo>
                      <a:pt x="13038" y="56715"/>
                      <a:pt x="11641" y="55777"/>
                      <a:pt x="10244" y="55309"/>
                    </a:cubicBezTo>
                    <a:lnTo>
                      <a:pt x="10244" y="78276"/>
                    </a:lnTo>
                    <a:lnTo>
                      <a:pt x="0" y="78276"/>
                    </a:lnTo>
                    <a:lnTo>
                      <a:pt x="0" y="2812"/>
                    </a:lnTo>
                    <a:cubicBezTo>
                      <a:pt x="2328" y="2344"/>
                      <a:pt x="5588" y="1406"/>
                      <a:pt x="8847" y="937"/>
                    </a:cubicBezTo>
                    <a:cubicBezTo>
                      <a:pt x="12572" y="469"/>
                      <a:pt x="16763" y="0"/>
                      <a:pt x="21419" y="0"/>
                    </a:cubicBezTo>
                    <a:cubicBezTo>
                      <a:pt x="25609" y="0"/>
                      <a:pt x="29800" y="469"/>
                      <a:pt x="33060" y="1875"/>
                    </a:cubicBezTo>
                    <a:cubicBezTo>
                      <a:pt x="36319" y="3281"/>
                      <a:pt x="39578" y="5156"/>
                      <a:pt x="41906" y="7968"/>
                    </a:cubicBezTo>
                    <a:cubicBezTo>
                      <a:pt x="44235" y="10312"/>
                      <a:pt x="46097" y="13593"/>
                      <a:pt x="47494" y="17343"/>
                    </a:cubicBezTo>
                    <a:cubicBezTo>
                      <a:pt x="49822" y="21092"/>
                      <a:pt x="50288" y="25311"/>
                      <a:pt x="50288" y="29529"/>
                    </a:cubicBezTo>
                    <a:close/>
                    <a:moveTo>
                      <a:pt x="39578" y="29529"/>
                    </a:moveTo>
                    <a:cubicBezTo>
                      <a:pt x="39578" y="22967"/>
                      <a:pt x="37716" y="17811"/>
                      <a:pt x="34456" y="14062"/>
                    </a:cubicBezTo>
                    <a:cubicBezTo>
                      <a:pt x="31197" y="10312"/>
                      <a:pt x="27006" y="8906"/>
                      <a:pt x="21419" y="8906"/>
                    </a:cubicBezTo>
                    <a:cubicBezTo>
                      <a:pt x="18159" y="8906"/>
                      <a:pt x="15831" y="8906"/>
                      <a:pt x="14434" y="9374"/>
                    </a:cubicBezTo>
                    <a:cubicBezTo>
                      <a:pt x="12572" y="9374"/>
                      <a:pt x="11175" y="9843"/>
                      <a:pt x="10244" y="10312"/>
                    </a:cubicBezTo>
                    <a:lnTo>
                      <a:pt x="10244" y="46403"/>
                    </a:lnTo>
                    <a:cubicBezTo>
                      <a:pt x="11641" y="47340"/>
                      <a:pt x="13038" y="48278"/>
                      <a:pt x="15366" y="49215"/>
                    </a:cubicBezTo>
                    <a:cubicBezTo>
                      <a:pt x="17694" y="50153"/>
                      <a:pt x="20022" y="50621"/>
                      <a:pt x="22816" y="50621"/>
                    </a:cubicBezTo>
                    <a:cubicBezTo>
                      <a:pt x="25609" y="50621"/>
                      <a:pt x="28403" y="50153"/>
                      <a:pt x="30266" y="49215"/>
                    </a:cubicBezTo>
                    <a:cubicBezTo>
                      <a:pt x="32128" y="48278"/>
                      <a:pt x="33991" y="46872"/>
                      <a:pt x="35388" y="44997"/>
                    </a:cubicBezTo>
                    <a:cubicBezTo>
                      <a:pt x="36785" y="43122"/>
                      <a:pt x="37716" y="40778"/>
                      <a:pt x="38181" y="38435"/>
                    </a:cubicBezTo>
                    <a:cubicBezTo>
                      <a:pt x="39578" y="35154"/>
                      <a:pt x="39578" y="32810"/>
                      <a:pt x="39578" y="29529"/>
                    </a:cubicBezTo>
                    <a:close/>
                  </a:path>
                </a:pathLst>
              </a:custGeom>
              <a:solidFill>
                <a:srgbClr val="0A2F73"/>
              </a:solidFill>
              <a:ln w="2857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FD48919-0B9D-8A71-0846-FF364D2DF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" y="7"/>
            <a:ext cx="9143991" cy="6857994"/>
          </a:xfrm>
          <a:custGeom>
            <a:avLst/>
            <a:gdLst>
              <a:gd name="connsiteX0" fmla="*/ 7191261 w 9143991"/>
              <a:gd name="connsiteY0" fmla="*/ 880098 h 6857994"/>
              <a:gd name="connsiteX1" fmla="*/ 7198711 w 9143991"/>
              <a:gd name="connsiteY1" fmla="*/ 881504 h 6857994"/>
              <a:gd name="connsiteX2" fmla="*/ 7204299 w 9143991"/>
              <a:gd name="connsiteY2" fmla="*/ 884316 h 6857994"/>
              <a:gd name="connsiteX3" fmla="*/ 7204299 w 9143991"/>
              <a:gd name="connsiteY3" fmla="*/ 920408 h 6857994"/>
              <a:gd name="connsiteX4" fmla="*/ 7200108 w 9143991"/>
              <a:gd name="connsiteY4" fmla="*/ 921345 h 6857994"/>
              <a:gd name="connsiteX5" fmla="*/ 7193124 w 9143991"/>
              <a:gd name="connsiteY5" fmla="*/ 921814 h 6857994"/>
              <a:gd name="connsiteX6" fmla="*/ 7180086 w 9143991"/>
              <a:gd name="connsiteY6" fmla="*/ 916189 h 6857994"/>
              <a:gd name="connsiteX7" fmla="*/ 7174964 w 9143991"/>
              <a:gd name="connsiteY7" fmla="*/ 900721 h 6857994"/>
              <a:gd name="connsiteX8" fmla="*/ 7175895 w 9143991"/>
              <a:gd name="connsiteY8" fmla="*/ 892285 h 6857994"/>
              <a:gd name="connsiteX9" fmla="*/ 7178689 w 9143991"/>
              <a:gd name="connsiteY9" fmla="*/ 885723 h 6857994"/>
              <a:gd name="connsiteX10" fmla="*/ 7183811 w 9143991"/>
              <a:gd name="connsiteY10" fmla="*/ 881504 h 6857994"/>
              <a:gd name="connsiteX11" fmla="*/ 7191261 w 9143991"/>
              <a:gd name="connsiteY11" fmla="*/ 880098 h 6857994"/>
              <a:gd name="connsiteX12" fmla="*/ 8021939 w 9143991"/>
              <a:gd name="connsiteY12" fmla="*/ 880097 h 6857994"/>
              <a:gd name="connsiteX13" fmla="*/ 8034976 w 9143991"/>
              <a:gd name="connsiteY13" fmla="*/ 885253 h 6857994"/>
              <a:gd name="connsiteX14" fmla="*/ 8040098 w 9143991"/>
              <a:gd name="connsiteY14" fmla="*/ 900720 h 6857994"/>
              <a:gd name="connsiteX15" fmla="*/ 8038701 w 9143991"/>
              <a:gd name="connsiteY15" fmla="*/ 909626 h 6857994"/>
              <a:gd name="connsiteX16" fmla="*/ 8035908 w 9143991"/>
              <a:gd name="connsiteY16" fmla="*/ 916188 h 6857994"/>
              <a:gd name="connsiteX17" fmla="*/ 8030786 w 9143991"/>
              <a:gd name="connsiteY17" fmla="*/ 920406 h 6857994"/>
              <a:gd name="connsiteX18" fmla="*/ 8023336 w 9143991"/>
              <a:gd name="connsiteY18" fmla="*/ 921812 h 6857994"/>
              <a:gd name="connsiteX19" fmla="*/ 8015886 w 9143991"/>
              <a:gd name="connsiteY19" fmla="*/ 920406 h 6857994"/>
              <a:gd name="connsiteX20" fmla="*/ 8010764 w 9143991"/>
              <a:gd name="connsiteY20" fmla="*/ 917594 h 6857994"/>
              <a:gd name="connsiteX21" fmla="*/ 8010764 w 9143991"/>
              <a:gd name="connsiteY21" fmla="*/ 881503 h 6857994"/>
              <a:gd name="connsiteX22" fmla="*/ 8014954 w 9143991"/>
              <a:gd name="connsiteY22" fmla="*/ 880565 h 6857994"/>
              <a:gd name="connsiteX23" fmla="*/ 8021939 w 9143991"/>
              <a:gd name="connsiteY23" fmla="*/ 880097 h 6857994"/>
              <a:gd name="connsiteX24" fmla="*/ 7501834 w 9143991"/>
              <a:gd name="connsiteY24" fmla="*/ 879629 h 6857994"/>
              <a:gd name="connsiteX25" fmla="*/ 7513475 w 9143991"/>
              <a:gd name="connsiteY25" fmla="*/ 885253 h 6857994"/>
              <a:gd name="connsiteX26" fmla="*/ 7517666 w 9143991"/>
              <a:gd name="connsiteY26" fmla="*/ 900721 h 6857994"/>
              <a:gd name="connsiteX27" fmla="*/ 7513475 w 9143991"/>
              <a:gd name="connsiteY27" fmla="*/ 916189 h 6857994"/>
              <a:gd name="connsiteX28" fmla="*/ 7501834 w 9143991"/>
              <a:gd name="connsiteY28" fmla="*/ 921813 h 6857994"/>
              <a:gd name="connsiteX29" fmla="*/ 7490194 w 9143991"/>
              <a:gd name="connsiteY29" fmla="*/ 916189 h 6857994"/>
              <a:gd name="connsiteX30" fmla="*/ 7486003 w 9143991"/>
              <a:gd name="connsiteY30" fmla="*/ 900721 h 6857994"/>
              <a:gd name="connsiteX31" fmla="*/ 7490194 w 9143991"/>
              <a:gd name="connsiteY31" fmla="*/ 885253 h 6857994"/>
              <a:gd name="connsiteX32" fmla="*/ 7501834 w 9143991"/>
              <a:gd name="connsiteY32" fmla="*/ 879629 h 6857994"/>
              <a:gd name="connsiteX33" fmla="*/ 7564228 w 9143991"/>
              <a:gd name="connsiteY33" fmla="*/ 879629 h 6857994"/>
              <a:gd name="connsiteX34" fmla="*/ 7574006 w 9143991"/>
              <a:gd name="connsiteY34" fmla="*/ 883847 h 6857994"/>
              <a:gd name="connsiteX35" fmla="*/ 7577266 w 9143991"/>
              <a:gd name="connsiteY35" fmla="*/ 895096 h 6857994"/>
              <a:gd name="connsiteX36" fmla="*/ 7577266 w 9143991"/>
              <a:gd name="connsiteY36" fmla="*/ 895565 h 6857994"/>
              <a:gd name="connsiteX37" fmla="*/ 7549328 w 9143991"/>
              <a:gd name="connsiteY37" fmla="*/ 895565 h 6857994"/>
              <a:gd name="connsiteX38" fmla="*/ 7550725 w 9143991"/>
              <a:gd name="connsiteY38" fmla="*/ 889940 h 6857994"/>
              <a:gd name="connsiteX39" fmla="*/ 7553519 w 9143991"/>
              <a:gd name="connsiteY39" fmla="*/ 884785 h 6857994"/>
              <a:gd name="connsiteX40" fmla="*/ 7558175 w 9143991"/>
              <a:gd name="connsiteY40" fmla="*/ 881035 h 6857994"/>
              <a:gd name="connsiteX41" fmla="*/ 7564228 w 9143991"/>
              <a:gd name="connsiteY41" fmla="*/ 879629 h 6857994"/>
              <a:gd name="connsiteX42" fmla="*/ 7900411 w 9143991"/>
              <a:gd name="connsiteY42" fmla="*/ 879628 h 6857994"/>
              <a:gd name="connsiteX43" fmla="*/ 7912051 w 9143991"/>
              <a:gd name="connsiteY43" fmla="*/ 885252 h 6857994"/>
              <a:gd name="connsiteX44" fmla="*/ 7916242 w 9143991"/>
              <a:gd name="connsiteY44" fmla="*/ 900720 h 6857994"/>
              <a:gd name="connsiteX45" fmla="*/ 7912051 w 9143991"/>
              <a:gd name="connsiteY45" fmla="*/ 916188 h 6857994"/>
              <a:gd name="connsiteX46" fmla="*/ 7900411 w 9143991"/>
              <a:gd name="connsiteY46" fmla="*/ 921812 h 6857994"/>
              <a:gd name="connsiteX47" fmla="*/ 7888770 w 9143991"/>
              <a:gd name="connsiteY47" fmla="*/ 916188 h 6857994"/>
              <a:gd name="connsiteX48" fmla="*/ 7884579 w 9143991"/>
              <a:gd name="connsiteY48" fmla="*/ 900720 h 6857994"/>
              <a:gd name="connsiteX49" fmla="*/ 7888770 w 9143991"/>
              <a:gd name="connsiteY49" fmla="*/ 885252 h 6857994"/>
              <a:gd name="connsiteX50" fmla="*/ 7900411 w 9143991"/>
              <a:gd name="connsiteY50" fmla="*/ 879628 h 6857994"/>
              <a:gd name="connsiteX51" fmla="*/ 7053435 w 9143991"/>
              <a:gd name="connsiteY51" fmla="*/ 879161 h 6857994"/>
              <a:gd name="connsiteX52" fmla="*/ 7063213 w 9143991"/>
              <a:gd name="connsiteY52" fmla="*/ 883848 h 6857994"/>
              <a:gd name="connsiteX53" fmla="*/ 7066473 w 9143991"/>
              <a:gd name="connsiteY53" fmla="*/ 895097 h 6857994"/>
              <a:gd name="connsiteX54" fmla="*/ 7038535 w 9143991"/>
              <a:gd name="connsiteY54" fmla="*/ 895097 h 6857994"/>
              <a:gd name="connsiteX55" fmla="*/ 7039932 w 9143991"/>
              <a:gd name="connsiteY55" fmla="*/ 889473 h 6857994"/>
              <a:gd name="connsiteX56" fmla="*/ 7042726 w 9143991"/>
              <a:gd name="connsiteY56" fmla="*/ 884317 h 6857994"/>
              <a:gd name="connsiteX57" fmla="*/ 7047382 w 9143991"/>
              <a:gd name="connsiteY57" fmla="*/ 880567 h 6857994"/>
              <a:gd name="connsiteX58" fmla="*/ 7053435 w 9143991"/>
              <a:gd name="connsiteY58" fmla="*/ 879161 h 6857994"/>
              <a:gd name="connsiteX59" fmla="*/ 7253189 w 9143991"/>
              <a:gd name="connsiteY59" fmla="*/ 879160 h 6857994"/>
              <a:gd name="connsiteX60" fmla="*/ 7262967 w 9143991"/>
              <a:gd name="connsiteY60" fmla="*/ 883847 h 6857994"/>
              <a:gd name="connsiteX61" fmla="*/ 7266227 w 9143991"/>
              <a:gd name="connsiteY61" fmla="*/ 895096 h 6857994"/>
              <a:gd name="connsiteX62" fmla="*/ 7238289 w 9143991"/>
              <a:gd name="connsiteY62" fmla="*/ 895096 h 6857994"/>
              <a:gd name="connsiteX63" fmla="*/ 7239686 w 9143991"/>
              <a:gd name="connsiteY63" fmla="*/ 889472 h 6857994"/>
              <a:gd name="connsiteX64" fmla="*/ 7242480 w 9143991"/>
              <a:gd name="connsiteY64" fmla="*/ 884316 h 6857994"/>
              <a:gd name="connsiteX65" fmla="*/ 7247136 w 9143991"/>
              <a:gd name="connsiteY65" fmla="*/ 880566 h 6857994"/>
              <a:gd name="connsiteX66" fmla="*/ 7253189 w 9143991"/>
              <a:gd name="connsiteY66" fmla="*/ 879160 h 6857994"/>
              <a:gd name="connsiteX67" fmla="*/ 7683894 w 9143991"/>
              <a:gd name="connsiteY67" fmla="*/ 873067 h 6857994"/>
              <a:gd name="connsiteX68" fmla="*/ 7702519 w 9143991"/>
              <a:gd name="connsiteY68" fmla="*/ 900253 h 6857994"/>
              <a:gd name="connsiteX69" fmla="*/ 7691810 w 9143991"/>
              <a:gd name="connsiteY69" fmla="*/ 914783 h 6857994"/>
              <a:gd name="connsiteX70" fmla="*/ 7682497 w 9143991"/>
              <a:gd name="connsiteY70" fmla="*/ 929782 h 6857994"/>
              <a:gd name="connsiteX71" fmla="*/ 7692741 w 9143991"/>
              <a:gd name="connsiteY71" fmla="*/ 929782 h 6857994"/>
              <a:gd name="connsiteX72" fmla="*/ 7695534 w 9143991"/>
              <a:gd name="connsiteY72" fmla="*/ 924626 h 6857994"/>
              <a:gd name="connsiteX73" fmla="*/ 7699260 w 9143991"/>
              <a:gd name="connsiteY73" fmla="*/ 918533 h 6857994"/>
              <a:gd name="connsiteX74" fmla="*/ 7703450 w 9143991"/>
              <a:gd name="connsiteY74" fmla="*/ 912439 h 6857994"/>
              <a:gd name="connsiteX75" fmla="*/ 7707641 w 9143991"/>
              <a:gd name="connsiteY75" fmla="*/ 906346 h 6857994"/>
              <a:gd name="connsiteX76" fmla="*/ 7711831 w 9143991"/>
              <a:gd name="connsiteY76" fmla="*/ 911970 h 6857994"/>
              <a:gd name="connsiteX77" fmla="*/ 7716022 w 9143991"/>
              <a:gd name="connsiteY77" fmla="*/ 918064 h 6857994"/>
              <a:gd name="connsiteX78" fmla="*/ 7719747 w 9143991"/>
              <a:gd name="connsiteY78" fmla="*/ 924157 h 6857994"/>
              <a:gd name="connsiteX79" fmla="*/ 7722541 w 9143991"/>
              <a:gd name="connsiteY79" fmla="*/ 929313 h 6857994"/>
              <a:gd name="connsiteX80" fmla="*/ 7722541 w 9143991"/>
              <a:gd name="connsiteY80" fmla="*/ 929782 h 6857994"/>
              <a:gd name="connsiteX81" fmla="*/ 7735113 w 9143991"/>
              <a:gd name="connsiteY81" fmla="*/ 929782 h 6857994"/>
              <a:gd name="connsiteX82" fmla="*/ 7725800 w 9143991"/>
              <a:gd name="connsiteY82" fmla="*/ 914314 h 6857994"/>
              <a:gd name="connsiteX83" fmla="*/ 7715091 w 9143991"/>
              <a:gd name="connsiteY83" fmla="*/ 899315 h 6857994"/>
              <a:gd name="connsiteX84" fmla="*/ 7733250 w 9143991"/>
              <a:gd name="connsiteY84" fmla="*/ 873067 h 6857994"/>
              <a:gd name="connsiteX85" fmla="*/ 7722541 w 9143991"/>
              <a:gd name="connsiteY85" fmla="*/ 873067 h 6857994"/>
              <a:gd name="connsiteX86" fmla="*/ 7709038 w 9143991"/>
              <a:gd name="connsiteY86" fmla="*/ 893222 h 6857994"/>
              <a:gd name="connsiteX87" fmla="*/ 7695534 w 9143991"/>
              <a:gd name="connsiteY87" fmla="*/ 873067 h 6857994"/>
              <a:gd name="connsiteX88" fmla="*/ 7090220 w 9143991"/>
              <a:gd name="connsiteY88" fmla="*/ 872130 h 6857994"/>
              <a:gd name="connsiteX89" fmla="*/ 7090220 w 9143991"/>
              <a:gd name="connsiteY89" fmla="*/ 929313 h 6857994"/>
              <a:gd name="connsiteX90" fmla="*/ 7100464 w 9143991"/>
              <a:gd name="connsiteY90" fmla="*/ 929313 h 6857994"/>
              <a:gd name="connsiteX91" fmla="*/ 7100464 w 9143991"/>
              <a:gd name="connsiteY91" fmla="*/ 872130 h 6857994"/>
              <a:gd name="connsiteX92" fmla="*/ 7662010 w 9143991"/>
              <a:gd name="connsiteY92" fmla="*/ 872129 h 6857994"/>
              <a:gd name="connsiteX93" fmla="*/ 7662010 w 9143991"/>
              <a:gd name="connsiteY93" fmla="*/ 929312 h 6857994"/>
              <a:gd name="connsiteX94" fmla="*/ 7672254 w 9143991"/>
              <a:gd name="connsiteY94" fmla="*/ 929312 h 6857994"/>
              <a:gd name="connsiteX95" fmla="*/ 7672254 w 9143991"/>
              <a:gd name="connsiteY95" fmla="*/ 872129 h 6857994"/>
              <a:gd name="connsiteX96" fmla="*/ 7939058 w 9143991"/>
              <a:gd name="connsiteY96" fmla="*/ 871660 h 6857994"/>
              <a:gd name="connsiteX97" fmla="*/ 7939058 w 9143991"/>
              <a:gd name="connsiteY97" fmla="*/ 903533 h 6857994"/>
              <a:gd name="connsiteX98" fmla="*/ 7940455 w 9143991"/>
              <a:gd name="connsiteY98" fmla="*/ 914313 h 6857994"/>
              <a:gd name="connsiteX99" fmla="*/ 7944180 w 9143991"/>
              <a:gd name="connsiteY99" fmla="*/ 922750 h 6857994"/>
              <a:gd name="connsiteX100" fmla="*/ 7951164 w 9143991"/>
              <a:gd name="connsiteY100" fmla="*/ 928375 h 6857994"/>
              <a:gd name="connsiteX101" fmla="*/ 7962339 w 9143991"/>
              <a:gd name="connsiteY101" fmla="*/ 930250 h 6857994"/>
              <a:gd name="connsiteX102" fmla="*/ 7975377 w 9143991"/>
              <a:gd name="connsiteY102" fmla="*/ 929312 h 6857994"/>
              <a:gd name="connsiteX103" fmla="*/ 7984689 w 9143991"/>
              <a:gd name="connsiteY103" fmla="*/ 927437 h 6857994"/>
              <a:gd name="connsiteX104" fmla="*/ 7985155 w 9143991"/>
              <a:gd name="connsiteY104" fmla="*/ 927437 h 6857994"/>
              <a:gd name="connsiteX105" fmla="*/ 7985155 w 9143991"/>
              <a:gd name="connsiteY105" fmla="*/ 871660 h 6857994"/>
              <a:gd name="connsiteX106" fmla="*/ 7974911 w 9143991"/>
              <a:gd name="connsiteY106" fmla="*/ 871660 h 6857994"/>
              <a:gd name="connsiteX107" fmla="*/ 7974911 w 9143991"/>
              <a:gd name="connsiteY107" fmla="*/ 919938 h 6857994"/>
              <a:gd name="connsiteX108" fmla="*/ 7973049 w 9143991"/>
              <a:gd name="connsiteY108" fmla="*/ 920407 h 6857994"/>
              <a:gd name="connsiteX109" fmla="*/ 7970255 w 9143991"/>
              <a:gd name="connsiteY109" fmla="*/ 920875 h 6857994"/>
              <a:gd name="connsiteX110" fmla="*/ 7966996 w 9143991"/>
              <a:gd name="connsiteY110" fmla="*/ 921344 h 6857994"/>
              <a:gd name="connsiteX111" fmla="*/ 7963736 w 9143991"/>
              <a:gd name="connsiteY111" fmla="*/ 921344 h 6857994"/>
              <a:gd name="connsiteX112" fmla="*/ 7952561 w 9143991"/>
              <a:gd name="connsiteY112" fmla="*/ 916657 h 6857994"/>
              <a:gd name="connsiteX113" fmla="*/ 7949302 w 9143991"/>
              <a:gd name="connsiteY113" fmla="*/ 901658 h 6857994"/>
              <a:gd name="connsiteX114" fmla="*/ 7949302 w 9143991"/>
              <a:gd name="connsiteY114" fmla="*/ 871660 h 6857994"/>
              <a:gd name="connsiteX115" fmla="*/ 7623828 w 9143991"/>
              <a:gd name="connsiteY115" fmla="*/ 871192 h 6857994"/>
              <a:gd name="connsiteX116" fmla="*/ 7610325 w 9143991"/>
              <a:gd name="connsiteY116" fmla="*/ 872129 h 6857994"/>
              <a:gd name="connsiteX117" fmla="*/ 7601013 w 9143991"/>
              <a:gd name="connsiteY117" fmla="*/ 874004 h 6857994"/>
              <a:gd name="connsiteX118" fmla="*/ 7600547 w 9143991"/>
              <a:gd name="connsiteY118" fmla="*/ 874004 h 6857994"/>
              <a:gd name="connsiteX119" fmla="*/ 7600547 w 9143991"/>
              <a:gd name="connsiteY119" fmla="*/ 929782 h 6857994"/>
              <a:gd name="connsiteX120" fmla="*/ 7610791 w 9143991"/>
              <a:gd name="connsiteY120" fmla="*/ 929782 h 6857994"/>
              <a:gd name="connsiteX121" fmla="*/ 7610791 w 9143991"/>
              <a:gd name="connsiteY121" fmla="*/ 881504 h 6857994"/>
              <a:gd name="connsiteX122" fmla="*/ 7612653 w 9143991"/>
              <a:gd name="connsiteY122" fmla="*/ 881035 h 6857994"/>
              <a:gd name="connsiteX123" fmla="*/ 7615447 w 9143991"/>
              <a:gd name="connsiteY123" fmla="*/ 880566 h 6857994"/>
              <a:gd name="connsiteX124" fmla="*/ 7618706 w 9143991"/>
              <a:gd name="connsiteY124" fmla="*/ 880098 h 6857994"/>
              <a:gd name="connsiteX125" fmla="*/ 7621966 w 9143991"/>
              <a:gd name="connsiteY125" fmla="*/ 880098 h 6857994"/>
              <a:gd name="connsiteX126" fmla="*/ 7628950 w 9143991"/>
              <a:gd name="connsiteY126" fmla="*/ 881035 h 6857994"/>
              <a:gd name="connsiteX127" fmla="*/ 7633141 w 9143991"/>
              <a:gd name="connsiteY127" fmla="*/ 884316 h 6857994"/>
              <a:gd name="connsiteX128" fmla="*/ 7635469 w 9143991"/>
              <a:gd name="connsiteY128" fmla="*/ 890409 h 6857994"/>
              <a:gd name="connsiteX129" fmla="*/ 7636400 w 9143991"/>
              <a:gd name="connsiteY129" fmla="*/ 899315 h 6857994"/>
              <a:gd name="connsiteX130" fmla="*/ 7636400 w 9143991"/>
              <a:gd name="connsiteY130" fmla="*/ 929313 h 6857994"/>
              <a:gd name="connsiteX131" fmla="*/ 7646644 w 9143991"/>
              <a:gd name="connsiteY131" fmla="*/ 929313 h 6857994"/>
              <a:gd name="connsiteX132" fmla="*/ 7646644 w 9143991"/>
              <a:gd name="connsiteY132" fmla="*/ 897440 h 6857994"/>
              <a:gd name="connsiteX133" fmla="*/ 7645713 w 9143991"/>
              <a:gd name="connsiteY133" fmla="*/ 886660 h 6857994"/>
              <a:gd name="connsiteX134" fmla="*/ 7641988 w 9143991"/>
              <a:gd name="connsiteY134" fmla="*/ 878223 h 6857994"/>
              <a:gd name="connsiteX135" fmla="*/ 7635003 w 9143991"/>
              <a:gd name="connsiteY135" fmla="*/ 873067 h 6857994"/>
              <a:gd name="connsiteX136" fmla="*/ 7623828 w 9143991"/>
              <a:gd name="connsiteY136" fmla="*/ 871192 h 6857994"/>
              <a:gd name="connsiteX137" fmla="*/ 7857572 w 9143991"/>
              <a:gd name="connsiteY137" fmla="*/ 871191 h 6857994"/>
              <a:gd name="connsiteX138" fmla="*/ 7844535 w 9143991"/>
              <a:gd name="connsiteY138" fmla="*/ 872597 h 6857994"/>
              <a:gd name="connsiteX139" fmla="*/ 7835688 w 9143991"/>
              <a:gd name="connsiteY139" fmla="*/ 874941 h 6857994"/>
              <a:gd name="connsiteX140" fmla="*/ 7835688 w 9143991"/>
              <a:gd name="connsiteY140" fmla="*/ 929312 h 6857994"/>
              <a:gd name="connsiteX141" fmla="*/ 7845932 w 9143991"/>
              <a:gd name="connsiteY141" fmla="*/ 929312 h 6857994"/>
              <a:gd name="connsiteX142" fmla="*/ 7845932 w 9143991"/>
              <a:gd name="connsiteY142" fmla="*/ 881503 h 6857994"/>
              <a:gd name="connsiteX143" fmla="*/ 7849657 w 9143991"/>
              <a:gd name="connsiteY143" fmla="*/ 880565 h 6857994"/>
              <a:gd name="connsiteX144" fmla="*/ 7855244 w 9143991"/>
              <a:gd name="connsiteY144" fmla="*/ 880097 h 6857994"/>
              <a:gd name="connsiteX145" fmla="*/ 7862229 w 9143991"/>
              <a:gd name="connsiteY145" fmla="*/ 880565 h 6857994"/>
              <a:gd name="connsiteX146" fmla="*/ 7866419 w 9143991"/>
              <a:gd name="connsiteY146" fmla="*/ 881503 h 6857994"/>
              <a:gd name="connsiteX147" fmla="*/ 7868282 w 9143991"/>
              <a:gd name="connsiteY147" fmla="*/ 872597 h 6857994"/>
              <a:gd name="connsiteX148" fmla="*/ 7866419 w 9143991"/>
              <a:gd name="connsiteY148" fmla="*/ 872128 h 6857994"/>
              <a:gd name="connsiteX149" fmla="*/ 7863626 w 9143991"/>
              <a:gd name="connsiteY149" fmla="*/ 871660 h 6857994"/>
              <a:gd name="connsiteX150" fmla="*/ 7860366 w 9143991"/>
              <a:gd name="connsiteY150" fmla="*/ 871191 h 6857994"/>
              <a:gd name="connsiteX151" fmla="*/ 7857572 w 9143991"/>
              <a:gd name="connsiteY151" fmla="*/ 871191 h 6857994"/>
              <a:gd name="connsiteX152" fmla="*/ 8021939 w 9143991"/>
              <a:gd name="connsiteY152" fmla="*/ 871191 h 6857994"/>
              <a:gd name="connsiteX153" fmla="*/ 8009367 w 9143991"/>
              <a:gd name="connsiteY153" fmla="*/ 872128 h 6857994"/>
              <a:gd name="connsiteX154" fmla="*/ 8000520 w 9143991"/>
              <a:gd name="connsiteY154" fmla="*/ 874003 h 6857994"/>
              <a:gd name="connsiteX155" fmla="*/ 8000520 w 9143991"/>
              <a:gd name="connsiteY155" fmla="*/ 949467 h 6857994"/>
              <a:gd name="connsiteX156" fmla="*/ 8010764 w 9143991"/>
              <a:gd name="connsiteY156" fmla="*/ 949467 h 6857994"/>
              <a:gd name="connsiteX157" fmla="*/ 8010764 w 9143991"/>
              <a:gd name="connsiteY157" fmla="*/ 926500 h 6857994"/>
              <a:gd name="connsiteX158" fmla="*/ 8016351 w 9143991"/>
              <a:gd name="connsiteY158" fmla="*/ 928843 h 6857994"/>
              <a:gd name="connsiteX159" fmla="*/ 8025198 w 9143991"/>
              <a:gd name="connsiteY159" fmla="*/ 930249 h 6857994"/>
              <a:gd name="connsiteX160" fmla="*/ 8035908 w 9143991"/>
              <a:gd name="connsiteY160" fmla="*/ 927906 h 6857994"/>
              <a:gd name="connsiteX161" fmla="*/ 8043823 w 9143991"/>
              <a:gd name="connsiteY161" fmla="*/ 921812 h 6857994"/>
              <a:gd name="connsiteX162" fmla="*/ 8048945 w 9143991"/>
              <a:gd name="connsiteY162" fmla="*/ 912438 h 6857994"/>
              <a:gd name="connsiteX163" fmla="*/ 8050808 w 9143991"/>
              <a:gd name="connsiteY163" fmla="*/ 900720 h 6857994"/>
              <a:gd name="connsiteX164" fmla="*/ 8048014 w 9143991"/>
              <a:gd name="connsiteY164" fmla="*/ 888534 h 6857994"/>
              <a:gd name="connsiteX165" fmla="*/ 8042426 w 9143991"/>
              <a:gd name="connsiteY165" fmla="*/ 879159 h 6857994"/>
              <a:gd name="connsiteX166" fmla="*/ 8033580 w 9143991"/>
              <a:gd name="connsiteY166" fmla="*/ 873066 h 6857994"/>
              <a:gd name="connsiteX167" fmla="*/ 8021939 w 9143991"/>
              <a:gd name="connsiteY167" fmla="*/ 871191 h 6857994"/>
              <a:gd name="connsiteX168" fmla="*/ 7053435 w 9143991"/>
              <a:gd name="connsiteY168" fmla="*/ 870724 h 6857994"/>
              <a:gd name="connsiteX169" fmla="*/ 7043657 w 9143991"/>
              <a:gd name="connsiteY169" fmla="*/ 872599 h 6857994"/>
              <a:gd name="connsiteX170" fmla="*/ 7035276 w 9143991"/>
              <a:gd name="connsiteY170" fmla="*/ 878223 h 6857994"/>
              <a:gd name="connsiteX171" fmla="*/ 7029688 w 9143991"/>
              <a:gd name="connsiteY171" fmla="*/ 887598 h 6857994"/>
              <a:gd name="connsiteX172" fmla="*/ 7027360 w 9143991"/>
              <a:gd name="connsiteY172" fmla="*/ 900722 h 6857994"/>
              <a:gd name="connsiteX173" fmla="*/ 7028757 w 9143991"/>
              <a:gd name="connsiteY173" fmla="*/ 912440 h 6857994"/>
              <a:gd name="connsiteX174" fmla="*/ 7033879 w 9143991"/>
              <a:gd name="connsiteY174" fmla="*/ 921814 h 6857994"/>
              <a:gd name="connsiteX175" fmla="*/ 7042726 w 9143991"/>
              <a:gd name="connsiteY175" fmla="*/ 927907 h 6857994"/>
              <a:gd name="connsiteX176" fmla="*/ 7055763 w 9143991"/>
              <a:gd name="connsiteY176" fmla="*/ 930251 h 6857994"/>
              <a:gd name="connsiteX177" fmla="*/ 7066473 w 9143991"/>
              <a:gd name="connsiteY177" fmla="*/ 929314 h 6857994"/>
              <a:gd name="connsiteX178" fmla="*/ 7072991 w 9143991"/>
              <a:gd name="connsiteY178" fmla="*/ 927439 h 6857994"/>
              <a:gd name="connsiteX179" fmla="*/ 7071595 w 9143991"/>
              <a:gd name="connsiteY179" fmla="*/ 919002 h 6857994"/>
              <a:gd name="connsiteX180" fmla="*/ 7066007 w 9143991"/>
              <a:gd name="connsiteY180" fmla="*/ 920877 h 6857994"/>
              <a:gd name="connsiteX181" fmla="*/ 7057160 w 9143991"/>
              <a:gd name="connsiteY181" fmla="*/ 921814 h 6857994"/>
              <a:gd name="connsiteX182" fmla="*/ 7043191 w 9143991"/>
              <a:gd name="connsiteY182" fmla="*/ 917127 h 6857994"/>
              <a:gd name="connsiteX183" fmla="*/ 7038069 w 9143991"/>
              <a:gd name="connsiteY183" fmla="*/ 903534 h 6857994"/>
              <a:gd name="connsiteX184" fmla="*/ 7077182 w 9143991"/>
              <a:gd name="connsiteY184" fmla="*/ 903534 h 6857994"/>
              <a:gd name="connsiteX185" fmla="*/ 7077182 w 9143991"/>
              <a:gd name="connsiteY185" fmla="*/ 901659 h 6857994"/>
              <a:gd name="connsiteX186" fmla="*/ 7077182 w 9143991"/>
              <a:gd name="connsiteY186" fmla="*/ 899784 h 6857994"/>
              <a:gd name="connsiteX187" fmla="*/ 7071129 w 9143991"/>
              <a:gd name="connsiteY187" fmla="*/ 877755 h 6857994"/>
              <a:gd name="connsiteX188" fmla="*/ 7053435 w 9143991"/>
              <a:gd name="connsiteY188" fmla="*/ 870724 h 6857994"/>
              <a:gd name="connsiteX189" fmla="*/ 7253189 w 9143991"/>
              <a:gd name="connsiteY189" fmla="*/ 870723 h 6857994"/>
              <a:gd name="connsiteX190" fmla="*/ 7243411 w 9143991"/>
              <a:gd name="connsiteY190" fmla="*/ 872598 h 6857994"/>
              <a:gd name="connsiteX191" fmla="*/ 7235030 w 9143991"/>
              <a:gd name="connsiteY191" fmla="*/ 878222 h 6857994"/>
              <a:gd name="connsiteX192" fmla="*/ 7229442 w 9143991"/>
              <a:gd name="connsiteY192" fmla="*/ 887597 h 6857994"/>
              <a:gd name="connsiteX193" fmla="*/ 7227114 w 9143991"/>
              <a:gd name="connsiteY193" fmla="*/ 900721 h 6857994"/>
              <a:gd name="connsiteX194" fmla="*/ 7228511 w 9143991"/>
              <a:gd name="connsiteY194" fmla="*/ 912439 h 6857994"/>
              <a:gd name="connsiteX195" fmla="*/ 7233633 w 9143991"/>
              <a:gd name="connsiteY195" fmla="*/ 921813 h 6857994"/>
              <a:gd name="connsiteX196" fmla="*/ 7242480 w 9143991"/>
              <a:gd name="connsiteY196" fmla="*/ 927906 h 6857994"/>
              <a:gd name="connsiteX197" fmla="*/ 7255517 w 9143991"/>
              <a:gd name="connsiteY197" fmla="*/ 930250 h 6857994"/>
              <a:gd name="connsiteX198" fmla="*/ 7266227 w 9143991"/>
              <a:gd name="connsiteY198" fmla="*/ 929313 h 6857994"/>
              <a:gd name="connsiteX199" fmla="*/ 7272745 w 9143991"/>
              <a:gd name="connsiteY199" fmla="*/ 927438 h 6857994"/>
              <a:gd name="connsiteX200" fmla="*/ 7271349 w 9143991"/>
              <a:gd name="connsiteY200" fmla="*/ 919001 h 6857994"/>
              <a:gd name="connsiteX201" fmla="*/ 7265761 w 9143991"/>
              <a:gd name="connsiteY201" fmla="*/ 920876 h 6857994"/>
              <a:gd name="connsiteX202" fmla="*/ 7256914 w 9143991"/>
              <a:gd name="connsiteY202" fmla="*/ 921813 h 6857994"/>
              <a:gd name="connsiteX203" fmla="*/ 7242945 w 9143991"/>
              <a:gd name="connsiteY203" fmla="*/ 917126 h 6857994"/>
              <a:gd name="connsiteX204" fmla="*/ 7237823 w 9143991"/>
              <a:gd name="connsiteY204" fmla="*/ 903533 h 6857994"/>
              <a:gd name="connsiteX205" fmla="*/ 7276936 w 9143991"/>
              <a:gd name="connsiteY205" fmla="*/ 903533 h 6857994"/>
              <a:gd name="connsiteX206" fmla="*/ 7276936 w 9143991"/>
              <a:gd name="connsiteY206" fmla="*/ 901658 h 6857994"/>
              <a:gd name="connsiteX207" fmla="*/ 7276936 w 9143991"/>
              <a:gd name="connsiteY207" fmla="*/ 899783 h 6857994"/>
              <a:gd name="connsiteX208" fmla="*/ 7270883 w 9143991"/>
              <a:gd name="connsiteY208" fmla="*/ 877754 h 6857994"/>
              <a:gd name="connsiteX209" fmla="*/ 7253189 w 9143991"/>
              <a:gd name="connsiteY209" fmla="*/ 870723 h 6857994"/>
              <a:gd name="connsiteX210" fmla="*/ 7310926 w 9143991"/>
              <a:gd name="connsiteY210" fmla="*/ 870723 h 6857994"/>
              <a:gd name="connsiteX211" fmla="*/ 7297889 w 9143991"/>
              <a:gd name="connsiteY211" fmla="*/ 872129 h 6857994"/>
              <a:gd name="connsiteX212" fmla="*/ 7289042 w 9143991"/>
              <a:gd name="connsiteY212" fmla="*/ 874473 h 6857994"/>
              <a:gd name="connsiteX213" fmla="*/ 7289042 w 9143991"/>
              <a:gd name="connsiteY213" fmla="*/ 929313 h 6857994"/>
              <a:gd name="connsiteX214" fmla="*/ 7299286 w 9143991"/>
              <a:gd name="connsiteY214" fmla="*/ 929313 h 6857994"/>
              <a:gd name="connsiteX215" fmla="*/ 7299286 w 9143991"/>
              <a:gd name="connsiteY215" fmla="*/ 881035 h 6857994"/>
              <a:gd name="connsiteX216" fmla="*/ 7303011 w 9143991"/>
              <a:gd name="connsiteY216" fmla="*/ 880097 h 6857994"/>
              <a:gd name="connsiteX217" fmla="*/ 7308598 w 9143991"/>
              <a:gd name="connsiteY217" fmla="*/ 879629 h 6857994"/>
              <a:gd name="connsiteX218" fmla="*/ 7315583 w 9143991"/>
              <a:gd name="connsiteY218" fmla="*/ 880097 h 6857994"/>
              <a:gd name="connsiteX219" fmla="*/ 7319773 w 9143991"/>
              <a:gd name="connsiteY219" fmla="*/ 881035 h 6857994"/>
              <a:gd name="connsiteX220" fmla="*/ 7321636 w 9143991"/>
              <a:gd name="connsiteY220" fmla="*/ 872129 h 6857994"/>
              <a:gd name="connsiteX221" fmla="*/ 7319773 w 9143991"/>
              <a:gd name="connsiteY221" fmla="*/ 871660 h 6857994"/>
              <a:gd name="connsiteX222" fmla="*/ 7316980 w 9143991"/>
              <a:gd name="connsiteY222" fmla="*/ 871192 h 6857994"/>
              <a:gd name="connsiteX223" fmla="*/ 7313720 w 9143991"/>
              <a:gd name="connsiteY223" fmla="*/ 870723 h 6857994"/>
              <a:gd name="connsiteX224" fmla="*/ 7310926 w 9143991"/>
              <a:gd name="connsiteY224" fmla="*/ 870723 h 6857994"/>
              <a:gd name="connsiteX225" fmla="*/ 7501369 w 9143991"/>
              <a:gd name="connsiteY225" fmla="*/ 870723 h 6857994"/>
              <a:gd name="connsiteX226" fmla="*/ 7490659 w 9143991"/>
              <a:gd name="connsiteY226" fmla="*/ 873067 h 6857994"/>
              <a:gd name="connsiteX227" fmla="*/ 7482278 w 9143991"/>
              <a:gd name="connsiteY227" fmla="*/ 879160 h 6857994"/>
              <a:gd name="connsiteX228" fmla="*/ 7476691 w 9143991"/>
              <a:gd name="connsiteY228" fmla="*/ 888534 h 6857994"/>
              <a:gd name="connsiteX229" fmla="*/ 7474828 w 9143991"/>
              <a:gd name="connsiteY229" fmla="*/ 900721 h 6857994"/>
              <a:gd name="connsiteX230" fmla="*/ 7476691 w 9143991"/>
              <a:gd name="connsiteY230" fmla="*/ 912908 h 6857994"/>
              <a:gd name="connsiteX231" fmla="*/ 7482278 w 9143991"/>
              <a:gd name="connsiteY231" fmla="*/ 922282 h 6857994"/>
              <a:gd name="connsiteX232" fmla="*/ 7490659 w 9143991"/>
              <a:gd name="connsiteY232" fmla="*/ 928375 h 6857994"/>
              <a:gd name="connsiteX233" fmla="*/ 7501369 w 9143991"/>
              <a:gd name="connsiteY233" fmla="*/ 930719 h 6857994"/>
              <a:gd name="connsiteX234" fmla="*/ 7512078 w 9143991"/>
              <a:gd name="connsiteY234" fmla="*/ 928375 h 6857994"/>
              <a:gd name="connsiteX235" fmla="*/ 7520459 w 9143991"/>
              <a:gd name="connsiteY235" fmla="*/ 922282 h 6857994"/>
              <a:gd name="connsiteX236" fmla="*/ 7526047 w 9143991"/>
              <a:gd name="connsiteY236" fmla="*/ 912908 h 6857994"/>
              <a:gd name="connsiteX237" fmla="*/ 7527909 w 9143991"/>
              <a:gd name="connsiteY237" fmla="*/ 900721 h 6857994"/>
              <a:gd name="connsiteX238" fmla="*/ 7526047 w 9143991"/>
              <a:gd name="connsiteY238" fmla="*/ 888534 h 6857994"/>
              <a:gd name="connsiteX239" fmla="*/ 7520459 w 9143991"/>
              <a:gd name="connsiteY239" fmla="*/ 879160 h 6857994"/>
              <a:gd name="connsiteX240" fmla="*/ 7512078 w 9143991"/>
              <a:gd name="connsiteY240" fmla="*/ 873067 h 6857994"/>
              <a:gd name="connsiteX241" fmla="*/ 7501369 w 9143991"/>
              <a:gd name="connsiteY241" fmla="*/ 870723 h 6857994"/>
              <a:gd name="connsiteX242" fmla="*/ 7564228 w 9143991"/>
              <a:gd name="connsiteY242" fmla="*/ 870723 h 6857994"/>
              <a:gd name="connsiteX243" fmla="*/ 7554450 w 9143991"/>
              <a:gd name="connsiteY243" fmla="*/ 872598 h 6857994"/>
              <a:gd name="connsiteX244" fmla="*/ 7546069 w 9143991"/>
              <a:gd name="connsiteY244" fmla="*/ 878222 h 6857994"/>
              <a:gd name="connsiteX245" fmla="*/ 7540481 w 9143991"/>
              <a:gd name="connsiteY245" fmla="*/ 887597 h 6857994"/>
              <a:gd name="connsiteX246" fmla="*/ 7538153 w 9143991"/>
              <a:gd name="connsiteY246" fmla="*/ 900721 h 6857994"/>
              <a:gd name="connsiteX247" fmla="*/ 7540481 w 9143991"/>
              <a:gd name="connsiteY247" fmla="*/ 912439 h 6857994"/>
              <a:gd name="connsiteX248" fmla="*/ 7545603 w 9143991"/>
              <a:gd name="connsiteY248" fmla="*/ 921813 h 6857994"/>
              <a:gd name="connsiteX249" fmla="*/ 7554450 w 9143991"/>
              <a:gd name="connsiteY249" fmla="*/ 927906 h 6857994"/>
              <a:gd name="connsiteX250" fmla="*/ 7567022 w 9143991"/>
              <a:gd name="connsiteY250" fmla="*/ 930250 h 6857994"/>
              <a:gd name="connsiteX251" fmla="*/ 7577731 w 9143991"/>
              <a:gd name="connsiteY251" fmla="*/ 929313 h 6857994"/>
              <a:gd name="connsiteX252" fmla="*/ 7584250 w 9143991"/>
              <a:gd name="connsiteY252" fmla="*/ 927438 h 6857994"/>
              <a:gd name="connsiteX253" fmla="*/ 7582853 w 9143991"/>
              <a:gd name="connsiteY253" fmla="*/ 919001 h 6857994"/>
              <a:gd name="connsiteX254" fmla="*/ 7577266 w 9143991"/>
              <a:gd name="connsiteY254" fmla="*/ 920876 h 6857994"/>
              <a:gd name="connsiteX255" fmla="*/ 7568419 w 9143991"/>
              <a:gd name="connsiteY255" fmla="*/ 921813 h 6857994"/>
              <a:gd name="connsiteX256" fmla="*/ 7554450 w 9143991"/>
              <a:gd name="connsiteY256" fmla="*/ 917126 h 6857994"/>
              <a:gd name="connsiteX257" fmla="*/ 7549328 w 9143991"/>
              <a:gd name="connsiteY257" fmla="*/ 903533 h 6857994"/>
              <a:gd name="connsiteX258" fmla="*/ 7587975 w 9143991"/>
              <a:gd name="connsiteY258" fmla="*/ 903533 h 6857994"/>
              <a:gd name="connsiteX259" fmla="*/ 7587975 w 9143991"/>
              <a:gd name="connsiteY259" fmla="*/ 901658 h 6857994"/>
              <a:gd name="connsiteX260" fmla="*/ 7587975 w 9143991"/>
              <a:gd name="connsiteY260" fmla="*/ 899783 h 6857994"/>
              <a:gd name="connsiteX261" fmla="*/ 7581922 w 9143991"/>
              <a:gd name="connsiteY261" fmla="*/ 877754 h 6857994"/>
              <a:gd name="connsiteX262" fmla="*/ 7564228 w 9143991"/>
              <a:gd name="connsiteY262" fmla="*/ 870723 h 6857994"/>
              <a:gd name="connsiteX263" fmla="*/ 7900411 w 9143991"/>
              <a:gd name="connsiteY263" fmla="*/ 870722 h 6857994"/>
              <a:gd name="connsiteX264" fmla="*/ 7889701 w 9143991"/>
              <a:gd name="connsiteY264" fmla="*/ 873066 h 6857994"/>
              <a:gd name="connsiteX265" fmla="*/ 7881320 w 9143991"/>
              <a:gd name="connsiteY265" fmla="*/ 879159 h 6857994"/>
              <a:gd name="connsiteX266" fmla="*/ 7875733 w 9143991"/>
              <a:gd name="connsiteY266" fmla="*/ 888533 h 6857994"/>
              <a:gd name="connsiteX267" fmla="*/ 7873870 w 9143991"/>
              <a:gd name="connsiteY267" fmla="*/ 900720 h 6857994"/>
              <a:gd name="connsiteX268" fmla="*/ 7875733 w 9143991"/>
              <a:gd name="connsiteY268" fmla="*/ 912907 h 6857994"/>
              <a:gd name="connsiteX269" fmla="*/ 7881320 w 9143991"/>
              <a:gd name="connsiteY269" fmla="*/ 922281 h 6857994"/>
              <a:gd name="connsiteX270" fmla="*/ 7889701 w 9143991"/>
              <a:gd name="connsiteY270" fmla="*/ 928374 h 6857994"/>
              <a:gd name="connsiteX271" fmla="*/ 7900411 w 9143991"/>
              <a:gd name="connsiteY271" fmla="*/ 930718 h 6857994"/>
              <a:gd name="connsiteX272" fmla="*/ 7911120 w 9143991"/>
              <a:gd name="connsiteY272" fmla="*/ 928374 h 6857994"/>
              <a:gd name="connsiteX273" fmla="*/ 7919501 w 9143991"/>
              <a:gd name="connsiteY273" fmla="*/ 922281 h 6857994"/>
              <a:gd name="connsiteX274" fmla="*/ 7925089 w 9143991"/>
              <a:gd name="connsiteY274" fmla="*/ 912907 h 6857994"/>
              <a:gd name="connsiteX275" fmla="*/ 7926952 w 9143991"/>
              <a:gd name="connsiteY275" fmla="*/ 900720 h 6857994"/>
              <a:gd name="connsiteX276" fmla="*/ 7925089 w 9143991"/>
              <a:gd name="connsiteY276" fmla="*/ 888533 h 6857994"/>
              <a:gd name="connsiteX277" fmla="*/ 7919501 w 9143991"/>
              <a:gd name="connsiteY277" fmla="*/ 879159 h 6857994"/>
              <a:gd name="connsiteX278" fmla="*/ 7911120 w 9143991"/>
              <a:gd name="connsiteY278" fmla="*/ 873066 h 6857994"/>
              <a:gd name="connsiteX279" fmla="*/ 7900411 w 9143991"/>
              <a:gd name="connsiteY279" fmla="*/ 870722 h 6857994"/>
              <a:gd name="connsiteX280" fmla="*/ 7373787 w 9143991"/>
              <a:gd name="connsiteY280" fmla="*/ 861817 h 6857994"/>
              <a:gd name="connsiteX281" fmla="*/ 7382168 w 9143991"/>
              <a:gd name="connsiteY281" fmla="*/ 862755 h 6857994"/>
              <a:gd name="connsiteX282" fmla="*/ 7388687 w 9143991"/>
              <a:gd name="connsiteY282" fmla="*/ 865098 h 6857994"/>
              <a:gd name="connsiteX283" fmla="*/ 7393343 w 9143991"/>
              <a:gd name="connsiteY283" fmla="*/ 869786 h 6857994"/>
              <a:gd name="connsiteX284" fmla="*/ 7395206 w 9143991"/>
              <a:gd name="connsiteY284" fmla="*/ 876816 h 6857994"/>
              <a:gd name="connsiteX285" fmla="*/ 7393343 w 9143991"/>
              <a:gd name="connsiteY285" fmla="*/ 884316 h 6857994"/>
              <a:gd name="connsiteX286" fmla="*/ 7388687 w 9143991"/>
              <a:gd name="connsiteY286" fmla="*/ 889003 h 6857994"/>
              <a:gd name="connsiteX287" fmla="*/ 7381237 w 9143991"/>
              <a:gd name="connsiteY287" fmla="*/ 891346 h 6857994"/>
              <a:gd name="connsiteX288" fmla="*/ 7371459 w 9143991"/>
              <a:gd name="connsiteY288" fmla="*/ 892284 h 6857994"/>
              <a:gd name="connsiteX289" fmla="*/ 7363543 w 9143991"/>
              <a:gd name="connsiteY289" fmla="*/ 892284 h 6857994"/>
              <a:gd name="connsiteX290" fmla="*/ 7363543 w 9143991"/>
              <a:gd name="connsiteY290" fmla="*/ 862286 h 6857994"/>
              <a:gd name="connsiteX291" fmla="*/ 7373787 w 9143991"/>
              <a:gd name="connsiteY291" fmla="*/ 861817 h 6857994"/>
              <a:gd name="connsiteX292" fmla="*/ 6969623 w 9143991"/>
              <a:gd name="connsiteY292" fmla="*/ 852913 h 6857994"/>
              <a:gd name="connsiteX293" fmla="*/ 6969623 w 9143991"/>
              <a:gd name="connsiteY293" fmla="*/ 862287 h 6857994"/>
              <a:gd name="connsiteX294" fmla="*/ 6993370 w 9143991"/>
              <a:gd name="connsiteY294" fmla="*/ 862287 h 6857994"/>
              <a:gd name="connsiteX295" fmla="*/ 6993370 w 9143991"/>
              <a:gd name="connsiteY295" fmla="*/ 929314 h 6857994"/>
              <a:gd name="connsiteX296" fmla="*/ 7004079 w 9143991"/>
              <a:gd name="connsiteY296" fmla="*/ 929314 h 6857994"/>
              <a:gd name="connsiteX297" fmla="*/ 7004079 w 9143991"/>
              <a:gd name="connsiteY297" fmla="*/ 862287 h 6857994"/>
              <a:gd name="connsiteX298" fmla="*/ 7027826 w 9143991"/>
              <a:gd name="connsiteY298" fmla="*/ 862287 h 6857994"/>
              <a:gd name="connsiteX299" fmla="*/ 7027826 w 9143991"/>
              <a:gd name="connsiteY299" fmla="*/ 852913 h 6857994"/>
              <a:gd name="connsiteX300" fmla="*/ 7372856 w 9143991"/>
              <a:gd name="connsiteY300" fmla="*/ 852443 h 6857994"/>
              <a:gd name="connsiteX301" fmla="*/ 7362146 w 9143991"/>
              <a:gd name="connsiteY301" fmla="*/ 852912 h 6857994"/>
              <a:gd name="connsiteX302" fmla="*/ 7352368 w 9143991"/>
              <a:gd name="connsiteY302" fmla="*/ 854318 h 6857994"/>
              <a:gd name="connsiteX303" fmla="*/ 7352368 w 9143991"/>
              <a:gd name="connsiteY303" fmla="*/ 929313 h 6857994"/>
              <a:gd name="connsiteX304" fmla="*/ 7363077 w 9143991"/>
              <a:gd name="connsiteY304" fmla="*/ 929313 h 6857994"/>
              <a:gd name="connsiteX305" fmla="*/ 7363077 w 9143991"/>
              <a:gd name="connsiteY305" fmla="*/ 901190 h 6857994"/>
              <a:gd name="connsiteX306" fmla="*/ 7371459 w 9143991"/>
              <a:gd name="connsiteY306" fmla="*/ 901190 h 6857994"/>
              <a:gd name="connsiteX307" fmla="*/ 7385893 w 9143991"/>
              <a:gd name="connsiteY307" fmla="*/ 899783 h 6857994"/>
              <a:gd name="connsiteX308" fmla="*/ 7396603 w 9143991"/>
              <a:gd name="connsiteY308" fmla="*/ 895565 h 6857994"/>
              <a:gd name="connsiteX309" fmla="*/ 7403121 w 9143991"/>
              <a:gd name="connsiteY309" fmla="*/ 888065 h 6857994"/>
              <a:gd name="connsiteX310" fmla="*/ 7405449 w 9143991"/>
              <a:gd name="connsiteY310" fmla="*/ 876816 h 6857994"/>
              <a:gd name="connsiteX311" fmla="*/ 7397068 w 9143991"/>
              <a:gd name="connsiteY311" fmla="*/ 858536 h 6857994"/>
              <a:gd name="connsiteX312" fmla="*/ 7372856 w 9143991"/>
              <a:gd name="connsiteY312" fmla="*/ 852443 h 6857994"/>
              <a:gd name="connsiteX313" fmla="*/ 7797973 w 9143991"/>
              <a:gd name="connsiteY313" fmla="*/ 851505 h 6857994"/>
              <a:gd name="connsiteX314" fmla="*/ 7784004 w 9143991"/>
              <a:gd name="connsiteY314" fmla="*/ 854317 h 6857994"/>
              <a:gd name="connsiteX315" fmla="*/ 7772363 w 9143991"/>
              <a:gd name="connsiteY315" fmla="*/ 861818 h 6857994"/>
              <a:gd name="connsiteX316" fmla="*/ 7764448 w 9143991"/>
              <a:gd name="connsiteY316" fmla="*/ 874472 h 6857994"/>
              <a:gd name="connsiteX317" fmla="*/ 7761654 w 9143991"/>
              <a:gd name="connsiteY317" fmla="*/ 891346 h 6857994"/>
              <a:gd name="connsiteX318" fmla="*/ 7763982 w 9143991"/>
              <a:gd name="connsiteY318" fmla="*/ 908221 h 6857994"/>
              <a:gd name="connsiteX319" fmla="*/ 7771432 w 9143991"/>
              <a:gd name="connsiteY319" fmla="*/ 920407 h 6857994"/>
              <a:gd name="connsiteX320" fmla="*/ 7782607 w 9143991"/>
              <a:gd name="connsiteY320" fmla="*/ 927906 h 6857994"/>
              <a:gd name="connsiteX321" fmla="*/ 7797042 w 9143991"/>
              <a:gd name="connsiteY321" fmla="*/ 930719 h 6857994"/>
              <a:gd name="connsiteX322" fmla="*/ 7804957 w 9143991"/>
              <a:gd name="connsiteY322" fmla="*/ 930249 h 6857994"/>
              <a:gd name="connsiteX323" fmla="*/ 7811942 w 9143991"/>
              <a:gd name="connsiteY323" fmla="*/ 929312 h 6857994"/>
              <a:gd name="connsiteX324" fmla="*/ 7817529 w 9143991"/>
              <a:gd name="connsiteY324" fmla="*/ 928375 h 6857994"/>
              <a:gd name="connsiteX325" fmla="*/ 7821254 w 9143991"/>
              <a:gd name="connsiteY325" fmla="*/ 927438 h 6857994"/>
              <a:gd name="connsiteX326" fmla="*/ 7821254 w 9143991"/>
              <a:gd name="connsiteY326" fmla="*/ 891816 h 6857994"/>
              <a:gd name="connsiteX327" fmla="*/ 7811010 w 9143991"/>
              <a:gd name="connsiteY327" fmla="*/ 891816 h 6857994"/>
              <a:gd name="connsiteX328" fmla="*/ 7811010 w 9143991"/>
              <a:gd name="connsiteY328" fmla="*/ 919470 h 6857994"/>
              <a:gd name="connsiteX329" fmla="*/ 7806354 w 9143991"/>
              <a:gd name="connsiteY329" fmla="*/ 920407 h 6857994"/>
              <a:gd name="connsiteX330" fmla="*/ 7798438 w 9143991"/>
              <a:gd name="connsiteY330" fmla="*/ 920875 h 6857994"/>
              <a:gd name="connsiteX331" fmla="*/ 7787263 w 9143991"/>
              <a:gd name="connsiteY331" fmla="*/ 918533 h 6857994"/>
              <a:gd name="connsiteX332" fmla="*/ 7779348 w 9143991"/>
              <a:gd name="connsiteY332" fmla="*/ 912438 h 6857994"/>
              <a:gd name="connsiteX333" fmla="*/ 7774691 w 9143991"/>
              <a:gd name="connsiteY333" fmla="*/ 903065 h 6857994"/>
              <a:gd name="connsiteX334" fmla="*/ 7773295 w 9143991"/>
              <a:gd name="connsiteY334" fmla="*/ 890877 h 6857994"/>
              <a:gd name="connsiteX335" fmla="*/ 7775157 w 9143991"/>
              <a:gd name="connsiteY335" fmla="*/ 878223 h 6857994"/>
              <a:gd name="connsiteX336" fmla="*/ 7780279 w 9143991"/>
              <a:gd name="connsiteY336" fmla="*/ 868848 h 6857994"/>
              <a:gd name="connsiteX337" fmla="*/ 7788195 w 9143991"/>
              <a:gd name="connsiteY337" fmla="*/ 862755 h 6857994"/>
              <a:gd name="connsiteX338" fmla="*/ 7798904 w 9143991"/>
              <a:gd name="connsiteY338" fmla="*/ 860880 h 6857994"/>
              <a:gd name="connsiteX339" fmla="*/ 7809614 w 9143991"/>
              <a:gd name="connsiteY339" fmla="*/ 862287 h 6857994"/>
              <a:gd name="connsiteX340" fmla="*/ 7817995 w 9143991"/>
              <a:gd name="connsiteY340" fmla="*/ 865567 h 6857994"/>
              <a:gd name="connsiteX341" fmla="*/ 7821254 w 9143991"/>
              <a:gd name="connsiteY341" fmla="*/ 856661 h 6857994"/>
              <a:gd name="connsiteX342" fmla="*/ 7818926 w 9143991"/>
              <a:gd name="connsiteY342" fmla="*/ 855255 h 6857994"/>
              <a:gd name="connsiteX343" fmla="*/ 7814270 w 9143991"/>
              <a:gd name="connsiteY343" fmla="*/ 853380 h 6857994"/>
              <a:gd name="connsiteX344" fmla="*/ 7807285 w 9143991"/>
              <a:gd name="connsiteY344" fmla="*/ 851975 h 6857994"/>
              <a:gd name="connsiteX345" fmla="*/ 7797973 w 9143991"/>
              <a:gd name="connsiteY345" fmla="*/ 851505 h 6857994"/>
              <a:gd name="connsiteX346" fmla="*/ 7095342 w 9143991"/>
              <a:gd name="connsiteY346" fmla="*/ 848694 h 6857994"/>
              <a:gd name="connsiteX347" fmla="*/ 7090686 w 9143991"/>
              <a:gd name="connsiteY347" fmla="*/ 850569 h 6857994"/>
              <a:gd name="connsiteX348" fmla="*/ 7088823 w 9143991"/>
              <a:gd name="connsiteY348" fmla="*/ 855256 h 6857994"/>
              <a:gd name="connsiteX349" fmla="*/ 7090686 w 9143991"/>
              <a:gd name="connsiteY349" fmla="*/ 859943 h 6857994"/>
              <a:gd name="connsiteX350" fmla="*/ 7095342 w 9143991"/>
              <a:gd name="connsiteY350" fmla="*/ 861818 h 6857994"/>
              <a:gd name="connsiteX351" fmla="*/ 7099998 w 9143991"/>
              <a:gd name="connsiteY351" fmla="*/ 859943 h 6857994"/>
              <a:gd name="connsiteX352" fmla="*/ 7101861 w 9143991"/>
              <a:gd name="connsiteY352" fmla="*/ 855256 h 6857994"/>
              <a:gd name="connsiteX353" fmla="*/ 7099998 w 9143991"/>
              <a:gd name="connsiteY353" fmla="*/ 850569 h 6857994"/>
              <a:gd name="connsiteX354" fmla="*/ 7095342 w 9143991"/>
              <a:gd name="connsiteY354" fmla="*/ 848694 h 6857994"/>
              <a:gd name="connsiteX355" fmla="*/ 7667132 w 9143991"/>
              <a:gd name="connsiteY355" fmla="*/ 848693 h 6857994"/>
              <a:gd name="connsiteX356" fmla="*/ 7662476 w 9143991"/>
              <a:gd name="connsiteY356" fmla="*/ 850568 h 6857994"/>
              <a:gd name="connsiteX357" fmla="*/ 7660613 w 9143991"/>
              <a:gd name="connsiteY357" fmla="*/ 855255 h 6857994"/>
              <a:gd name="connsiteX358" fmla="*/ 7662476 w 9143991"/>
              <a:gd name="connsiteY358" fmla="*/ 859942 h 6857994"/>
              <a:gd name="connsiteX359" fmla="*/ 7667132 w 9143991"/>
              <a:gd name="connsiteY359" fmla="*/ 861817 h 6857994"/>
              <a:gd name="connsiteX360" fmla="*/ 7671788 w 9143991"/>
              <a:gd name="connsiteY360" fmla="*/ 859942 h 6857994"/>
              <a:gd name="connsiteX361" fmla="*/ 7673651 w 9143991"/>
              <a:gd name="connsiteY361" fmla="*/ 855255 h 6857994"/>
              <a:gd name="connsiteX362" fmla="*/ 7671788 w 9143991"/>
              <a:gd name="connsiteY362" fmla="*/ 850568 h 6857994"/>
              <a:gd name="connsiteX363" fmla="*/ 7667132 w 9143991"/>
              <a:gd name="connsiteY363" fmla="*/ 848693 h 6857994"/>
              <a:gd name="connsiteX364" fmla="*/ 7427334 w 9143991"/>
              <a:gd name="connsiteY364" fmla="*/ 844006 h 6857994"/>
              <a:gd name="connsiteX365" fmla="*/ 7417090 w 9143991"/>
              <a:gd name="connsiteY365" fmla="*/ 845881 h 6857994"/>
              <a:gd name="connsiteX366" fmla="*/ 7417090 w 9143991"/>
              <a:gd name="connsiteY366" fmla="*/ 928375 h 6857994"/>
              <a:gd name="connsiteX367" fmla="*/ 7426868 w 9143991"/>
              <a:gd name="connsiteY367" fmla="*/ 928375 h 6857994"/>
              <a:gd name="connsiteX368" fmla="*/ 7426868 w 9143991"/>
              <a:gd name="connsiteY368" fmla="*/ 881035 h 6857994"/>
              <a:gd name="connsiteX369" fmla="*/ 7428731 w 9143991"/>
              <a:gd name="connsiteY369" fmla="*/ 880566 h 6857994"/>
              <a:gd name="connsiteX370" fmla="*/ 7431524 w 9143991"/>
              <a:gd name="connsiteY370" fmla="*/ 880097 h 6857994"/>
              <a:gd name="connsiteX371" fmla="*/ 7434784 w 9143991"/>
              <a:gd name="connsiteY371" fmla="*/ 879628 h 6857994"/>
              <a:gd name="connsiteX372" fmla="*/ 7438043 w 9143991"/>
              <a:gd name="connsiteY372" fmla="*/ 879628 h 6857994"/>
              <a:gd name="connsiteX373" fmla="*/ 7445028 w 9143991"/>
              <a:gd name="connsiteY373" fmla="*/ 880566 h 6857994"/>
              <a:gd name="connsiteX374" fmla="*/ 7449218 w 9143991"/>
              <a:gd name="connsiteY374" fmla="*/ 883847 h 6857994"/>
              <a:gd name="connsiteX375" fmla="*/ 7451546 w 9143991"/>
              <a:gd name="connsiteY375" fmla="*/ 889940 h 6857994"/>
              <a:gd name="connsiteX376" fmla="*/ 7452478 w 9143991"/>
              <a:gd name="connsiteY376" fmla="*/ 898846 h 6857994"/>
              <a:gd name="connsiteX377" fmla="*/ 7452478 w 9143991"/>
              <a:gd name="connsiteY377" fmla="*/ 928844 h 6857994"/>
              <a:gd name="connsiteX378" fmla="*/ 7462721 w 9143991"/>
              <a:gd name="connsiteY378" fmla="*/ 928844 h 6857994"/>
              <a:gd name="connsiteX379" fmla="*/ 7462721 w 9143991"/>
              <a:gd name="connsiteY379" fmla="*/ 896971 h 6857994"/>
              <a:gd name="connsiteX380" fmla="*/ 7461790 w 9143991"/>
              <a:gd name="connsiteY380" fmla="*/ 886191 h 6857994"/>
              <a:gd name="connsiteX381" fmla="*/ 7458065 w 9143991"/>
              <a:gd name="connsiteY381" fmla="*/ 877754 h 6857994"/>
              <a:gd name="connsiteX382" fmla="*/ 7451081 w 9143991"/>
              <a:gd name="connsiteY382" fmla="*/ 872598 h 6857994"/>
              <a:gd name="connsiteX383" fmla="*/ 7439906 w 9143991"/>
              <a:gd name="connsiteY383" fmla="*/ 870723 h 6857994"/>
              <a:gd name="connsiteX384" fmla="*/ 7433387 w 9143991"/>
              <a:gd name="connsiteY384" fmla="*/ 871192 h 6857994"/>
              <a:gd name="connsiteX385" fmla="*/ 7427334 w 9143991"/>
              <a:gd name="connsiteY385" fmla="*/ 873066 h 6857994"/>
              <a:gd name="connsiteX386" fmla="*/ 7214542 w 9143991"/>
              <a:gd name="connsiteY386" fmla="*/ 843538 h 6857994"/>
              <a:gd name="connsiteX387" fmla="*/ 7204299 w 9143991"/>
              <a:gd name="connsiteY387" fmla="*/ 845413 h 6857994"/>
              <a:gd name="connsiteX388" fmla="*/ 7205230 w 9143991"/>
              <a:gd name="connsiteY388" fmla="*/ 845413 h 6857994"/>
              <a:gd name="connsiteX389" fmla="*/ 7205230 w 9143991"/>
              <a:gd name="connsiteY389" fmla="*/ 874005 h 6857994"/>
              <a:gd name="connsiteX390" fmla="*/ 7199642 w 9143991"/>
              <a:gd name="connsiteY390" fmla="*/ 871661 h 6857994"/>
              <a:gd name="connsiteX391" fmla="*/ 7190795 w 9143991"/>
              <a:gd name="connsiteY391" fmla="*/ 870255 h 6857994"/>
              <a:gd name="connsiteX392" fmla="*/ 7180086 w 9143991"/>
              <a:gd name="connsiteY392" fmla="*/ 872598 h 6857994"/>
              <a:gd name="connsiteX393" fmla="*/ 7172170 w 9143991"/>
              <a:gd name="connsiteY393" fmla="*/ 878692 h 6857994"/>
              <a:gd name="connsiteX394" fmla="*/ 7167049 w 9143991"/>
              <a:gd name="connsiteY394" fmla="*/ 888066 h 6857994"/>
              <a:gd name="connsiteX395" fmla="*/ 7165186 w 9143991"/>
              <a:gd name="connsiteY395" fmla="*/ 900253 h 6857994"/>
              <a:gd name="connsiteX396" fmla="*/ 7167049 w 9143991"/>
              <a:gd name="connsiteY396" fmla="*/ 912908 h 6857994"/>
              <a:gd name="connsiteX397" fmla="*/ 7172636 w 9143991"/>
              <a:gd name="connsiteY397" fmla="*/ 922282 h 6857994"/>
              <a:gd name="connsiteX398" fmla="*/ 7181483 w 9143991"/>
              <a:gd name="connsiteY398" fmla="*/ 928376 h 6857994"/>
              <a:gd name="connsiteX399" fmla="*/ 7193124 w 9143991"/>
              <a:gd name="connsiteY399" fmla="*/ 930251 h 6857994"/>
              <a:gd name="connsiteX400" fmla="*/ 7205696 w 9143991"/>
              <a:gd name="connsiteY400" fmla="*/ 929313 h 6857994"/>
              <a:gd name="connsiteX401" fmla="*/ 7214542 w 9143991"/>
              <a:gd name="connsiteY401" fmla="*/ 927438 h 6857994"/>
              <a:gd name="connsiteX402" fmla="*/ 7126073 w 9143991"/>
              <a:gd name="connsiteY402" fmla="*/ 843069 h 6857994"/>
              <a:gd name="connsiteX403" fmla="*/ 7115829 w 9143991"/>
              <a:gd name="connsiteY403" fmla="*/ 844945 h 6857994"/>
              <a:gd name="connsiteX404" fmla="*/ 7115829 w 9143991"/>
              <a:gd name="connsiteY404" fmla="*/ 913845 h 6857994"/>
              <a:gd name="connsiteX405" fmla="*/ 7119554 w 9143991"/>
              <a:gd name="connsiteY405" fmla="*/ 926032 h 6857994"/>
              <a:gd name="connsiteX406" fmla="*/ 7133057 w 9143991"/>
              <a:gd name="connsiteY406" fmla="*/ 930250 h 6857994"/>
              <a:gd name="connsiteX407" fmla="*/ 7134920 w 9143991"/>
              <a:gd name="connsiteY407" fmla="*/ 921345 h 6857994"/>
              <a:gd name="connsiteX408" fmla="*/ 7130729 w 9143991"/>
              <a:gd name="connsiteY408" fmla="*/ 920407 h 6857994"/>
              <a:gd name="connsiteX409" fmla="*/ 7127935 w 9143991"/>
              <a:gd name="connsiteY409" fmla="*/ 919001 h 6857994"/>
              <a:gd name="connsiteX410" fmla="*/ 7126538 w 9143991"/>
              <a:gd name="connsiteY410" fmla="*/ 916189 h 6857994"/>
              <a:gd name="connsiteX411" fmla="*/ 7126073 w 9143991"/>
              <a:gd name="connsiteY411" fmla="*/ 911970 h 6857994"/>
              <a:gd name="connsiteX412" fmla="*/ 7839413 w 9143991"/>
              <a:gd name="connsiteY412" fmla="*/ 673864 h 6857994"/>
              <a:gd name="connsiteX413" fmla="*/ 7861763 w 9143991"/>
              <a:gd name="connsiteY413" fmla="*/ 673864 h 6857994"/>
              <a:gd name="connsiteX414" fmla="*/ 7870145 w 9143991"/>
              <a:gd name="connsiteY414" fmla="*/ 675271 h 6857994"/>
              <a:gd name="connsiteX415" fmla="*/ 7870145 w 9143991"/>
              <a:gd name="connsiteY415" fmla="*/ 710424 h 6857994"/>
              <a:gd name="connsiteX416" fmla="*/ 7860366 w 9143991"/>
              <a:gd name="connsiteY416" fmla="*/ 711362 h 6857994"/>
              <a:gd name="connsiteX417" fmla="*/ 7847329 w 9143991"/>
              <a:gd name="connsiteY417" fmla="*/ 711830 h 6857994"/>
              <a:gd name="connsiteX418" fmla="*/ 7827773 w 9143991"/>
              <a:gd name="connsiteY418" fmla="*/ 707143 h 6857994"/>
              <a:gd name="connsiteX419" fmla="*/ 7820322 w 9143991"/>
              <a:gd name="connsiteY419" fmla="*/ 692144 h 6857994"/>
              <a:gd name="connsiteX420" fmla="*/ 7822651 w 9143991"/>
              <a:gd name="connsiteY420" fmla="*/ 682770 h 6857994"/>
              <a:gd name="connsiteX421" fmla="*/ 7829635 w 9143991"/>
              <a:gd name="connsiteY421" fmla="*/ 676677 h 6857994"/>
              <a:gd name="connsiteX422" fmla="*/ 7839413 w 9143991"/>
              <a:gd name="connsiteY422" fmla="*/ 673864 h 6857994"/>
              <a:gd name="connsiteX423" fmla="*/ 7342590 w 9143991"/>
              <a:gd name="connsiteY423" fmla="*/ 673396 h 6857994"/>
              <a:gd name="connsiteX424" fmla="*/ 7352834 w 9143991"/>
              <a:gd name="connsiteY424" fmla="*/ 673864 h 6857994"/>
              <a:gd name="connsiteX425" fmla="*/ 7361215 w 9143991"/>
              <a:gd name="connsiteY425" fmla="*/ 675271 h 6857994"/>
              <a:gd name="connsiteX426" fmla="*/ 7361215 w 9143991"/>
              <a:gd name="connsiteY426" fmla="*/ 710424 h 6857994"/>
              <a:gd name="connsiteX427" fmla="*/ 7351437 w 9143991"/>
              <a:gd name="connsiteY427" fmla="*/ 711362 h 6857994"/>
              <a:gd name="connsiteX428" fmla="*/ 7338399 w 9143991"/>
              <a:gd name="connsiteY428" fmla="*/ 711830 h 6857994"/>
              <a:gd name="connsiteX429" fmla="*/ 7318843 w 9143991"/>
              <a:gd name="connsiteY429" fmla="*/ 707612 h 6857994"/>
              <a:gd name="connsiteX430" fmla="*/ 7311393 w 9143991"/>
              <a:gd name="connsiteY430" fmla="*/ 692613 h 6857994"/>
              <a:gd name="connsiteX431" fmla="*/ 7313721 w 9143991"/>
              <a:gd name="connsiteY431" fmla="*/ 683239 h 6857994"/>
              <a:gd name="connsiteX432" fmla="*/ 7320240 w 9143991"/>
              <a:gd name="connsiteY432" fmla="*/ 677145 h 6857994"/>
              <a:gd name="connsiteX433" fmla="*/ 7330484 w 9143991"/>
              <a:gd name="connsiteY433" fmla="*/ 674333 h 6857994"/>
              <a:gd name="connsiteX434" fmla="*/ 7342590 w 9143991"/>
              <a:gd name="connsiteY434" fmla="*/ 673396 h 6857994"/>
              <a:gd name="connsiteX435" fmla="*/ 7681100 w 9143991"/>
              <a:gd name="connsiteY435" fmla="*/ 616212 h 6857994"/>
              <a:gd name="connsiteX436" fmla="*/ 7695069 w 9143991"/>
              <a:gd name="connsiteY436" fmla="*/ 618087 h 6857994"/>
              <a:gd name="connsiteX437" fmla="*/ 7706244 w 9143991"/>
              <a:gd name="connsiteY437" fmla="*/ 622775 h 6857994"/>
              <a:gd name="connsiteX438" fmla="*/ 7706244 w 9143991"/>
              <a:gd name="connsiteY438" fmla="*/ 706675 h 6857994"/>
              <a:gd name="connsiteX439" fmla="*/ 7697397 w 9143991"/>
              <a:gd name="connsiteY439" fmla="*/ 707612 h 6857994"/>
              <a:gd name="connsiteX440" fmla="*/ 7686222 w 9143991"/>
              <a:gd name="connsiteY440" fmla="*/ 708081 h 6857994"/>
              <a:gd name="connsiteX441" fmla="*/ 7657819 w 9143991"/>
              <a:gd name="connsiteY441" fmla="*/ 694957 h 6857994"/>
              <a:gd name="connsiteX442" fmla="*/ 7648041 w 9143991"/>
              <a:gd name="connsiteY442" fmla="*/ 660741 h 6857994"/>
              <a:gd name="connsiteX443" fmla="*/ 7681100 w 9143991"/>
              <a:gd name="connsiteY443" fmla="*/ 616212 h 6857994"/>
              <a:gd name="connsiteX444" fmla="*/ 8136949 w 9143991"/>
              <a:gd name="connsiteY444" fmla="*/ 616211 h 6857994"/>
              <a:gd name="connsiteX445" fmla="*/ 8150918 w 9143991"/>
              <a:gd name="connsiteY445" fmla="*/ 618086 h 6857994"/>
              <a:gd name="connsiteX446" fmla="*/ 8162093 w 9143991"/>
              <a:gd name="connsiteY446" fmla="*/ 622775 h 6857994"/>
              <a:gd name="connsiteX447" fmla="*/ 8162093 w 9143991"/>
              <a:gd name="connsiteY447" fmla="*/ 706674 h 6857994"/>
              <a:gd name="connsiteX448" fmla="*/ 8153246 w 9143991"/>
              <a:gd name="connsiteY448" fmla="*/ 707611 h 6857994"/>
              <a:gd name="connsiteX449" fmla="*/ 8142071 w 9143991"/>
              <a:gd name="connsiteY449" fmla="*/ 708081 h 6857994"/>
              <a:gd name="connsiteX450" fmla="*/ 8113668 w 9143991"/>
              <a:gd name="connsiteY450" fmla="*/ 694956 h 6857994"/>
              <a:gd name="connsiteX451" fmla="*/ 8103890 w 9143991"/>
              <a:gd name="connsiteY451" fmla="*/ 660741 h 6857994"/>
              <a:gd name="connsiteX452" fmla="*/ 8136949 w 9143991"/>
              <a:gd name="connsiteY452" fmla="*/ 616211 h 6857994"/>
              <a:gd name="connsiteX453" fmla="*/ 8718983 w 9143991"/>
              <a:gd name="connsiteY453" fmla="*/ 614336 h 6857994"/>
              <a:gd name="connsiteX454" fmla="*/ 8732486 w 9143991"/>
              <a:gd name="connsiteY454" fmla="*/ 617148 h 6857994"/>
              <a:gd name="connsiteX455" fmla="*/ 8741333 w 9143991"/>
              <a:gd name="connsiteY455" fmla="*/ 624179 h 6857994"/>
              <a:gd name="connsiteX456" fmla="*/ 8746454 w 9143991"/>
              <a:gd name="connsiteY456" fmla="*/ 634022 h 6857994"/>
              <a:gd name="connsiteX457" fmla="*/ 8748317 w 9143991"/>
              <a:gd name="connsiteY457" fmla="*/ 645740 h 6857994"/>
              <a:gd name="connsiteX458" fmla="*/ 8687785 w 9143991"/>
              <a:gd name="connsiteY458" fmla="*/ 646209 h 6857994"/>
              <a:gd name="connsiteX459" fmla="*/ 8690579 w 9143991"/>
              <a:gd name="connsiteY459" fmla="*/ 634491 h 6857994"/>
              <a:gd name="connsiteX460" fmla="*/ 8696167 w 9143991"/>
              <a:gd name="connsiteY460" fmla="*/ 624179 h 6857994"/>
              <a:gd name="connsiteX461" fmla="*/ 8705479 w 9143991"/>
              <a:gd name="connsiteY461" fmla="*/ 617148 h 6857994"/>
              <a:gd name="connsiteX462" fmla="*/ 8718983 w 9143991"/>
              <a:gd name="connsiteY462" fmla="*/ 614336 h 6857994"/>
              <a:gd name="connsiteX463" fmla="*/ 8453575 w 9143991"/>
              <a:gd name="connsiteY463" fmla="*/ 580589 h 6857994"/>
              <a:gd name="connsiteX464" fmla="*/ 8453575 w 9143991"/>
              <a:gd name="connsiteY464" fmla="*/ 743702 h 6857994"/>
              <a:gd name="connsiteX465" fmla="*/ 8499672 w 9143991"/>
              <a:gd name="connsiteY465" fmla="*/ 743702 h 6857994"/>
              <a:gd name="connsiteX466" fmla="*/ 8499672 w 9143991"/>
              <a:gd name="connsiteY466" fmla="*/ 580589 h 6857994"/>
              <a:gd name="connsiteX467" fmla="*/ 8013093 w 9143991"/>
              <a:gd name="connsiteY467" fmla="*/ 577309 h 6857994"/>
              <a:gd name="connsiteX468" fmla="*/ 7975843 w 9143991"/>
              <a:gd name="connsiteY468" fmla="*/ 581059 h 6857994"/>
              <a:gd name="connsiteX469" fmla="*/ 7946508 w 9143991"/>
              <a:gd name="connsiteY469" fmla="*/ 589027 h 6857994"/>
              <a:gd name="connsiteX470" fmla="*/ 7946508 w 9143991"/>
              <a:gd name="connsiteY470" fmla="*/ 743703 h 6857994"/>
              <a:gd name="connsiteX471" fmla="*/ 7992605 w 9143991"/>
              <a:gd name="connsiteY471" fmla="*/ 743703 h 6857994"/>
              <a:gd name="connsiteX472" fmla="*/ 7992605 w 9143991"/>
              <a:gd name="connsiteY472" fmla="*/ 619025 h 6857994"/>
              <a:gd name="connsiteX473" fmla="*/ 8001452 w 9143991"/>
              <a:gd name="connsiteY473" fmla="*/ 617150 h 6857994"/>
              <a:gd name="connsiteX474" fmla="*/ 8011696 w 9143991"/>
              <a:gd name="connsiteY474" fmla="*/ 616212 h 6857994"/>
              <a:gd name="connsiteX475" fmla="*/ 8029390 w 9143991"/>
              <a:gd name="connsiteY475" fmla="*/ 618087 h 6857994"/>
              <a:gd name="connsiteX476" fmla="*/ 8043824 w 9143991"/>
              <a:gd name="connsiteY476" fmla="*/ 621368 h 6857994"/>
              <a:gd name="connsiteX477" fmla="*/ 8051274 w 9143991"/>
              <a:gd name="connsiteY477" fmla="*/ 583871 h 6857994"/>
              <a:gd name="connsiteX478" fmla="*/ 8042427 w 9143991"/>
              <a:gd name="connsiteY478" fmla="*/ 581059 h 6857994"/>
              <a:gd name="connsiteX479" fmla="*/ 8032183 w 9143991"/>
              <a:gd name="connsiteY479" fmla="*/ 579184 h 6857994"/>
              <a:gd name="connsiteX480" fmla="*/ 8021940 w 9143991"/>
              <a:gd name="connsiteY480" fmla="*/ 577778 h 6857994"/>
              <a:gd name="connsiteX481" fmla="*/ 8013093 w 9143991"/>
              <a:gd name="connsiteY481" fmla="*/ 577309 h 6857994"/>
              <a:gd name="connsiteX482" fmla="*/ 7506025 w 9143991"/>
              <a:gd name="connsiteY482" fmla="*/ 576839 h 6857994"/>
              <a:gd name="connsiteX483" fmla="*/ 7467378 w 9143991"/>
              <a:gd name="connsiteY483" fmla="*/ 579652 h 6857994"/>
              <a:gd name="connsiteX484" fmla="*/ 7437112 w 9143991"/>
              <a:gd name="connsiteY484" fmla="*/ 586214 h 6857994"/>
              <a:gd name="connsiteX485" fmla="*/ 7437578 w 9143991"/>
              <a:gd name="connsiteY485" fmla="*/ 743234 h 6857994"/>
              <a:gd name="connsiteX486" fmla="*/ 7483675 w 9143991"/>
              <a:gd name="connsiteY486" fmla="*/ 743234 h 6857994"/>
              <a:gd name="connsiteX487" fmla="*/ 7483675 w 9143991"/>
              <a:gd name="connsiteY487" fmla="*/ 617149 h 6857994"/>
              <a:gd name="connsiteX488" fmla="*/ 7493453 w 9143991"/>
              <a:gd name="connsiteY488" fmla="*/ 616212 h 6857994"/>
              <a:gd name="connsiteX489" fmla="*/ 7503697 w 9143991"/>
              <a:gd name="connsiteY489" fmla="*/ 615743 h 6857994"/>
              <a:gd name="connsiteX490" fmla="*/ 7525581 w 9143991"/>
              <a:gd name="connsiteY490" fmla="*/ 625117 h 6857994"/>
              <a:gd name="connsiteX491" fmla="*/ 7531169 w 9143991"/>
              <a:gd name="connsiteY491" fmla="*/ 656990 h 6857994"/>
              <a:gd name="connsiteX492" fmla="*/ 7531169 w 9143991"/>
              <a:gd name="connsiteY492" fmla="*/ 744171 h 6857994"/>
              <a:gd name="connsiteX493" fmla="*/ 7577266 w 9143991"/>
              <a:gd name="connsiteY493" fmla="*/ 744171 h 6857994"/>
              <a:gd name="connsiteX494" fmla="*/ 7577266 w 9143991"/>
              <a:gd name="connsiteY494" fmla="*/ 651834 h 6857994"/>
              <a:gd name="connsiteX495" fmla="*/ 7574006 w 9143991"/>
              <a:gd name="connsiteY495" fmla="*/ 621367 h 6857994"/>
              <a:gd name="connsiteX496" fmla="*/ 7562366 w 9143991"/>
              <a:gd name="connsiteY496" fmla="*/ 597932 h 6857994"/>
              <a:gd name="connsiteX497" fmla="*/ 7540481 w 9143991"/>
              <a:gd name="connsiteY497" fmla="*/ 582464 h 6857994"/>
              <a:gd name="connsiteX498" fmla="*/ 7506025 w 9143991"/>
              <a:gd name="connsiteY498" fmla="*/ 576839 h 6857994"/>
              <a:gd name="connsiteX499" fmla="*/ 7843604 w 9143991"/>
              <a:gd name="connsiteY499" fmla="*/ 576371 h 6857994"/>
              <a:gd name="connsiteX500" fmla="*/ 7827307 w 9143991"/>
              <a:gd name="connsiteY500" fmla="*/ 576840 h 6857994"/>
              <a:gd name="connsiteX501" fmla="*/ 7812407 w 9143991"/>
              <a:gd name="connsiteY501" fmla="*/ 578715 h 6857994"/>
              <a:gd name="connsiteX502" fmla="*/ 7799369 w 9143991"/>
              <a:gd name="connsiteY502" fmla="*/ 581058 h 6857994"/>
              <a:gd name="connsiteX503" fmla="*/ 7789591 w 9143991"/>
              <a:gd name="connsiteY503" fmla="*/ 583871 h 6857994"/>
              <a:gd name="connsiteX504" fmla="*/ 7795644 w 9143991"/>
              <a:gd name="connsiteY504" fmla="*/ 620899 h 6857994"/>
              <a:gd name="connsiteX505" fmla="*/ 7815201 w 9143991"/>
              <a:gd name="connsiteY505" fmla="*/ 616212 h 6857994"/>
              <a:gd name="connsiteX506" fmla="*/ 7838482 w 9143991"/>
              <a:gd name="connsiteY506" fmla="*/ 614337 h 6857994"/>
              <a:gd name="connsiteX507" fmla="*/ 7863160 w 9143991"/>
              <a:gd name="connsiteY507" fmla="*/ 621368 h 6857994"/>
              <a:gd name="connsiteX508" fmla="*/ 7870145 w 9143991"/>
              <a:gd name="connsiteY508" fmla="*/ 640117 h 6857994"/>
              <a:gd name="connsiteX509" fmla="*/ 7870145 w 9143991"/>
              <a:gd name="connsiteY509" fmla="*/ 644335 h 6857994"/>
              <a:gd name="connsiteX510" fmla="*/ 7858970 w 9143991"/>
              <a:gd name="connsiteY510" fmla="*/ 642460 h 6857994"/>
              <a:gd name="connsiteX511" fmla="*/ 7843138 w 9143991"/>
              <a:gd name="connsiteY511" fmla="*/ 641523 h 6857994"/>
              <a:gd name="connsiteX512" fmla="*/ 7817529 w 9143991"/>
              <a:gd name="connsiteY512" fmla="*/ 644335 h 6857994"/>
              <a:gd name="connsiteX513" fmla="*/ 7795644 w 9143991"/>
              <a:gd name="connsiteY513" fmla="*/ 652772 h 6857994"/>
              <a:gd name="connsiteX514" fmla="*/ 7780279 w 9143991"/>
              <a:gd name="connsiteY514" fmla="*/ 668708 h 6857994"/>
              <a:gd name="connsiteX515" fmla="*/ 7774691 w 9143991"/>
              <a:gd name="connsiteY515" fmla="*/ 693082 h 6857994"/>
              <a:gd name="connsiteX516" fmla="*/ 7780279 w 9143991"/>
              <a:gd name="connsiteY516" fmla="*/ 717924 h 6857994"/>
              <a:gd name="connsiteX517" fmla="*/ 7794247 w 9143991"/>
              <a:gd name="connsiteY517" fmla="*/ 734798 h 6857994"/>
              <a:gd name="connsiteX518" fmla="*/ 7816132 w 9143991"/>
              <a:gd name="connsiteY518" fmla="*/ 744172 h 6857994"/>
              <a:gd name="connsiteX519" fmla="*/ 7844535 w 9143991"/>
              <a:gd name="connsiteY519" fmla="*/ 746984 h 6857994"/>
              <a:gd name="connsiteX520" fmla="*/ 7886907 w 9143991"/>
              <a:gd name="connsiteY520" fmla="*/ 744172 h 6857994"/>
              <a:gd name="connsiteX521" fmla="*/ 7914379 w 9143991"/>
              <a:gd name="connsiteY521" fmla="*/ 739016 h 6857994"/>
              <a:gd name="connsiteX522" fmla="*/ 7914379 w 9143991"/>
              <a:gd name="connsiteY522" fmla="*/ 642929 h 6857994"/>
              <a:gd name="connsiteX523" fmla="*/ 7911120 w 9143991"/>
              <a:gd name="connsiteY523" fmla="*/ 615275 h 6857994"/>
              <a:gd name="connsiteX524" fmla="*/ 7899479 w 9143991"/>
              <a:gd name="connsiteY524" fmla="*/ 594183 h 6857994"/>
              <a:gd name="connsiteX525" fmla="*/ 7877595 w 9143991"/>
              <a:gd name="connsiteY525" fmla="*/ 581058 h 6857994"/>
              <a:gd name="connsiteX526" fmla="*/ 7843604 w 9143991"/>
              <a:gd name="connsiteY526" fmla="*/ 576371 h 6857994"/>
              <a:gd name="connsiteX527" fmla="*/ 7334674 w 9143991"/>
              <a:gd name="connsiteY527" fmla="*/ 576371 h 6857994"/>
              <a:gd name="connsiteX528" fmla="*/ 7319308 w 9143991"/>
              <a:gd name="connsiteY528" fmla="*/ 576840 h 6857994"/>
              <a:gd name="connsiteX529" fmla="*/ 7304408 w 9143991"/>
              <a:gd name="connsiteY529" fmla="*/ 578715 h 6857994"/>
              <a:gd name="connsiteX530" fmla="*/ 7291371 w 9143991"/>
              <a:gd name="connsiteY530" fmla="*/ 581058 h 6857994"/>
              <a:gd name="connsiteX531" fmla="*/ 7281127 w 9143991"/>
              <a:gd name="connsiteY531" fmla="*/ 583871 h 6857994"/>
              <a:gd name="connsiteX532" fmla="*/ 7287180 w 9143991"/>
              <a:gd name="connsiteY532" fmla="*/ 620899 h 6857994"/>
              <a:gd name="connsiteX533" fmla="*/ 7306737 w 9143991"/>
              <a:gd name="connsiteY533" fmla="*/ 616212 h 6857994"/>
              <a:gd name="connsiteX534" fmla="*/ 7330018 w 9143991"/>
              <a:gd name="connsiteY534" fmla="*/ 614337 h 6857994"/>
              <a:gd name="connsiteX535" fmla="*/ 7354696 w 9143991"/>
              <a:gd name="connsiteY535" fmla="*/ 621368 h 6857994"/>
              <a:gd name="connsiteX536" fmla="*/ 7361681 w 9143991"/>
              <a:gd name="connsiteY536" fmla="*/ 640117 h 6857994"/>
              <a:gd name="connsiteX537" fmla="*/ 7361681 w 9143991"/>
              <a:gd name="connsiteY537" fmla="*/ 644335 h 6857994"/>
              <a:gd name="connsiteX538" fmla="*/ 7350506 w 9143991"/>
              <a:gd name="connsiteY538" fmla="*/ 642460 h 6857994"/>
              <a:gd name="connsiteX539" fmla="*/ 7334674 w 9143991"/>
              <a:gd name="connsiteY539" fmla="*/ 641523 h 6857994"/>
              <a:gd name="connsiteX540" fmla="*/ 7309065 w 9143991"/>
              <a:gd name="connsiteY540" fmla="*/ 644335 h 6857994"/>
              <a:gd name="connsiteX541" fmla="*/ 7287180 w 9143991"/>
              <a:gd name="connsiteY541" fmla="*/ 652772 h 6857994"/>
              <a:gd name="connsiteX542" fmla="*/ 7271815 w 9143991"/>
              <a:gd name="connsiteY542" fmla="*/ 668708 h 6857994"/>
              <a:gd name="connsiteX543" fmla="*/ 7266227 w 9143991"/>
              <a:gd name="connsiteY543" fmla="*/ 693082 h 6857994"/>
              <a:gd name="connsiteX544" fmla="*/ 7271349 w 9143991"/>
              <a:gd name="connsiteY544" fmla="*/ 717924 h 6857994"/>
              <a:gd name="connsiteX545" fmla="*/ 7285318 w 9143991"/>
              <a:gd name="connsiteY545" fmla="*/ 734798 h 6857994"/>
              <a:gd name="connsiteX546" fmla="*/ 7307202 w 9143991"/>
              <a:gd name="connsiteY546" fmla="*/ 744172 h 6857994"/>
              <a:gd name="connsiteX547" fmla="*/ 7335605 w 9143991"/>
              <a:gd name="connsiteY547" fmla="*/ 746984 h 6857994"/>
              <a:gd name="connsiteX548" fmla="*/ 7377977 w 9143991"/>
              <a:gd name="connsiteY548" fmla="*/ 744172 h 6857994"/>
              <a:gd name="connsiteX549" fmla="*/ 7405449 w 9143991"/>
              <a:gd name="connsiteY549" fmla="*/ 739016 h 6857994"/>
              <a:gd name="connsiteX550" fmla="*/ 7405449 w 9143991"/>
              <a:gd name="connsiteY550" fmla="*/ 642929 h 6857994"/>
              <a:gd name="connsiteX551" fmla="*/ 7402190 w 9143991"/>
              <a:gd name="connsiteY551" fmla="*/ 615275 h 6857994"/>
              <a:gd name="connsiteX552" fmla="*/ 7390549 w 9143991"/>
              <a:gd name="connsiteY552" fmla="*/ 594183 h 6857994"/>
              <a:gd name="connsiteX553" fmla="*/ 7368665 w 9143991"/>
              <a:gd name="connsiteY553" fmla="*/ 581058 h 6857994"/>
              <a:gd name="connsiteX554" fmla="*/ 7334674 w 9143991"/>
              <a:gd name="connsiteY554" fmla="*/ 576371 h 6857994"/>
              <a:gd name="connsiteX555" fmla="*/ 8718051 w 9143991"/>
              <a:gd name="connsiteY555" fmla="*/ 576370 h 6857994"/>
              <a:gd name="connsiteX556" fmla="*/ 8689182 w 9143991"/>
              <a:gd name="connsiteY556" fmla="*/ 581995 h 6857994"/>
              <a:gd name="connsiteX557" fmla="*/ 8664504 w 9143991"/>
              <a:gd name="connsiteY557" fmla="*/ 598400 h 6857994"/>
              <a:gd name="connsiteX558" fmla="*/ 8646810 w 9143991"/>
              <a:gd name="connsiteY558" fmla="*/ 625585 h 6857994"/>
              <a:gd name="connsiteX559" fmla="*/ 8640291 w 9143991"/>
              <a:gd name="connsiteY559" fmla="*/ 663551 h 6857994"/>
              <a:gd name="connsiteX560" fmla="*/ 8644948 w 9143991"/>
              <a:gd name="connsiteY560" fmla="*/ 696830 h 6857994"/>
              <a:gd name="connsiteX561" fmla="*/ 8660779 w 9143991"/>
              <a:gd name="connsiteY561" fmla="*/ 723547 h 6857994"/>
              <a:gd name="connsiteX562" fmla="*/ 8687785 w 9143991"/>
              <a:gd name="connsiteY562" fmla="*/ 741358 h 6857994"/>
              <a:gd name="connsiteX563" fmla="*/ 8725967 w 9143991"/>
              <a:gd name="connsiteY563" fmla="*/ 747920 h 6857994"/>
              <a:gd name="connsiteX564" fmla="*/ 8743195 w 9143991"/>
              <a:gd name="connsiteY564" fmla="*/ 746983 h 6857994"/>
              <a:gd name="connsiteX565" fmla="*/ 8759492 w 9143991"/>
              <a:gd name="connsiteY565" fmla="*/ 744639 h 6857994"/>
              <a:gd name="connsiteX566" fmla="*/ 8773461 w 9143991"/>
              <a:gd name="connsiteY566" fmla="*/ 741358 h 6857994"/>
              <a:gd name="connsiteX567" fmla="*/ 8783239 w 9143991"/>
              <a:gd name="connsiteY567" fmla="*/ 737609 h 6857994"/>
              <a:gd name="connsiteX568" fmla="*/ 8777186 w 9143991"/>
              <a:gd name="connsiteY568" fmla="*/ 700111 h 6857994"/>
              <a:gd name="connsiteX569" fmla="*/ 8757164 w 9143991"/>
              <a:gd name="connsiteY569" fmla="*/ 705736 h 6857994"/>
              <a:gd name="connsiteX570" fmla="*/ 8732486 w 9143991"/>
              <a:gd name="connsiteY570" fmla="*/ 708079 h 6857994"/>
              <a:gd name="connsiteX571" fmla="*/ 8700823 w 9143991"/>
              <a:gd name="connsiteY571" fmla="*/ 699643 h 6857994"/>
              <a:gd name="connsiteX572" fmla="*/ 8687320 w 9143991"/>
              <a:gd name="connsiteY572" fmla="*/ 677144 h 6857994"/>
              <a:gd name="connsiteX573" fmla="*/ 8791620 w 9143991"/>
              <a:gd name="connsiteY573" fmla="*/ 677144 h 6857994"/>
              <a:gd name="connsiteX574" fmla="*/ 8792086 w 9143991"/>
              <a:gd name="connsiteY574" fmla="*/ 668707 h 6857994"/>
              <a:gd name="connsiteX575" fmla="*/ 8792551 w 9143991"/>
              <a:gd name="connsiteY575" fmla="*/ 659802 h 6857994"/>
              <a:gd name="connsiteX576" fmla="*/ 8772530 w 9143991"/>
              <a:gd name="connsiteY576" fmla="*/ 597462 h 6857994"/>
              <a:gd name="connsiteX577" fmla="*/ 8718051 w 9143991"/>
              <a:gd name="connsiteY577" fmla="*/ 576370 h 6857994"/>
              <a:gd name="connsiteX578" fmla="*/ 7193589 w 9143991"/>
              <a:gd name="connsiteY578" fmla="*/ 532312 h 6857994"/>
              <a:gd name="connsiteX579" fmla="*/ 7147492 w 9143991"/>
              <a:gd name="connsiteY579" fmla="*/ 539811 h 6857994"/>
              <a:gd name="connsiteX580" fmla="*/ 7148423 w 9143991"/>
              <a:gd name="connsiteY580" fmla="*/ 677145 h 6857994"/>
              <a:gd name="connsiteX581" fmla="*/ 7151217 w 9143991"/>
              <a:gd name="connsiteY581" fmla="*/ 706206 h 6857994"/>
              <a:gd name="connsiteX582" fmla="*/ 7161461 w 9143991"/>
              <a:gd name="connsiteY582" fmla="*/ 728236 h 6857994"/>
              <a:gd name="connsiteX583" fmla="*/ 7181017 w 9143991"/>
              <a:gd name="connsiteY583" fmla="*/ 742297 h 6857994"/>
              <a:gd name="connsiteX584" fmla="*/ 7212214 w 9143991"/>
              <a:gd name="connsiteY584" fmla="*/ 747453 h 6857994"/>
              <a:gd name="connsiteX585" fmla="*/ 7236892 w 9143991"/>
              <a:gd name="connsiteY585" fmla="*/ 744641 h 6857994"/>
              <a:gd name="connsiteX586" fmla="*/ 7255517 w 9143991"/>
              <a:gd name="connsiteY586" fmla="*/ 738547 h 6857994"/>
              <a:gd name="connsiteX587" fmla="*/ 7248999 w 9143991"/>
              <a:gd name="connsiteY587" fmla="*/ 702456 h 6857994"/>
              <a:gd name="connsiteX588" fmla="*/ 7234564 w 9143991"/>
              <a:gd name="connsiteY588" fmla="*/ 706675 h 6857994"/>
              <a:gd name="connsiteX589" fmla="*/ 7219199 w 9143991"/>
              <a:gd name="connsiteY589" fmla="*/ 708081 h 6857994"/>
              <a:gd name="connsiteX590" fmla="*/ 7198711 w 9143991"/>
              <a:gd name="connsiteY590" fmla="*/ 699644 h 6857994"/>
              <a:gd name="connsiteX591" fmla="*/ 7193589 w 9143991"/>
              <a:gd name="connsiteY591" fmla="*/ 676208 h 6857994"/>
              <a:gd name="connsiteX592" fmla="*/ 7193589 w 9143991"/>
              <a:gd name="connsiteY592" fmla="*/ 619025 h 6857994"/>
              <a:gd name="connsiteX593" fmla="*/ 7248533 w 9143991"/>
              <a:gd name="connsiteY593" fmla="*/ 619025 h 6857994"/>
              <a:gd name="connsiteX594" fmla="*/ 7248533 w 9143991"/>
              <a:gd name="connsiteY594" fmla="*/ 580590 h 6857994"/>
              <a:gd name="connsiteX595" fmla="*/ 7193589 w 9143991"/>
              <a:gd name="connsiteY595" fmla="*/ 580590 h 6857994"/>
              <a:gd name="connsiteX596" fmla="*/ 8288743 w 9143991"/>
              <a:gd name="connsiteY596" fmla="*/ 528561 h 6857994"/>
              <a:gd name="connsiteX597" fmla="*/ 8288743 w 9143991"/>
              <a:gd name="connsiteY597" fmla="*/ 743702 h 6857994"/>
              <a:gd name="connsiteX598" fmla="*/ 8431225 w 9143991"/>
              <a:gd name="connsiteY598" fmla="*/ 743702 h 6857994"/>
              <a:gd name="connsiteX599" fmla="*/ 8431225 w 9143991"/>
              <a:gd name="connsiteY599" fmla="*/ 701986 h 6857994"/>
              <a:gd name="connsiteX600" fmla="*/ 8336703 w 9143991"/>
              <a:gd name="connsiteY600" fmla="*/ 701986 h 6857994"/>
              <a:gd name="connsiteX601" fmla="*/ 8336703 w 9143991"/>
              <a:gd name="connsiteY601" fmla="*/ 528561 h 6857994"/>
              <a:gd name="connsiteX602" fmla="*/ 7052504 w 9143991"/>
              <a:gd name="connsiteY602" fmla="*/ 524344 h 6857994"/>
              <a:gd name="connsiteX603" fmla="*/ 7019910 w 9143991"/>
              <a:gd name="connsiteY603" fmla="*/ 529031 h 6857994"/>
              <a:gd name="connsiteX604" fmla="*/ 6995232 w 9143991"/>
              <a:gd name="connsiteY604" fmla="*/ 541687 h 6857994"/>
              <a:gd name="connsiteX605" fmla="*/ 6979401 w 9143991"/>
              <a:gd name="connsiteY605" fmla="*/ 561841 h 6857994"/>
              <a:gd name="connsiteX606" fmla="*/ 6973813 w 9143991"/>
              <a:gd name="connsiteY606" fmla="*/ 588558 h 6857994"/>
              <a:gd name="connsiteX607" fmla="*/ 6978935 w 9143991"/>
              <a:gd name="connsiteY607" fmla="*/ 613869 h 6857994"/>
              <a:gd name="connsiteX608" fmla="*/ 6992438 w 9143991"/>
              <a:gd name="connsiteY608" fmla="*/ 631211 h 6857994"/>
              <a:gd name="connsiteX609" fmla="*/ 7011063 w 9143991"/>
              <a:gd name="connsiteY609" fmla="*/ 643398 h 6857994"/>
              <a:gd name="connsiteX610" fmla="*/ 7032016 w 9143991"/>
              <a:gd name="connsiteY610" fmla="*/ 651835 h 6857994"/>
              <a:gd name="connsiteX611" fmla="*/ 7066007 w 9143991"/>
              <a:gd name="connsiteY611" fmla="*/ 666834 h 6857994"/>
              <a:gd name="connsiteX612" fmla="*/ 7075785 w 9143991"/>
              <a:gd name="connsiteY612" fmla="*/ 684176 h 6857994"/>
              <a:gd name="connsiteX613" fmla="*/ 7074388 w 9143991"/>
              <a:gd name="connsiteY613" fmla="*/ 693082 h 6857994"/>
              <a:gd name="connsiteX614" fmla="*/ 7068801 w 9143991"/>
              <a:gd name="connsiteY614" fmla="*/ 700113 h 6857994"/>
              <a:gd name="connsiteX615" fmla="*/ 7058091 w 9143991"/>
              <a:gd name="connsiteY615" fmla="*/ 704800 h 6857994"/>
              <a:gd name="connsiteX616" fmla="*/ 7041329 w 9143991"/>
              <a:gd name="connsiteY616" fmla="*/ 706675 h 6857994"/>
              <a:gd name="connsiteX617" fmla="*/ 7007338 w 9143991"/>
              <a:gd name="connsiteY617" fmla="*/ 702925 h 6857994"/>
              <a:gd name="connsiteX618" fmla="*/ 6983591 w 9143991"/>
              <a:gd name="connsiteY618" fmla="*/ 693551 h 6857994"/>
              <a:gd name="connsiteX619" fmla="*/ 6970088 w 9143991"/>
              <a:gd name="connsiteY619" fmla="*/ 731986 h 6857994"/>
              <a:gd name="connsiteX620" fmla="*/ 6980797 w 9143991"/>
              <a:gd name="connsiteY620" fmla="*/ 737141 h 6857994"/>
              <a:gd name="connsiteX621" fmla="*/ 6995697 w 9143991"/>
              <a:gd name="connsiteY621" fmla="*/ 742297 h 6857994"/>
              <a:gd name="connsiteX622" fmla="*/ 7015719 w 9143991"/>
              <a:gd name="connsiteY622" fmla="*/ 746516 h 6857994"/>
              <a:gd name="connsiteX623" fmla="*/ 7041329 w 9143991"/>
              <a:gd name="connsiteY623" fmla="*/ 748391 h 6857994"/>
              <a:gd name="connsiteX624" fmla="*/ 7104654 w 9143991"/>
              <a:gd name="connsiteY624" fmla="*/ 731517 h 6857994"/>
              <a:gd name="connsiteX625" fmla="*/ 7125607 w 9143991"/>
              <a:gd name="connsiteY625" fmla="*/ 684645 h 6857994"/>
              <a:gd name="connsiteX626" fmla="*/ 7121417 w 9143991"/>
              <a:gd name="connsiteY626" fmla="*/ 658397 h 6857994"/>
              <a:gd name="connsiteX627" fmla="*/ 7109310 w 9143991"/>
              <a:gd name="connsiteY627" fmla="*/ 639648 h 6857994"/>
              <a:gd name="connsiteX628" fmla="*/ 7088823 w 9143991"/>
              <a:gd name="connsiteY628" fmla="*/ 625587 h 6857994"/>
              <a:gd name="connsiteX629" fmla="*/ 7059954 w 9143991"/>
              <a:gd name="connsiteY629" fmla="*/ 613400 h 6857994"/>
              <a:gd name="connsiteX630" fmla="*/ 7045520 w 9143991"/>
              <a:gd name="connsiteY630" fmla="*/ 607776 h 6857994"/>
              <a:gd name="connsiteX631" fmla="*/ 7033879 w 9143991"/>
              <a:gd name="connsiteY631" fmla="*/ 601682 h 6857994"/>
              <a:gd name="connsiteX632" fmla="*/ 7025963 w 9143991"/>
              <a:gd name="connsiteY632" fmla="*/ 594652 h 6857994"/>
              <a:gd name="connsiteX633" fmla="*/ 7023169 w 9143991"/>
              <a:gd name="connsiteY633" fmla="*/ 584808 h 6857994"/>
              <a:gd name="connsiteX634" fmla="*/ 7030619 w 9143991"/>
              <a:gd name="connsiteY634" fmla="*/ 570278 h 6857994"/>
              <a:gd name="connsiteX635" fmla="*/ 7055298 w 9143991"/>
              <a:gd name="connsiteY635" fmla="*/ 565591 h 6857994"/>
              <a:gd name="connsiteX636" fmla="*/ 7081838 w 9143991"/>
              <a:gd name="connsiteY636" fmla="*/ 569341 h 6857994"/>
              <a:gd name="connsiteX637" fmla="*/ 7101860 w 9143991"/>
              <a:gd name="connsiteY637" fmla="*/ 577778 h 6857994"/>
              <a:gd name="connsiteX638" fmla="*/ 7115829 w 9143991"/>
              <a:gd name="connsiteY638" fmla="*/ 539812 h 6857994"/>
              <a:gd name="connsiteX639" fmla="*/ 7089754 w 9143991"/>
              <a:gd name="connsiteY639" fmla="*/ 529031 h 6857994"/>
              <a:gd name="connsiteX640" fmla="*/ 7052504 w 9143991"/>
              <a:gd name="connsiteY640" fmla="*/ 524344 h 6857994"/>
              <a:gd name="connsiteX641" fmla="*/ 8476158 w 9143991"/>
              <a:gd name="connsiteY641" fmla="*/ 505711 h 6857994"/>
              <a:gd name="connsiteX642" fmla="*/ 8456834 w 9143991"/>
              <a:gd name="connsiteY642" fmla="*/ 513093 h 6857994"/>
              <a:gd name="connsiteX643" fmla="*/ 8448453 w 9143991"/>
              <a:gd name="connsiteY643" fmla="*/ 533248 h 6857994"/>
              <a:gd name="connsiteX644" fmla="*/ 8456834 w 9143991"/>
              <a:gd name="connsiteY644" fmla="*/ 553403 h 6857994"/>
              <a:gd name="connsiteX645" fmla="*/ 8495481 w 9143991"/>
              <a:gd name="connsiteY645" fmla="*/ 553403 h 6857994"/>
              <a:gd name="connsiteX646" fmla="*/ 8503863 w 9143991"/>
              <a:gd name="connsiteY646" fmla="*/ 533248 h 6857994"/>
              <a:gd name="connsiteX647" fmla="*/ 8495481 w 9143991"/>
              <a:gd name="connsiteY647" fmla="*/ 513093 h 6857994"/>
              <a:gd name="connsiteX648" fmla="*/ 8476158 w 9143991"/>
              <a:gd name="connsiteY648" fmla="*/ 505711 h 6857994"/>
              <a:gd name="connsiteX649" fmla="*/ 8208656 w 9143991"/>
              <a:gd name="connsiteY649" fmla="*/ 502783 h 6857994"/>
              <a:gd name="connsiteX650" fmla="*/ 8162559 w 9143991"/>
              <a:gd name="connsiteY650" fmla="*/ 510281 h 6857994"/>
              <a:gd name="connsiteX651" fmla="*/ 8162559 w 9143991"/>
              <a:gd name="connsiteY651" fmla="*/ 583871 h 6857994"/>
              <a:gd name="connsiteX652" fmla="*/ 8147193 w 9143991"/>
              <a:gd name="connsiteY652" fmla="*/ 578715 h 6857994"/>
              <a:gd name="connsiteX653" fmla="*/ 8129965 w 9143991"/>
              <a:gd name="connsiteY653" fmla="*/ 576839 h 6857994"/>
              <a:gd name="connsiteX654" fmla="*/ 8099233 w 9143991"/>
              <a:gd name="connsiteY654" fmla="*/ 582934 h 6857994"/>
              <a:gd name="connsiteX655" fmla="*/ 8076418 w 9143991"/>
              <a:gd name="connsiteY655" fmla="*/ 599806 h 6857994"/>
              <a:gd name="connsiteX656" fmla="*/ 8062449 w 9143991"/>
              <a:gd name="connsiteY656" fmla="*/ 626993 h 6857994"/>
              <a:gd name="connsiteX657" fmla="*/ 8057327 w 9143991"/>
              <a:gd name="connsiteY657" fmla="*/ 663083 h 6857994"/>
              <a:gd name="connsiteX658" fmla="*/ 8062915 w 9143991"/>
              <a:gd name="connsiteY658" fmla="*/ 698237 h 6857994"/>
              <a:gd name="connsiteX659" fmla="*/ 8079677 w 9143991"/>
              <a:gd name="connsiteY659" fmla="*/ 724954 h 6857994"/>
              <a:gd name="connsiteX660" fmla="*/ 8106218 w 9143991"/>
              <a:gd name="connsiteY660" fmla="*/ 741829 h 6857994"/>
              <a:gd name="connsiteX661" fmla="*/ 8141605 w 9143991"/>
              <a:gd name="connsiteY661" fmla="*/ 747922 h 6857994"/>
              <a:gd name="connsiteX662" fmla="*/ 8159299 w 9143991"/>
              <a:gd name="connsiteY662" fmla="*/ 746984 h 6857994"/>
              <a:gd name="connsiteX663" fmla="*/ 8176993 w 9143991"/>
              <a:gd name="connsiteY663" fmla="*/ 745110 h 6857994"/>
              <a:gd name="connsiteX664" fmla="*/ 8193756 w 9143991"/>
              <a:gd name="connsiteY664" fmla="*/ 742296 h 6857994"/>
              <a:gd name="connsiteX665" fmla="*/ 8207724 w 9143991"/>
              <a:gd name="connsiteY665" fmla="*/ 738547 h 6857994"/>
              <a:gd name="connsiteX666" fmla="*/ 7753272 w 9143991"/>
              <a:gd name="connsiteY666" fmla="*/ 502783 h 6857994"/>
              <a:gd name="connsiteX667" fmla="*/ 7707175 w 9143991"/>
              <a:gd name="connsiteY667" fmla="*/ 510282 h 6857994"/>
              <a:gd name="connsiteX668" fmla="*/ 7707175 w 9143991"/>
              <a:gd name="connsiteY668" fmla="*/ 583871 h 6857994"/>
              <a:gd name="connsiteX669" fmla="*/ 7691809 w 9143991"/>
              <a:gd name="connsiteY669" fmla="*/ 578715 h 6857994"/>
              <a:gd name="connsiteX670" fmla="*/ 7674581 w 9143991"/>
              <a:gd name="connsiteY670" fmla="*/ 576840 h 6857994"/>
              <a:gd name="connsiteX671" fmla="*/ 7643850 w 9143991"/>
              <a:gd name="connsiteY671" fmla="*/ 582934 h 6857994"/>
              <a:gd name="connsiteX672" fmla="*/ 7621034 w 9143991"/>
              <a:gd name="connsiteY672" fmla="*/ 599807 h 6857994"/>
              <a:gd name="connsiteX673" fmla="*/ 7606600 w 9143991"/>
              <a:gd name="connsiteY673" fmla="*/ 626993 h 6857994"/>
              <a:gd name="connsiteX674" fmla="*/ 7601478 w 9143991"/>
              <a:gd name="connsiteY674" fmla="*/ 663084 h 6857994"/>
              <a:gd name="connsiteX675" fmla="*/ 7607065 w 9143991"/>
              <a:gd name="connsiteY675" fmla="*/ 698238 h 6857994"/>
              <a:gd name="connsiteX676" fmla="*/ 7649903 w 9143991"/>
              <a:gd name="connsiteY676" fmla="*/ 741829 h 6857994"/>
              <a:gd name="connsiteX677" fmla="*/ 7685756 w 9143991"/>
              <a:gd name="connsiteY677" fmla="*/ 747922 h 6857994"/>
              <a:gd name="connsiteX678" fmla="*/ 7702984 w 9143991"/>
              <a:gd name="connsiteY678" fmla="*/ 746984 h 6857994"/>
              <a:gd name="connsiteX679" fmla="*/ 7720678 w 9143991"/>
              <a:gd name="connsiteY679" fmla="*/ 745110 h 6857994"/>
              <a:gd name="connsiteX680" fmla="*/ 7737441 w 9143991"/>
              <a:gd name="connsiteY680" fmla="*/ 742297 h 6857994"/>
              <a:gd name="connsiteX681" fmla="*/ 7751875 w 9143991"/>
              <a:gd name="connsiteY681" fmla="*/ 738548 h 6857994"/>
              <a:gd name="connsiteX682" fmla="*/ 7753272 w 9143991"/>
              <a:gd name="connsiteY682" fmla="*/ 738548 h 6857994"/>
              <a:gd name="connsiteX683" fmla="*/ 8598851 w 9143991"/>
              <a:gd name="connsiteY683" fmla="*/ 502782 h 6857994"/>
              <a:gd name="connsiteX684" fmla="*/ 8546235 w 9143991"/>
              <a:gd name="connsiteY684" fmla="*/ 521531 h 6857994"/>
              <a:gd name="connsiteX685" fmla="*/ 8528541 w 9143991"/>
              <a:gd name="connsiteY685" fmla="*/ 571683 h 6857994"/>
              <a:gd name="connsiteX686" fmla="*/ 8528541 w 9143991"/>
              <a:gd name="connsiteY686" fmla="*/ 743702 h 6857994"/>
              <a:gd name="connsiteX687" fmla="*/ 8574638 w 9143991"/>
              <a:gd name="connsiteY687" fmla="*/ 743702 h 6857994"/>
              <a:gd name="connsiteX688" fmla="*/ 8574638 w 9143991"/>
              <a:gd name="connsiteY688" fmla="*/ 619024 h 6857994"/>
              <a:gd name="connsiteX689" fmla="*/ 8631445 w 9143991"/>
              <a:gd name="connsiteY689" fmla="*/ 619024 h 6857994"/>
              <a:gd name="connsiteX690" fmla="*/ 8631445 w 9143991"/>
              <a:gd name="connsiteY690" fmla="*/ 580589 h 6857994"/>
              <a:gd name="connsiteX691" fmla="*/ 8574638 w 9143991"/>
              <a:gd name="connsiteY691" fmla="*/ 580589 h 6857994"/>
              <a:gd name="connsiteX692" fmla="*/ 8574638 w 9143991"/>
              <a:gd name="connsiteY692" fmla="*/ 572621 h 6857994"/>
              <a:gd name="connsiteX693" fmla="*/ 8576035 w 9143991"/>
              <a:gd name="connsiteY693" fmla="*/ 560434 h 6857994"/>
              <a:gd name="connsiteX694" fmla="*/ 8580691 w 9143991"/>
              <a:gd name="connsiteY694" fmla="*/ 550591 h 6857994"/>
              <a:gd name="connsiteX695" fmla="*/ 8589538 w 9143991"/>
              <a:gd name="connsiteY695" fmla="*/ 544498 h 6857994"/>
              <a:gd name="connsiteX696" fmla="*/ 8603507 w 9143991"/>
              <a:gd name="connsiteY696" fmla="*/ 542154 h 6857994"/>
              <a:gd name="connsiteX697" fmla="*/ 8617010 w 9143991"/>
              <a:gd name="connsiteY697" fmla="*/ 543560 h 6857994"/>
              <a:gd name="connsiteX698" fmla="*/ 8630513 w 9143991"/>
              <a:gd name="connsiteY698" fmla="*/ 547779 h 6857994"/>
              <a:gd name="connsiteX699" fmla="*/ 8639360 w 9143991"/>
              <a:gd name="connsiteY699" fmla="*/ 510750 h 6857994"/>
              <a:gd name="connsiteX700" fmla="*/ 8622598 w 9143991"/>
              <a:gd name="connsiteY700" fmla="*/ 505594 h 6857994"/>
              <a:gd name="connsiteX701" fmla="*/ 8598851 w 9143991"/>
              <a:gd name="connsiteY701" fmla="*/ 502782 h 6857994"/>
              <a:gd name="connsiteX702" fmla="*/ 8949467 w 9143991"/>
              <a:gd name="connsiteY702" fmla="*/ 337326 h 6857994"/>
              <a:gd name="connsiteX703" fmla="*/ 8785101 w 9143991"/>
              <a:gd name="connsiteY703" fmla="*/ 464348 h 6857994"/>
              <a:gd name="connsiteX704" fmla="*/ 8834923 w 9143991"/>
              <a:gd name="connsiteY704" fmla="*/ 562779 h 6857994"/>
              <a:gd name="connsiteX705" fmla="*/ 0 w 9143991"/>
              <a:gd name="connsiteY705" fmla="*/ 0 h 6857994"/>
              <a:gd name="connsiteX706" fmla="*/ 9143991 w 9143991"/>
              <a:gd name="connsiteY706" fmla="*/ 0 h 6857994"/>
              <a:gd name="connsiteX707" fmla="*/ 9143991 w 9143991"/>
              <a:gd name="connsiteY707" fmla="*/ 6857994 h 6857994"/>
              <a:gd name="connsiteX708" fmla="*/ 0 w 9143991"/>
              <a:gd name="connsiteY70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9143991" h="6857994">
                <a:moveTo>
                  <a:pt x="7191261" y="880098"/>
                </a:moveTo>
                <a:cubicBezTo>
                  <a:pt x="7194055" y="880098"/>
                  <a:pt x="7196383" y="880567"/>
                  <a:pt x="7198711" y="881504"/>
                </a:cubicBezTo>
                <a:cubicBezTo>
                  <a:pt x="7201039" y="882442"/>
                  <a:pt x="7202902" y="883379"/>
                  <a:pt x="7204299" y="884316"/>
                </a:cubicBezTo>
                <a:lnTo>
                  <a:pt x="7204299" y="920408"/>
                </a:lnTo>
                <a:cubicBezTo>
                  <a:pt x="7203367" y="920876"/>
                  <a:pt x="7201971" y="920876"/>
                  <a:pt x="7200108" y="921345"/>
                </a:cubicBezTo>
                <a:cubicBezTo>
                  <a:pt x="7198245" y="921814"/>
                  <a:pt x="7195917" y="921814"/>
                  <a:pt x="7193124" y="921814"/>
                </a:cubicBezTo>
                <a:cubicBezTo>
                  <a:pt x="7187536" y="921814"/>
                  <a:pt x="7183345" y="919939"/>
                  <a:pt x="7180086" y="916189"/>
                </a:cubicBezTo>
                <a:cubicBezTo>
                  <a:pt x="7176827" y="912439"/>
                  <a:pt x="7174964" y="907283"/>
                  <a:pt x="7174964" y="900721"/>
                </a:cubicBezTo>
                <a:cubicBezTo>
                  <a:pt x="7174964" y="897440"/>
                  <a:pt x="7175430" y="894628"/>
                  <a:pt x="7175895" y="892285"/>
                </a:cubicBezTo>
                <a:cubicBezTo>
                  <a:pt x="7176361" y="889941"/>
                  <a:pt x="7177292" y="887597"/>
                  <a:pt x="7178689" y="885723"/>
                </a:cubicBezTo>
                <a:cubicBezTo>
                  <a:pt x="7180086" y="883848"/>
                  <a:pt x="7181949" y="882442"/>
                  <a:pt x="7183811" y="881504"/>
                </a:cubicBezTo>
                <a:cubicBezTo>
                  <a:pt x="7185674" y="880567"/>
                  <a:pt x="7188467" y="880098"/>
                  <a:pt x="7191261" y="880098"/>
                </a:cubicBezTo>
                <a:close/>
                <a:moveTo>
                  <a:pt x="8021939" y="880097"/>
                </a:moveTo>
                <a:cubicBezTo>
                  <a:pt x="8027526" y="880097"/>
                  <a:pt x="8031717" y="881503"/>
                  <a:pt x="8034976" y="885253"/>
                </a:cubicBezTo>
                <a:cubicBezTo>
                  <a:pt x="8038236" y="889002"/>
                  <a:pt x="8040098" y="894158"/>
                  <a:pt x="8040098" y="900720"/>
                </a:cubicBezTo>
                <a:cubicBezTo>
                  <a:pt x="8040098" y="904001"/>
                  <a:pt x="8040098" y="906345"/>
                  <a:pt x="8038701" y="909626"/>
                </a:cubicBezTo>
                <a:cubicBezTo>
                  <a:pt x="8038236" y="911969"/>
                  <a:pt x="8037305" y="914313"/>
                  <a:pt x="8035908" y="916188"/>
                </a:cubicBezTo>
                <a:cubicBezTo>
                  <a:pt x="8034511" y="918063"/>
                  <a:pt x="8032648" y="919469"/>
                  <a:pt x="8030786" y="920406"/>
                </a:cubicBezTo>
                <a:cubicBezTo>
                  <a:pt x="8028923" y="921344"/>
                  <a:pt x="8026129" y="921812"/>
                  <a:pt x="8023336" y="921812"/>
                </a:cubicBezTo>
                <a:cubicBezTo>
                  <a:pt x="8020542" y="921812"/>
                  <a:pt x="8018214" y="921344"/>
                  <a:pt x="8015886" y="920406"/>
                </a:cubicBezTo>
                <a:cubicBezTo>
                  <a:pt x="8013558" y="919469"/>
                  <a:pt x="8012161" y="918531"/>
                  <a:pt x="8010764" y="917594"/>
                </a:cubicBezTo>
                <a:lnTo>
                  <a:pt x="8010764" y="881503"/>
                </a:lnTo>
                <a:cubicBezTo>
                  <a:pt x="8011695" y="881034"/>
                  <a:pt x="8013092" y="880565"/>
                  <a:pt x="8014954" y="880565"/>
                </a:cubicBezTo>
                <a:cubicBezTo>
                  <a:pt x="8016351" y="880097"/>
                  <a:pt x="8018679" y="880097"/>
                  <a:pt x="8021939" y="880097"/>
                </a:cubicBezTo>
                <a:close/>
                <a:moveTo>
                  <a:pt x="7501834" y="879629"/>
                </a:moveTo>
                <a:cubicBezTo>
                  <a:pt x="7506491" y="879629"/>
                  <a:pt x="7510681" y="881503"/>
                  <a:pt x="7513475" y="885253"/>
                </a:cubicBezTo>
                <a:cubicBezTo>
                  <a:pt x="7516269" y="889003"/>
                  <a:pt x="7517666" y="894159"/>
                  <a:pt x="7517666" y="900721"/>
                </a:cubicBezTo>
                <a:cubicBezTo>
                  <a:pt x="7517666" y="907283"/>
                  <a:pt x="7516269" y="912439"/>
                  <a:pt x="7513475" y="916189"/>
                </a:cubicBezTo>
                <a:cubicBezTo>
                  <a:pt x="7510681" y="919938"/>
                  <a:pt x="7506956" y="921813"/>
                  <a:pt x="7501834" y="921813"/>
                </a:cubicBezTo>
                <a:cubicBezTo>
                  <a:pt x="7497178" y="921813"/>
                  <a:pt x="7492987" y="919938"/>
                  <a:pt x="7490194" y="916189"/>
                </a:cubicBezTo>
                <a:cubicBezTo>
                  <a:pt x="7487400" y="912439"/>
                  <a:pt x="7486003" y="907283"/>
                  <a:pt x="7486003" y="900721"/>
                </a:cubicBezTo>
                <a:cubicBezTo>
                  <a:pt x="7486003" y="894159"/>
                  <a:pt x="7487400" y="889003"/>
                  <a:pt x="7490194" y="885253"/>
                </a:cubicBezTo>
                <a:cubicBezTo>
                  <a:pt x="7492987" y="881503"/>
                  <a:pt x="7496712" y="879629"/>
                  <a:pt x="7501834" y="879629"/>
                </a:cubicBezTo>
                <a:close/>
                <a:moveTo>
                  <a:pt x="7564228" y="879629"/>
                </a:moveTo>
                <a:cubicBezTo>
                  <a:pt x="7568419" y="879629"/>
                  <a:pt x="7571678" y="881035"/>
                  <a:pt x="7574006" y="883847"/>
                </a:cubicBezTo>
                <a:cubicBezTo>
                  <a:pt x="7576334" y="886659"/>
                  <a:pt x="7577266" y="890409"/>
                  <a:pt x="7577266" y="895096"/>
                </a:cubicBezTo>
                <a:lnTo>
                  <a:pt x="7577266" y="895565"/>
                </a:lnTo>
                <a:lnTo>
                  <a:pt x="7549328" y="895565"/>
                </a:lnTo>
                <a:cubicBezTo>
                  <a:pt x="7549794" y="893690"/>
                  <a:pt x="7550259" y="891815"/>
                  <a:pt x="7550725" y="889940"/>
                </a:cubicBezTo>
                <a:cubicBezTo>
                  <a:pt x="7551191" y="888066"/>
                  <a:pt x="7552122" y="886191"/>
                  <a:pt x="7553519" y="884785"/>
                </a:cubicBezTo>
                <a:cubicBezTo>
                  <a:pt x="7554916" y="882910"/>
                  <a:pt x="7556312" y="881972"/>
                  <a:pt x="7558175" y="881035"/>
                </a:cubicBezTo>
                <a:cubicBezTo>
                  <a:pt x="7560037" y="880097"/>
                  <a:pt x="7561900" y="879629"/>
                  <a:pt x="7564228" y="879629"/>
                </a:cubicBezTo>
                <a:close/>
                <a:moveTo>
                  <a:pt x="7900411" y="879628"/>
                </a:moveTo>
                <a:cubicBezTo>
                  <a:pt x="7905067" y="879628"/>
                  <a:pt x="7909258" y="881502"/>
                  <a:pt x="7912051" y="885252"/>
                </a:cubicBezTo>
                <a:cubicBezTo>
                  <a:pt x="7914845" y="889002"/>
                  <a:pt x="7916242" y="894158"/>
                  <a:pt x="7916242" y="900720"/>
                </a:cubicBezTo>
                <a:cubicBezTo>
                  <a:pt x="7916242" y="907282"/>
                  <a:pt x="7914845" y="912438"/>
                  <a:pt x="7912051" y="916188"/>
                </a:cubicBezTo>
                <a:cubicBezTo>
                  <a:pt x="7909258" y="919937"/>
                  <a:pt x="7905533" y="921812"/>
                  <a:pt x="7900411" y="921812"/>
                </a:cubicBezTo>
                <a:cubicBezTo>
                  <a:pt x="7895754" y="921812"/>
                  <a:pt x="7891564" y="919937"/>
                  <a:pt x="7888770" y="916188"/>
                </a:cubicBezTo>
                <a:cubicBezTo>
                  <a:pt x="7885976" y="912438"/>
                  <a:pt x="7884579" y="907282"/>
                  <a:pt x="7884579" y="900720"/>
                </a:cubicBezTo>
                <a:cubicBezTo>
                  <a:pt x="7884579" y="894158"/>
                  <a:pt x="7885976" y="889002"/>
                  <a:pt x="7888770" y="885252"/>
                </a:cubicBezTo>
                <a:cubicBezTo>
                  <a:pt x="7891564" y="881502"/>
                  <a:pt x="7895289" y="879628"/>
                  <a:pt x="7900411" y="879628"/>
                </a:cubicBezTo>
                <a:close/>
                <a:moveTo>
                  <a:pt x="7053435" y="879161"/>
                </a:moveTo>
                <a:cubicBezTo>
                  <a:pt x="7057626" y="879161"/>
                  <a:pt x="7060885" y="881036"/>
                  <a:pt x="7063213" y="883848"/>
                </a:cubicBezTo>
                <a:cubicBezTo>
                  <a:pt x="7065541" y="886660"/>
                  <a:pt x="7066473" y="890410"/>
                  <a:pt x="7066473" y="895097"/>
                </a:cubicBezTo>
                <a:lnTo>
                  <a:pt x="7038535" y="895097"/>
                </a:lnTo>
                <a:cubicBezTo>
                  <a:pt x="7039001" y="893222"/>
                  <a:pt x="7039466" y="891348"/>
                  <a:pt x="7039932" y="889473"/>
                </a:cubicBezTo>
                <a:cubicBezTo>
                  <a:pt x="7040398" y="887598"/>
                  <a:pt x="7041329" y="885723"/>
                  <a:pt x="7042726" y="884317"/>
                </a:cubicBezTo>
                <a:cubicBezTo>
                  <a:pt x="7044123" y="882911"/>
                  <a:pt x="7045519" y="881504"/>
                  <a:pt x="7047382" y="880567"/>
                </a:cubicBezTo>
                <a:cubicBezTo>
                  <a:pt x="7049244" y="879630"/>
                  <a:pt x="7051107" y="879161"/>
                  <a:pt x="7053435" y="879161"/>
                </a:cubicBezTo>
                <a:close/>
                <a:moveTo>
                  <a:pt x="7253189" y="879160"/>
                </a:moveTo>
                <a:cubicBezTo>
                  <a:pt x="7257380" y="879160"/>
                  <a:pt x="7260639" y="881035"/>
                  <a:pt x="7262967" y="883847"/>
                </a:cubicBezTo>
                <a:cubicBezTo>
                  <a:pt x="7265295" y="886659"/>
                  <a:pt x="7266227" y="890409"/>
                  <a:pt x="7266227" y="895096"/>
                </a:cubicBezTo>
                <a:lnTo>
                  <a:pt x="7238289" y="895096"/>
                </a:lnTo>
                <a:cubicBezTo>
                  <a:pt x="7238755" y="893221"/>
                  <a:pt x="7239220" y="891347"/>
                  <a:pt x="7239686" y="889472"/>
                </a:cubicBezTo>
                <a:cubicBezTo>
                  <a:pt x="7240152" y="887597"/>
                  <a:pt x="7241083" y="885722"/>
                  <a:pt x="7242480" y="884316"/>
                </a:cubicBezTo>
                <a:cubicBezTo>
                  <a:pt x="7243877" y="882910"/>
                  <a:pt x="7245273" y="881503"/>
                  <a:pt x="7247136" y="880566"/>
                </a:cubicBezTo>
                <a:cubicBezTo>
                  <a:pt x="7248998" y="879629"/>
                  <a:pt x="7250861" y="879160"/>
                  <a:pt x="7253189" y="879160"/>
                </a:cubicBezTo>
                <a:close/>
                <a:moveTo>
                  <a:pt x="7683894" y="873067"/>
                </a:moveTo>
                <a:lnTo>
                  <a:pt x="7702519" y="900253"/>
                </a:lnTo>
                <a:cubicBezTo>
                  <a:pt x="7698794" y="904940"/>
                  <a:pt x="7695534" y="909627"/>
                  <a:pt x="7691810" y="914783"/>
                </a:cubicBezTo>
                <a:cubicBezTo>
                  <a:pt x="7688085" y="919939"/>
                  <a:pt x="7684825" y="924626"/>
                  <a:pt x="7682497" y="929782"/>
                </a:cubicBezTo>
                <a:lnTo>
                  <a:pt x="7692741" y="929782"/>
                </a:lnTo>
                <a:cubicBezTo>
                  <a:pt x="7693206" y="928376"/>
                  <a:pt x="7694603" y="926501"/>
                  <a:pt x="7695534" y="924626"/>
                </a:cubicBezTo>
                <a:cubicBezTo>
                  <a:pt x="7696466" y="922751"/>
                  <a:pt x="7697863" y="920407"/>
                  <a:pt x="7699260" y="918533"/>
                </a:cubicBezTo>
                <a:cubicBezTo>
                  <a:pt x="7700656" y="916658"/>
                  <a:pt x="7702053" y="914314"/>
                  <a:pt x="7703450" y="912439"/>
                </a:cubicBezTo>
                <a:cubicBezTo>
                  <a:pt x="7704847" y="910096"/>
                  <a:pt x="7706244" y="908221"/>
                  <a:pt x="7707641" y="906346"/>
                </a:cubicBezTo>
                <a:cubicBezTo>
                  <a:pt x="7709038" y="908221"/>
                  <a:pt x="7710435" y="910096"/>
                  <a:pt x="7711831" y="911970"/>
                </a:cubicBezTo>
                <a:cubicBezTo>
                  <a:pt x="7713228" y="913845"/>
                  <a:pt x="7714625" y="916189"/>
                  <a:pt x="7716022" y="918064"/>
                </a:cubicBezTo>
                <a:cubicBezTo>
                  <a:pt x="7717419" y="919939"/>
                  <a:pt x="7718816" y="922282"/>
                  <a:pt x="7719747" y="924157"/>
                </a:cubicBezTo>
                <a:cubicBezTo>
                  <a:pt x="7720678" y="926032"/>
                  <a:pt x="7721610" y="927907"/>
                  <a:pt x="7722541" y="929313"/>
                </a:cubicBezTo>
                <a:lnTo>
                  <a:pt x="7722541" y="929782"/>
                </a:lnTo>
                <a:lnTo>
                  <a:pt x="7735113" y="929782"/>
                </a:lnTo>
                <a:cubicBezTo>
                  <a:pt x="7732785" y="924626"/>
                  <a:pt x="7729525" y="919470"/>
                  <a:pt x="7725800" y="914314"/>
                </a:cubicBezTo>
                <a:cubicBezTo>
                  <a:pt x="7722075" y="909158"/>
                  <a:pt x="7718350" y="904002"/>
                  <a:pt x="7715091" y="899315"/>
                </a:cubicBezTo>
                <a:lnTo>
                  <a:pt x="7733250" y="873067"/>
                </a:lnTo>
                <a:lnTo>
                  <a:pt x="7722541" y="873067"/>
                </a:lnTo>
                <a:lnTo>
                  <a:pt x="7709038" y="893222"/>
                </a:lnTo>
                <a:lnTo>
                  <a:pt x="7695534" y="873067"/>
                </a:lnTo>
                <a:close/>
                <a:moveTo>
                  <a:pt x="7090220" y="872130"/>
                </a:moveTo>
                <a:lnTo>
                  <a:pt x="7090220" y="929313"/>
                </a:lnTo>
                <a:lnTo>
                  <a:pt x="7100464" y="929313"/>
                </a:lnTo>
                <a:lnTo>
                  <a:pt x="7100464" y="872130"/>
                </a:lnTo>
                <a:close/>
                <a:moveTo>
                  <a:pt x="7662010" y="872129"/>
                </a:moveTo>
                <a:lnTo>
                  <a:pt x="7662010" y="929312"/>
                </a:lnTo>
                <a:lnTo>
                  <a:pt x="7672254" y="929312"/>
                </a:lnTo>
                <a:lnTo>
                  <a:pt x="7672254" y="872129"/>
                </a:lnTo>
                <a:close/>
                <a:moveTo>
                  <a:pt x="7939058" y="871660"/>
                </a:moveTo>
                <a:lnTo>
                  <a:pt x="7939058" y="903533"/>
                </a:lnTo>
                <a:cubicBezTo>
                  <a:pt x="7939058" y="907751"/>
                  <a:pt x="7939524" y="911032"/>
                  <a:pt x="7940455" y="914313"/>
                </a:cubicBezTo>
                <a:cubicBezTo>
                  <a:pt x="7940921" y="917594"/>
                  <a:pt x="7942783" y="920407"/>
                  <a:pt x="7944180" y="922750"/>
                </a:cubicBezTo>
                <a:cubicBezTo>
                  <a:pt x="7945577" y="925094"/>
                  <a:pt x="7948371" y="926969"/>
                  <a:pt x="7951164" y="928375"/>
                </a:cubicBezTo>
                <a:cubicBezTo>
                  <a:pt x="7954424" y="929781"/>
                  <a:pt x="7958149" y="930250"/>
                  <a:pt x="7962339" y="930250"/>
                </a:cubicBezTo>
                <a:cubicBezTo>
                  <a:pt x="7966996" y="930250"/>
                  <a:pt x="7971652" y="929781"/>
                  <a:pt x="7975377" y="929312"/>
                </a:cubicBezTo>
                <a:cubicBezTo>
                  <a:pt x="7979102" y="928843"/>
                  <a:pt x="7982361" y="927906"/>
                  <a:pt x="7984689" y="927437"/>
                </a:cubicBezTo>
                <a:lnTo>
                  <a:pt x="7985155" y="927437"/>
                </a:lnTo>
                <a:lnTo>
                  <a:pt x="7985155" y="871660"/>
                </a:lnTo>
                <a:lnTo>
                  <a:pt x="7974911" y="871660"/>
                </a:lnTo>
                <a:lnTo>
                  <a:pt x="7974911" y="919938"/>
                </a:lnTo>
                <a:cubicBezTo>
                  <a:pt x="7974446" y="920407"/>
                  <a:pt x="7973980" y="919938"/>
                  <a:pt x="7973049" y="920407"/>
                </a:cubicBezTo>
                <a:cubicBezTo>
                  <a:pt x="7972118" y="920875"/>
                  <a:pt x="7971186" y="920875"/>
                  <a:pt x="7970255" y="920875"/>
                </a:cubicBezTo>
                <a:cubicBezTo>
                  <a:pt x="7969324" y="921344"/>
                  <a:pt x="7967927" y="921344"/>
                  <a:pt x="7966996" y="921344"/>
                </a:cubicBezTo>
                <a:cubicBezTo>
                  <a:pt x="7966064" y="921344"/>
                  <a:pt x="7964667" y="921344"/>
                  <a:pt x="7963736" y="921344"/>
                </a:cubicBezTo>
                <a:cubicBezTo>
                  <a:pt x="7958614" y="921344"/>
                  <a:pt x="7954889" y="919469"/>
                  <a:pt x="7952561" y="916657"/>
                </a:cubicBezTo>
                <a:cubicBezTo>
                  <a:pt x="7950233" y="913376"/>
                  <a:pt x="7949302" y="908689"/>
                  <a:pt x="7949302" y="901658"/>
                </a:cubicBezTo>
                <a:lnTo>
                  <a:pt x="7949302" y="871660"/>
                </a:lnTo>
                <a:close/>
                <a:moveTo>
                  <a:pt x="7623828" y="871192"/>
                </a:moveTo>
                <a:cubicBezTo>
                  <a:pt x="7618706" y="871192"/>
                  <a:pt x="7614050" y="871661"/>
                  <a:pt x="7610325" y="872129"/>
                </a:cubicBezTo>
                <a:cubicBezTo>
                  <a:pt x="7606600" y="872598"/>
                  <a:pt x="7603341" y="873536"/>
                  <a:pt x="7601013" y="874004"/>
                </a:cubicBezTo>
                <a:lnTo>
                  <a:pt x="7600547" y="874004"/>
                </a:lnTo>
                <a:lnTo>
                  <a:pt x="7600547" y="929782"/>
                </a:lnTo>
                <a:lnTo>
                  <a:pt x="7610791" y="929782"/>
                </a:lnTo>
                <a:lnTo>
                  <a:pt x="7610791" y="881504"/>
                </a:lnTo>
                <a:cubicBezTo>
                  <a:pt x="7611256" y="881504"/>
                  <a:pt x="7611722" y="881035"/>
                  <a:pt x="7612653" y="881035"/>
                </a:cubicBezTo>
                <a:cubicBezTo>
                  <a:pt x="7613585" y="881035"/>
                  <a:pt x="7614516" y="880566"/>
                  <a:pt x="7615447" y="880566"/>
                </a:cubicBezTo>
                <a:cubicBezTo>
                  <a:pt x="7616378" y="880098"/>
                  <a:pt x="7617775" y="880098"/>
                  <a:pt x="7618706" y="880098"/>
                </a:cubicBezTo>
                <a:cubicBezTo>
                  <a:pt x="7619638" y="880098"/>
                  <a:pt x="7621035" y="880098"/>
                  <a:pt x="7621966" y="880098"/>
                </a:cubicBezTo>
                <a:cubicBezTo>
                  <a:pt x="7624760" y="880098"/>
                  <a:pt x="7627088" y="880566"/>
                  <a:pt x="7628950" y="881035"/>
                </a:cubicBezTo>
                <a:cubicBezTo>
                  <a:pt x="7630813" y="881504"/>
                  <a:pt x="7632210" y="882910"/>
                  <a:pt x="7633141" y="884316"/>
                </a:cubicBezTo>
                <a:cubicBezTo>
                  <a:pt x="7634072" y="885722"/>
                  <a:pt x="7635003" y="888066"/>
                  <a:pt x="7635469" y="890409"/>
                </a:cubicBezTo>
                <a:cubicBezTo>
                  <a:pt x="7635935" y="892753"/>
                  <a:pt x="7636400" y="896034"/>
                  <a:pt x="7636400" y="899315"/>
                </a:cubicBezTo>
                <a:lnTo>
                  <a:pt x="7636400" y="929313"/>
                </a:lnTo>
                <a:lnTo>
                  <a:pt x="7646644" y="929313"/>
                </a:lnTo>
                <a:lnTo>
                  <a:pt x="7646644" y="897440"/>
                </a:lnTo>
                <a:cubicBezTo>
                  <a:pt x="7646644" y="893222"/>
                  <a:pt x="7646644" y="889941"/>
                  <a:pt x="7645713" y="886660"/>
                </a:cubicBezTo>
                <a:cubicBezTo>
                  <a:pt x="7645247" y="883379"/>
                  <a:pt x="7643850" y="880098"/>
                  <a:pt x="7641988" y="878223"/>
                </a:cubicBezTo>
                <a:cubicBezTo>
                  <a:pt x="7640125" y="876348"/>
                  <a:pt x="7637797" y="874473"/>
                  <a:pt x="7635003" y="873067"/>
                </a:cubicBezTo>
                <a:cubicBezTo>
                  <a:pt x="7632210" y="871661"/>
                  <a:pt x="7628485" y="871192"/>
                  <a:pt x="7623828" y="871192"/>
                </a:cubicBezTo>
                <a:close/>
                <a:moveTo>
                  <a:pt x="7857572" y="871191"/>
                </a:moveTo>
                <a:cubicBezTo>
                  <a:pt x="7853382" y="871191"/>
                  <a:pt x="7849191" y="871660"/>
                  <a:pt x="7844535" y="872597"/>
                </a:cubicBezTo>
                <a:cubicBezTo>
                  <a:pt x="7841276" y="873066"/>
                  <a:pt x="7838016" y="874003"/>
                  <a:pt x="7835688" y="874941"/>
                </a:cubicBezTo>
                <a:lnTo>
                  <a:pt x="7835688" y="929312"/>
                </a:lnTo>
                <a:lnTo>
                  <a:pt x="7845932" y="929312"/>
                </a:lnTo>
                <a:lnTo>
                  <a:pt x="7845932" y="881503"/>
                </a:lnTo>
                <a:cubicBezTo>
                  <a:pt x="7846397" y="881034"/>
                  <a:pt x="7847794" y="881034"/>
                  <a:pt x="7849657" y="880565"/>
                </a:cubicBezTo>
                <a:cubicBezTo>
                  <a:pt x="7851519" y="880097"/>
                  <a:pt x="7853382" y="880097"/>
                  <a:pt x="7855244" y="880097"/>
                </a:cubicBezTo>
                <a:cubicBezTo>
                  <a:pt x="7858038" y="880097"/>
                  <a:pt x="7860366" y="880097"/>
                  <a:pt x="7862229" y="880565"/>
                </a:cubicBezTo>
                <a:cubicBezTo>
                  <a:pt x="7864091" y="881034"/>
                  <a:pt x="7865488" y="881034"/>
                  <a:pt x="7866419" y="881503"/>
                </a:cubicBezTo>
                <a:lnTo>
                  <a:pt x="7868282" y="872597"/>
                </a:lnTo>
                <a:cubicBezTo>
                  <a:pt x="7867816" y="872597"/>
                  <a:pt x="7867351" y="872128"/>
                  <a:pt x="7866419" y="872128"/>
                </a:cubicBezTo>
                <a:cubicBezTo>
                  <a:pt x="7865488" y="872128"/>
                  <a:pt x="7864557" y="871660"/>
                  <a:pt x="7863626" y="871660"/>
                </a:cubicBezTo>
                <a:cubicBezTo>
                  <a:pt x="7862694" y="871660"/>
                  <a:pt x="7861297" y="871191"/>
                  <a:pt x="7860366" y="871191"/>
                </a:cubicBezTo>
                <a:cubicBezTo>
                  <a:pt x="7859435" y="871191"/>
                  <a:pt x="7858504" y="871191"/>
                  <a:pt x="7857572" y="871191"/>
                </a:cubicBezTo>
                <a:close/>
                <a:moveTo>
                  <a:pt x="8021939" y="871191"/>
                </a:moveTo>
                <a:cubicBezTo>
                  <a:pt x="8017283" y="871191"/>
                  <a:pt x="8013092" y="871660"/>
                  <a:pt x="8009367" y="872128"/>
                </a:cubicBezTo>
                <a:cubicBezTo>
                  <a:pt x="8006108" y="872597"/>
                  <a:pt x="8002848" y="873535"/>
                  <a:pt x="8000520" y="874003"/>
                </a:cubicBezTo>
                <a:lnTo>
                  <a:pt x="8000520" y="949467"/>
                </a:lnTo>
                <a:lnTo>
                  <a:pt x="8010764" y="949467"/>
                </a:lnTo>
                <a:lnTo>
                  <a:pt x="8010764" y="926500"/>
                </a:lnTo>
                <a:cubicBezTo>
                  <a:pt x="8012161" y="926968"/>
                  <a:pt x="8013558" y="927906"/>
                  <a:pt x="8016351" y="928843"/>
                </a:cubicBezTo>
                <a:cubicBezTo>
                  <a:pt x="8019145" y="929781"/>
                  <a:pt x="8021939" y="930249"/>
                  <a:pt x="8025198" y="930249"/>
                </a:cubicBezTo>
                <a:cubicBezTo>
                  <a:pt x="8028923" y="930249"/>
                  <a:pt x="8032648" y="929312"/>
                  <a:pt x="8035908" y="927906"/>
                </a:cubicBezTo>
                <a:cubicBezTo>
                  <a:pt x="8039167" y="926500"/>
                  <a:pt x="8041495" y="924625"/>
                  <a:pt x="8043823" y="921812"/>
                </a:cubicBezTo>
                <a:cubicBezTo>
                  <a:pt x="8046151" y="919469"/>
                  <a:pt x="8048014" y="916188"/>
                  <a:pt x="8048945" y="912438"/>
                </a:cubicBezTo>
                <a:cubicBezTo>
                  <a:pt x="8050342" y="909157"/>
                  <a:pt x="8050808" y="904939"/>
                  <a:pt x="8050808" y="900720"/>
                </a:cubicBezTo>
                <a:cubicBezTo>
                  <a:pt x="8050808" y="896502"/>
                  <a:pt x="8050342" y="892283"/>
                  <a:pt x="8048014" y="888534"/>
                </a:cubicBezTo>
                <a:cubicBezTo>
                  <a:pt x="8046617" y="884784"/>
                  <a:pt x="8044755" y="881503"/>
                  <a:pt x="8042426" y="879159"/>
                </a:cubicBezTo>
                <a:cubicBezTo>
                  <a:pt x="8040098" y="876347"/>
                  <a:pt x="8036839" y="874472"/>
                  <a:pt x="8033580" y="873066"/>
                </a:cubicBezTo>
                <a:cubicBezTo>
                  <a:pt x="8030320" y="871660"/>
                  <a:pt x="8026129" y="871191"/>
                  <a:pt x="8021939" y="871191"/>
                </a:cubicBezTo>
                <a:close/>
                <a:moveTo>
                  <a:pt x="7053435" y="870724"/>
                </a:moveTo>
                <a:cubicBezTo>
                  <a:pt x="7050176" y="870724"/>
                  <a:pt x="7046916" y="871193"/>
                  <a:pt x="7043657" y="872599"/>
                </a:cubicBezTo>
                <a:cubicBezTo>
                  <a:pt x="7040398" y="874005"/>
                  <a:pt x="7037604" y="875880"/>
                  <a:pt x="7035276" y="878223"/>
                </a:cubicBezTo>
                <a:cubicBezTo>
                  <a:pt x="7032948" y="880567"/>
                  <a:pt x="7031085" y="883848"/>
                  <a:pt x="7029688" y="887598"/>
                </a:cubicBezTo>
                <a:cubicBezTo>
                  <a:pt x="7028291" y="891348"/>
                  <a:pt x="7027360" y="895566"/>
                  <a:pt x="7027360" y="900722"/>
                </a:cubicBezTo>
                <a:cubicBezTo>
                  <a:pt x="7027360" y="904940"/>
                  <a:pt x="7027826" y="908690"/>
                  <a:pt x="7028757" y="912440"/>
                </a:cubicBezTo>
                <a:cubicBezTo>
                  <a:pt x="7029688" y="916190"/>
                  <a:pt x="7031551" y="919002"/>
                  <a:pt x="7033879" y="921814"/>
                </a:cubicBezTo>
                <a:cubicBezTo>
                  <a:pt x="7036207" y="924158"/>
                  <a:pt x="7039001" y="926501"/>
                  <a:pt x="7042726" y="927907"/>
                </a:cubicBezTo>
                <a:cubicBezTo>
                  <a:pt x="7046451" y="929314"/>
                  <a:pt x="7050641" y="930251"/>
                  <a:pt x="7055763" y="930251"/>
                </a:cubicBezTo>
                <a:cubicBezTo>
                  <a:pt x="7059954" y="930251"/>
                  <a:pt x="7063213" y="929782"/>
                  <a:pt x="7066473" y="929314"/>
                </a:cubicBezTo>
                <a:cubicBezTo>
                  <a:pt x="7069732" y="928845"/>
                  <a:pt x="7071595" y="927907"/>
                  <a:pt x="7072991" y="927439"/>
                </a:cubicBezTo>
                <a:lnTo>
                  <a:pt x="7071595" y="919002"/>
                </a:lnTo>
                <a:cubicBezTo>
                  <a:pt x="7070198" y="919471"/>
                  <a:pt x="7068335" y="920408"/>
                  <a:pt x="7066007" y="920877"/>
                </a:cubicBezTo>
                <a:cubicBezTo>
                  <a:pt x="7063679" y="921345"/>
                  <a:pt x="7060885" y="921814"/>
                  <a:pt x="7057160" y="921814"/>
                </a:cubicBezTo>
                <a:cubicBezTo>
                  <a:pt x="7050641" y="921814"/>
                  <a:pt x="7045985" y="920408"/>
                  <a:pt x="7043191" y="917127"/>
                </a:cubicBezTo>
                <a:cubicBezTo>
                  <a:pt x="7040398" y="913846"/>
                  <a:pt x="7038535" y="909627"/>
                  <a:pt x="7038069" y="903534"/>
                </a:cubicBezTo>
                <a:lnTo>
                  <a:pt x="7077182" y="903534"/>
                </a:lnTo>
                <a:cubicBezTo>
                  <a:pt x="7077182" y="903065"/>
                  <a:pt x="7077182" y="902597"/>
                  <a:pt x="7077182" y="901659"/>
                </a:cubicBezTo>
                <a:cubicBezTo>
                  <a:pt x="7077182" y="900722"/>
                  <a:pt x="7077182" y="900253"/>
                  <a:pt x="7077182" y="899784"/>
                </a:cubicBezTo>
                <a:cubicBezTo>
                  <a:pt x="7077182" y="889941"/>
                  <a:pt x="7075320" y="882442"/>
                  <a:pt x="7071129" y="877755"/>
                </a:cubicBezTo>
                <a:cubicBezTo>
                  <a:pt x="7066938" y="873068"/>
                  <a:pt x="7060885" y="870724"/>
                  <a:pt x="7053435" y="870724"/>
                </a:cubicBezTo>
                <a:close/>
                <a:moveTo>
                  <a:pt x="7253189" y="870723"/>
                </a:moveTo>
                <a:cubicBezTo>
                  <a:pt x="7249930" y="870723"/>
                  <a:pt x="7246670" y="871192"/>
                  <a:pt x="7243411" y="872598"/>
                </a:cubicBezTo>
                <a:cubicBezTo>
                  <a:pt x="7240152" y="874004"/>
                  <a:pt x="7237358" y="875879"/>
                  <a:pt x="7235030" y="878222"/>
                </a:cubicBezTo>
                <a:cubicBezTo>
                  <a:pt x="7232702" y="880566"/>
                  <a:pt x="7230839" y="883847"/>
                  <a:pt x="7229442" y="887597"/>
                </a:cubicBezTo>
                <a:cubicBezTo>
                  <a:pt x="7228045" y="891347"/>
                  <a:pt x="7227114" y="895565"/>
                  <a:pt x="7227114" y="900721"/>
                </a:cubicBezTo>
                <a:cubicBezTo>
                  <a:pt x="7227114" y="904939"/>
                  <a:pt x="7227580" y="908689"/>
                  <a:pt x="7228511" y="912439"/>
                </a:cubicBezTo>
                <a:cubicBezTo>
                  <a:pt x="7229442" y="916189"/>
                  <a:pt x="7231305" y="919001"/>
                  <a:pt x="7233633" y="921813"/>
                </a:cubicBezTo>
                <a:cubicBezTo>
                  <a:pt x="7235961" y="924157"/>
                  <a:pt x="7238755" y="926500"/>
                  <a:pt x="7242480" y="927906"/>
                </a:cubicBezTo>
                <a:cubicBezTo>
                  <a:pt x="7246205" y="929313"/>
                  <a:pt x="7250395" y="930250"/>
                  <a:pt x="7255517" y="930250"/>
                </a:cubicBezTo>
                <a:cubicBezTo>
                  <a:pt x="7259708" y="930250"/>
                  <a:pt x="7262967" y="929781"/>
                  <a:pt x="7266227" y="929313"/>
                </a:cubicBezTo>
                <a:cubicBezTo>
                  <a:pt x="7269486" y="928844"/>
                  <a:pt x="7271349" y="927906"/>
                  <a:pt x="7272745" y="927438"/>
                </a:cubicBezTo>
                <a:lnTo>
                  <a:pt x="7271349" y="919001"/>
                </a:lnTo>
                <a:cubicBezTo>
                  <a:pt x="7269952" y="919470"/>
                  <a:pt x="7268089" y="920407"/>
                  <a:pt x="7265761" y="920876"/>
                </a:cubicBezTo>
                <a:cubicBezTo>
                  <a:pt x="7263433" y="921344"/>
                  <a:pt x="7260639" y="921813"/>
                  <a:pt x="7256914" y="921813"/>
                </a:cubicBezTo>
                <a:cubicBezTo>
                  <a:pt x="7250395" y="921813"/>
                  <a:pt x="7245739" y="920407"/>
                  <a:pt x="7242945" y="917126"/>
                </a:cubicBezTo>
                <a:cubicBezTo>
                  <a:pt x="7240152" y="913845"/>
                  <a:pt x="7238289" y="909626"/>
                  <a:pt x="7237823" y="903533"/>
                </a:cubicBezTo>
                <a:lnTo>
                  <a:pt x="7276936" y="903533"/>
                </a:lnTo>
                <a:cubicBezTo>
                  <a:pt x="7276936" y="903064"/>
                  <a:pt x="7276936" y="902596"/>
                  <a:pt x="7276936" y="901658"/>
                </a:cubicBezTo>
                <a:cubicBezTo>
                  <a:pt x="7276936" y="900721"/>
                  <a:pt x="7276936" y="900252"/>
                  <a:pt x="7276936" y="899783"/>
                </a:cubicBezTo>
                <a:cubicBezTo>
                  <a:pt x="7276936" y="889940"/>
                  <a:pt x="7275074" y="882441"/>
                  <a:pt x="7270883" y="877754"/>
                </a:cubicBezTo>
                <a:cubicBezTo>
                  <a:pt x="7266692" y="873067"/>
                  <a:pt x="7260639" y="870723"/>
                  <a:pt x="7253189" y="870723"/>
                </a:cubicBezTo>
                <a:close/>
                <a:moveTo>
                  <a:pt x="7310926" y="870723"/>
                </a:moveTo>
                <a:cubicBezTo>
                  <a:pt x="7306270" y="870723"/>
                  <a:pt x="7302545" y="871192"/>
                  <a:pt x="7297889" y="872129"/>
                </a:cubicBezTo>
                <a:cubicBezTo>
                  <a:pt x="7294630" y="872598"/>
                  <a:pt x="7291370" y="873535"/>
                  <a:pt x="7289042" y="874473"/>
                </a:cubicBezTo>
                <a:lnTo>
                  <a:pt x="7289042" y="929313"/>
                </a:lnTo>
                <a:lnTo>
                  <a:pt x="7299286" y="929313"/>
                </a:lnTo>
                <a:lnTo>
                  <a:pt x="7299286" y="881035"/>
                </a:lnTo>
                <a:cubicBezTo>
                  <a:pt x="7299751" y="880566"/>
                  <a:pt x="7301148" y="880566"/>
                  <a:pt x="7303011" y="880097"/>
                </a:cubicBezTo>
                <a:cubicBezTo>
                  <a:pt x="7304873" y="879629"/>
                  <a:pt x="7306736" y="879629"/>
                  <a:pt x="7308598" y="879629"/>
                </a:cubicBezTo>
                <a:cubicBezTo>
                  <a:pt x="7311392" y="879629"/>
                  <a:pt x="7313720" y="879629"/>
                  <a:pt x="7315583" y="880097"/>
                </a:cubicBezTo>
                <a:cubicBezTo>
                  <a:pt x="7317445" y="880566"/>
                  <a:pt x="7318842" y="880566"/>
                  <a:pt x="7319773" y="881035"/>
                </a:cubicBezTo>
                <a:lnTo>
                  <a:pt x="7321636" y="872129"/>
                </a:lnTo>
                <a:cubicBezTo>
                  <a:pt x="7321170" y="872129"/>
                  <a:pt x="7320705" y="871660"/>
                  <a:pt x="7319773" y="871660"/>
                </a:cubicBezTo>
                <a:cubicBezTo>
                  <a:pt x="7319308" y="871660"/>
                  <a:pt x="7317911" y="871192"/>
                  <a:pt x="7316980" y="871192"/>
                </a:cubicBezTo>
                <a:cubicBezTo>
                  <a:pt x="7316048" y="871192"/>
                  <a:pt x="7314651" y="870723"/>
                  <a:pt x="7313720" y="870723"/>
                </a:cubicBezTo>
                <a:cubicBezTo>
                  <a:pt x="7312789" y="870723"/>
                  <a:pt x="7311858" y="870723"/>
                  <a:pt x="7310926" y="870723"/>
                </a:cubicBezTo>
                <a:close/>
                <a:moveTo>
                  <a:pt x="7501369" y="870723"/>
                </a:moveTo>
                <a:cubicBezTo>
                  <a:pt x="7497644" y="870723"/>
                  <a:pt x="7493919" y="871660"/>
                  <a:pt x="7490659" y="873067"/>
                </a:cubicBezTo>
                <a:cubicBezTo>
                  <a:pt x="7487400" y="874473"/>
                  <a:pt x="7484606" y="876348"/>
                  <a:pt x="7482278" y="879160"/>
                </a:cubicBezTo>
                <a:cubicBezTo>
                  <a:pt x="7479950" y="881503"/>
                  <a:pt x="7478087" y="884785"/>
                  <a:pt x="7476691" y="888534"/>
                </a:cubicBezTo>
                <a:cubicBezTo>
                  <a:pt x="7475294" y="892284"/>
                  <a:pt x="7474828" y="896034"/>
                  <a:pt x="7474828" y="900721"/>
                </a:cubicBezTo>
                <a:cubicBezTo>
                  <a:pt x="7474828" y="904939"/>
                  <a:pt x="7475294" y="909158"/>
                  <a:pt x="7476691" y="912908"/>
                </a:cubicBezTo>
                <a:cubicBezTo>
                  <a:pt x="7478087" y="916657"/>
                  <a:pt x="7479950" y="919470"/>
                  <a:pt x="7482278" y="922282"/>
                </a:cubicBezTo>
                <a:cubicBezTo>
                  <a:pt x="7484606" y="925094"/>
                  <a:pt x="7487400" y="926969"/>
                  <a:pt x="7490659" y="928375"/>
                </a:cubicBezTo>
                <a:cubicBezTo>
                  <a:pt x="7493919" y="929781"/>
                  <a:pt x="7497644" y="930719"/>
                  <a:pt x="7501369" y="930719"/>
                </a:cubicBezTo>
                <a:cubicBezTo>
                  <a:pt x="7505094" y="930719"/>
                  <a:pt x="7508819" y="929781"/>
                  <a:pt x="7512078" y="928375"/>
                </a:cubicBezTo>
                <a:cubicBezTo>
                  <a:pt x="7515338" y="926969"/>
                  <a:pt x="7518131" y="925094"/>
                  <a:pt x="7520459" y="922282"/>
                </a:cubicBezTo>
                <a:cubicBezTo>
                  <a:pt x="7522788" y="919938"/>
                  <a:pt x="7524650" y="916657"/>
                  <a:pt x="7526047" y="912908"/>
                </a:cubicBezTo>
                <a:cubicBezTo>
                  <a:pt x="7527444" y="909158"/>
                  <a:pt x="7527909" y="905408"/>
                  <a:pt x="7527909" y="900721"/>
                </a:cubicBezTo>
                <a:cubicBezTo>
                  <a:pt x="7527909" y="896502"/>
                  <a:pt x="7527444" y="892284"/>
                  <a:pt x="7526047" y="888534"/>
                </a:cubicBezTo>
                <a:cubicBezTo>
                  <a:pt x="7524650" y="884785"/>
                  <a:pt x="7522788" y="881972"/>
                  <a:pt x="7520459" y="879160"/>
                </a:cubicBezTo>
                <a:cubicBezTo>
                  <a:pt x="7518131" y="876348"/>
                  <a:pt x="7515338" y="874473"/>
                  <a:pt x="7512078" y="873067"/>
                </a:cubicBezTo>
                <a:cubicBezTo>
                  <a:pt x="7508819" y="871660"/>
                  <a:pt x="7505094" y="870723"/>
                  <a:pt x="7501369" y="870723"/>
                </a:cubicBezTo>
                <a:close/>
                <a:moveTo>
                  <a:pt x="7564228" y="870723"/>
                </a:moveTo>
                <a:cubicBezTo>
                  <a:pt x="7560969" y="870723"/>
                  <a:pt x="7557709" y="871192"/>
                  <a:pt x="7554450" y="872598"/>
                </a:cubicBezTo>
                <a:cubicBezTo>
                  <a:pt x="7551191" y="874004"/>
                  <a:pt x="7548397" y="875879"/>
                  <a:pt x="7546069" y="878222"/>
                </a:cubicBezTo>
                <a:cubicBezTo>
                  <a:pt x="7543741" y="880566"/>
                  <a:pt x="7541878" y="883847"/>
                  <a:pt x="7540481" y="887597"/>
                </a:cubicBezTo>
                <a:cubicBezTo>
                  <a:pt x="7539084" y="891347"/>
                  <a:pt x="7538153" y="895565"/>
                  <a:pt x="7538153" y="900721"/>
                </a:cubicBezTo>
                <a:cubicBezTo>
                  <a:pt x="7538153" y="905408"/>
                  <a:pt x="7538619" y="909158"/>
                  <a:pt x="7540481" y="912439"/>
                </a:cubicBezTo>
                <a:cubicBezTo>
                  <a:pt x="7541412" y="916189"/>
                  <a:pt x="7543275" y="919001"/>
                  <a:pt x="7545603" y="921813"/>
                </a:cubicBezTo>
                <a:cubicBezTo>
                  <a:pt x="7547931" y="924157"/>
                  <a:pt x="7550725" y="926500"/>
                  <a:pt x="7554450" y="927906"/>
                </a:cubicBezTo>
                <a:cubicBezTo>
                  <a:pt x="7557709" y="929313"/>
                  <a:pt x="7561900" y="930250"/>
                  <a:pt x="7567022" y="930250"/>
                </a:cubicBezTo>
                <a:cubicBezTo>
                  <a:pt x="7571212" y="930250"/>
                  <a:pt x="7574472" y="930250"/>
                  <a:pt x="7577731" y="929313"/>
                </a:cubicBezTo>
                <a:cubicBezTo>
                  <a:pt x="7580991" y="928844"/>
                  <a:pt x="7582853" y="927906"/>
                  <a:pt x="7584250" y="927438"/>
                </a:cubicBezTo>
                <a:lnTo>
                  <a:pt x="7582853" y="919001"/>
                </a:lnTo>
                <a:cubicBezTo>
                  <a:pt x="7581456" y="919470"/>
                  <a:pt x="7579594" y="920407"/>
                  <a:pt x="7577266" y="920876"/>
                </a:cubicBezTo>
                <a:cubicBezTo>
                  <a:pt x="7574938" y="921344"/>
                  <a:pt x="7572144" y="921813"/>
                  <a:pt x="7568419" y="921813"/>
                </a:cubicBezTo>
                <a:cubicBezTo>
                  <a:pt x="7561900" y="921813"/>
                  <a:pt x="7557244" y="920407"/>
                  <a:pt x="7554450" y="917126"/>
                </a:cubicBezTo>
                <a:cubicBezTo>
                  <a:pt x="7551656" y="913845"/>
                  <a:pt x="7549794" y="909626"/>
                  <a:pt x="7549328" y="903533"/>
                </a:cubicBezTo>
                <a:lnTo>
                  <a:pt x="7587975" y="903533"/>
                </a:lnTo>
                <a:cubicBezTo>
                  <a:pt x="7587975" y="903064"/>
                  <a:pt x="7587975" y="902596"/>
                  <a:pt x="7587975" y="901658"/>
                </a:cubicBezTo>
                <a:cubicBezTo>
                  <a:pt x="7587975" y="900721"/>
                  <a:pt x="7587975" y="900252"/>
                  <a:pt x="7587975" y="899783"/>
                </a:cubicBezTo>
                <a:cubicBezTo>
                  <a:pt x="7587975" y="889940"/>
                  <a:pt x="7586113" y="882441"/>
                  <a:pt x="7581922" y="877754"/>
                </a:cubicBezTo>
                <a:cubicBezTo>
                  <a:pt x="7577731" y="873067"/>
                  <a:pt x="7571678" y="870723"/>
                  <a:pt x="7564228" y="870723"/>
                </a:cubicBezTo>
                <a:close/>
                <a:moveTo>
                  <a:pt x="7900411" y="870722"/>
                </a:moveTo>
                <a:cubicBezTo>
                  <a:pt x="7896686" y="870722"/>
                  <a:pt x="7892961" y="871659"/>
                  <a:pt x="7889701" y="873066"/>
                </a:cubicBezTo>
                <a:cubicBezTo>
                  <a:pt x="7886442" y="874472"/>
                  <a:pt x="7883648" y="876347"/>
                  <a:pt x="7881320" y="879159"/>
                </a:cubicBezTo>
                <a:cubicBezTo>
                  <a:pt x="7878992" y="881502"/>
                  <a:pt x="7877129" y="884784"/>
                  <a:pt x="7875733" y="888533"/>
                </a:cubicBezTo>
                <a:cubicBezTo>
                  <a:pt x="7874336" y="892283"/>
                  <a:pt x="7873870" y="896033"/>
                  <a:pt x="7873870" y="900720"/>
                </a:cubicBezTo>
                <a:cubicBezTo>
                  <a:pt x="7873870" y="904938"/>
                  <a:pt x="7874336" y="909157"/>
                  <a:pt x="7875733" y="912907"/>
                </a:cubicBezTo>
                <a:cubicBezTo>
                  <a:pt x="7877129" y="916656"/>
                  <a:pt x="7878992" y="919469"/>
                  <a:pt x="7881320" y="922281"/>
                </a:cubicBezTo>
                <a:cubicBezTo>
                  <a:pt x="7883648" y="925093"/>
                  <a:pt x="7886442" y="926968"/>
                  <a:pt x="7889701" y="928374"/>
                </a:cubicBezTo>
                <a:cubicBezTo>
                  <a:pt x="7892961" y="929780"/>
                  <a:pt x="7896686" y="930718"/>
                  <a:pt x="7900411" y="930718"/>
                </a:cubicBezTo>
                <a:cubicBezTo>
                  <a:pt x="7904136" y="930718"/>
                  <a:pt x="7907861" y="929780"/>
                  <a:pt x="7911120" y="928374"/>
                </a:cubicBezTo>
                <a:cubicBezTo>
                  <a:pt x="7914380" y="926968"/>
                  <a:pt x="7917173" y="925093"/>
                  <a:pt x="7919501" y="922281"/>
                </a:cubicBezTo>
                <a:cubicBezTo>
                  <a:pt x="7921830" y="919937"/>
                  <a:pt x="7923692" y="916656"/>
                  <a:pt x="7925089" y="912907"/>
                </a:cubicBezTo>
                <a:cubicBezTo>
                  <a:pt x="7926486" y="909157"/>
                  <a:pt x="7926952" y="905407"/>
                  <a:pt x="7926952" y="900720"/>
                </a:cubicBezTo>
                <a:cubicBezTo>
                  <a:pt x="7926952" y="896501"/>
                  <a:pt x="7926020" y="892283"/>
                  <a:pt x="7925089" y="888533"/>
                </a:cubicBezTo>
                <a:cubicBezTo>
                  <a:pt x="7923692" y="884784"/>
                  <a:pt x="7921830" y="881971"/>
                  <a:pt x="7919501" y="879159"/>
                </a:cubicBezTo>
                <a:cubicBezTo>
                  <a:pt x="7917173" y="876347"/>
                  <a:pt x="7914380" y="874472"/>
                  <a:pt x="7911120" y="873066"/>
                </a:cubicBezTo>
                <a:cubicBezTo>
                  <a:pt x="7907861" y="871659"/>
                  <a:pt x="7904136" y="870722"/>
                  <a:pt x="7900411" y="870722"/>
                </a:cubicBezTo>
                <a:close/>
                <a:moveTo>
                  <a:pt x="7373787" y="861817"/>
                </a:moveTo>
                <a:cubicBezTo>
                  <a:pt x="7376581" y="861817"/>
                  <a:pt x="7379840" y="862286"/>
                  <a:pt x="7382168" y="862755"/>
                </a:cubicBezTo>
                <a:cubicBezTo>
                  <a:pt x="7384496" y="863223"/>
                  <a:pt x="7386824" y="864161"/>
                  <a:pt x="7388687" y="865098"/>
                </a:cubicBezTo>
                <a:cubicBezTo>
                  <a:pt x="7390549" y="866505"/>
                  <a:pt x="7392412" y="867911"/>
                  <a:pt x="7393343" y="869786"/>
                </a:cubicBezTo>
                <a:cubicBezTo>
                  <a:pt x="7394740" y="871660"/>
                  <a:pt x="7395206" y="874004"/>
                  <a:pt x="7395206" y="876816"/>
                </a:cubicBezTo>
                <a:cubicBezTo>
                  <a:pt x="7395206" y="879629"/>
                  <a:pt x="7394274" y="882441"/>
                  <a:pt x="7393343" y="884316"/>
                </a:cubicBezTo>
                <a:cubicBezTo>
                  <a:pt x="7392412" y="886191"/>
                  <a:pt x="7390549" y="888065"/>
                  <a:pt x="7388687" y="889003"/>
                </a:cubicBezTo>
                <a:cubicBezTo>
                  <a:pt x="7386359" y="889940"/>
                  <a:pt x="7384031" y="890878"/>
                  <a:pt x="7381237" y="891346"/>
                </a:cubicBezTo>
                <a:cubicBezTo>
                  <a:pt x="7378443" y="892284"/>
                  <a:pt x="7375184" y="892284"/>
                  <a:pt x="7371459" y="892284"/>
                </a:cubicBezTo>
                <a:lnTo>
                  <a:pt x="7363543" y="892284"/>
                </a:lnTo>
                <a:lnTo>
                  <a:pt x="7363543" y="862286"/>
                </a:lnTo>
                <a:cubicBezTo>
                  <a:pt x="7365871" y="861817"/>
                  <a:pt x="7369131" y="861817"/>
                  <a:pt x="7373787" y="861817"/>
                </a:cubicBezTo>
                <a:close/>
                <a:moveTo>
                  <a:pt x="6969623" y="852913"/>
                </a:moveTo>
                <a:lnTo>
                  <a:pt x="6969623" y="862287"/>
                </a:lnTo>
                <a:lnTo>
                  <a:pt x="6993370" y="862287"/>
                </a:lnTo>
                <a:lnTo>
                  <a:pt x="6993370" y="929314"/>
                </a:lnTo>
                <a:lnTo>
                  <a:pt x="7004079" y="929314"/>
                </a:lnTo>
                <a:lnTo>
                  <a:pt x="7004079" y="862287"/>
                </a:lnTo>
                <a:lnTo>
                  <a:pt x="7027826" y="862287"/>
                </a:lnTo>
                <a:lnTo>
                  <a:pt x="7027826" y="852913"/>
                </a:lnTo>
                <a:close/>
                <a:moveTo>
                  <a:pt x="7372856" y="852443"/>
                </a:moveTo>
                <a:cubicBezTo>
                  <a:pt x="7369596" y="852443"/>
                  <a:pt x="7365406" y="852912"/>
                  <a:pt x="7362146" y="852912"/>
                </a:cubicBezTo>
                <a:cubicBezTo>
                  <a:pt x="7358887" y="852912"/>
                  <a:pt x="7355162" y="853380"/>
                  <a:pt x="7352368" y="854318"/>
                </a:cubicBezTo>
                <a:lnTo>
                  <a:pt x="7352368" y="929313"/>
                </a:lnTo>
                <a:lnTo>
                  <a:pt x="7363077" y="929313"/>
                </a:lnTo>
                <a:lnTo>
                  <a:pt x="7363077" y="901190"/>
                </a:lnTo>
                <a:lnTo>
                  <a:pt x="7371459" y="901190"/>
                </a:lnTo>
                <a:cubicBezTo>
                  <a:pt x="7377046" y="901190"/>
                  <a:pt x="7381703" y="900721"/>
                  <a:pt x="7385893" y="899783"/>
                </a:cubicBezTo>
                <a:cubicBezTo>
                  <a:pt x="7390084" y="898846"/>
                  <a:pt x="7393809" y="897440"/>
                  <a:pt x="7396603" y="895565"/>
                </a:cubicBezTo>
                <a:cubicBezTo>
                  <a:pt x="7399396" y="893690"/>
                  <a:pt x="7401724" y="891346"/>
                  <a:pt x="7403121" y="888065"/>
                </a:cubicBezTo>
                <a:cubicBezTo>
                  <a:pt x="7404518" y="884784"/>
                  <a:pt x="7405449" y="881035"/>
                  <a:pt x="7405449" y="876816"/>
                </a:cubicBezTo>
                <a:cubicBezTo>
                  <a:pt x="7405449" y="868848"/>
                  <a:pt x="7402656" y="862755"/>
                  <a:pt x="7397068" y="858536"/>
                </a:cubicBezTo>
                <a:cubicBezTo>
                  <a:pt x="7391481" y="854318"/>
                  <a:pt x="7383565" y="852443"/>
                  <a:pt x="7372856" y="852443"/>
                </a:cubicBezTo>
                <a:close/>
                <a:moveTo>
                  <a:pt x="7797973" y="851505"/>
                </a:moveTo>
                <a:cubicBezTo>
                  <a:pt x="7793317" y="851505"/>
                  <a:pt x="7788660" y="852912"/>
                  <a:pt x="7784004" y="854317"/>
                </a:cubicBezTo>
                <a:cubicBezTo>
                  <a:pt x="7779348" y="855724"/>
                  <a:pt x="7775623" y="858536"/>
                  <a:pt x="7772363" y="861818"/>
                </a:cubicBezTo>
                <a:cubicBezTo>
                  <a:pt x="7769104" y="865567"/>
                  <a:pt x="7766310" y="869316"/>
                  <a:pt x="7764448" y="874472"/>
                </a:cubicBezTo>
                <a:cubicBezTo>
                  <a:pt x="7762585" y="879160"/>
                  <a:pt x="7761654" y="884784"/>
                  <a:pt x="7761654" y="891346"/>
                </a:cubicBezTo>
                <a:cubicBezTo>
                  <a:pt x="7761654" y="897909"/>
                  <a:pt x="7762120" y="903533"/>
                  <a:pt x="7763982" y="908221"/>
                </a:cubicBezTo>
                <a:cubicBezTo>
                  <a:pt x="7765845" y="912907"/>
                  <a:pt x="7768173" y="917126"/>
                  <a:pt x="7771432" y="920407"/>
                </a:cubicBezTo>
                <a:cubicBezTo>
                  <a:pt x="7774691" y="923687"/>
                  <a:pt x="7778417" y="926031"/>
                  <a:pt x="7782607" y="927906"/>
                </a:cubicBezTo>
                <a:cubicBezTo>
                  <a:pt x="7786798" y="929782"/>
                  <a:pt x="7791920" y="930719"/>
                  <a:pt x="7797042" y="930719"/>
                </a:cubicBezTo>
                <a:cubicBezTo>
                  <a:pt x="7799835" y="930719"/>
                  <a:pt x="7802629" y="930719"/>
                  <a:pt x="7804957" y="930249"/>
                </a:cubicBezTo>
                <a:cubicBezTo>
                  <a:pt x="7807285" y="929782"/>
                  <a:pt x="7810079" y="929312"/>
                  <a:pt x="7811942" y="929312"/>
                </a:cubicBezTo>
                <a:cubicBezTo>
                  <a:pt x="7813804" y="929312"/>
                  <a:pt x="7815667" y="928843"/>
                  <a:pt x="7817529" y="928375"/>
                </a:cubicBezTo>
                <a:cubicBezTo>
                  <a:pt x="7818926" y="927906"/>
                  <a:pt x="7820323" y="927906"/>
                  <a:pt x="7821254" y="927438"/>
                </a:cubicBezTo>
                <a:lnTo>
                  <a:pt x="7821254" y="891816"/>
                </a:lnTo>
                <a:lnTo>
                  <a:pt x="7811010" y="891816"/>
                </a:lnTo>
                <a:lnTo>
                  <a:pt x="7811010" y="919470"/>
                </a:lnTo>
                <a:cubicBezTo>
                  <a:pt x="7810079" y="919938"/>
                  <a:pt x="7808682" y="919938"/>
                  <a:pt x="7806354" y="920407"/>
                </a:cubicBezTo>
                <a:cubicBezTo>
                  <a:pt x="7804026" y="920875"/>
                  <a:pt x="7801698" y="920875"/>
                  <a:pt x="7798438" y="920875"/>
                </a:cubicBezTo>
                <a:cubicBezTo>
                  <a:pt x="7794248" y="920875"/>
                  <a:pt x="7790523" y="919938"/>
                  <a:pt x="7787263" y="918533"/>
                </a:cubicBezTo>
                <a:cubicBezTo>
                  <a:pt x="7784004" y="917126"/>
                  <a:pt x="7781210" y="914782"/>
                  <a:pt x="7779348" y="912438"/>
                </a:cubicBezTo>
                <a:cubicBezTo>
                  <a:pt x="7777485" y="910096"/>
                  <a:pt x="7775623" y="906814"/>
                  <a:pt x="7774691" y="903065"/>
                </a:cubicBezTo>
                <a:cubicBezTo>
                  <a:pt x="7773760" y="899314"/>
                  <a:pt x="7773295" y="895565"/>
                  <a:pt x="7773295" y="890877"/>
                </a:cubicBezTo>
                <a:cubicBezTo>
                  <a:pt x="7773295" y="886190"/>
                  <a:pt x="7773760" y="881972"/>
                  <a:pt x="7775157" y="878223"/>
                </a:cubicBezTo>
                <a:cubicBezTo>
                  <a:pt x="7776554" y="874472"/>
                  <a:pt x="7777951" y="871660"/>
                  <a:pt x="7780279" y="868848"/>
                </a:cubicBezTo>
                <a:cubicBezTo>
                  <a:pt x="7782142" y="866036"/>
                  <a:pt x="7784935" y="864160"/>
                  <a:pt x="7788195" y="862755"/>
                </a:cubicBezTo>
                <a:cubicBezTo>
                  <a:pt x="7791454" y="861348"/>
                  <a:pt x="7795179" y="860880"/>
                  <a:pt x="7798904" y="860880"/>
                </a:cubicBezTo>
                <a:cubicBezTo>
                  <a:pt x="7802629" y="860880"/>
                  <a:pt x="7806354" y="861348"/>
                  <a:pt x="7809614" y="862287"/>
                </a:cubicBezTo>
                <a:cubicBezTo>
                  <a:pt x="7812873" y="863224"/>
                  <a:pt x="7815667" y="864160"/>
                  <a:pt x="7817995" y="865567"/>
                </a:cubicBezTo>
                <a:lnTo>
                  <a:pt x="7821254" y="856661"/>
                </a:lnTo>
                <a:cubicBezTo>
                  <a:pt x="7820789" y="856192"/>
                  <a:pt x="7820323" y="855724"/>
                  <a:pt x="7818926" y="855255"/>
                </a:cubicBezTo>
                <a:cubicBezTo>
                  <a:pt x="7817529" y="854317"/>
                  <a:pt x="7816132" y="853850"/>
                  <a:pt x="7814270" y="853380"/>
                </a:cubicBezTo>
                <a:cubicBezTo>
                  <a:pt x="7812407" y="852912"/>
                  <a:pt x="7810079" y="852442"/>
                  <a:pt x="7807285" y="851975"/>
                </a:cubicBezTo>
                <a:cubicBezTo>
                  <a:pt x="7804492" y="851505"/>
                  <a:pt x="7801232" y="851505"/>
                  <a:pt x="7797973" y="851505"/>
                </a:cubicBezTo>
                <a:close/>
                <a:moveTo>
                  <a:pt x="7095342" y="848694"/>
                </a:moveTo>
                <a:cubicBezTo>
                  <a:pt x="7093479" y="848694"/>
                  <a:pt x="7092082" y="849631"/>
                  <a:pt x="7090686" y="850569"/>
                </a:cubicBezTo>
                <a:cubicBezTo>
                  <a:pt x="7089289" y="851506"/>
                  <a:pt x="7088823" y="853381"/>
                  <a:pt x="7088823" y="855256"/>
                </a:cubicBezTo>
                <a:cubicBezTo>
                  <a:pt x="7088823" y="857131"/>
                  <a:pt x="7089289" y="858537"/>
                  <a:pt x="7090686" y="859943"/>
                </a:cubicBezTo>
                <a:cubicBezTo>
                  <a:pt x="7092082" y="861349"/>
                  <a:pt x="7093479" y="861818"/>
                  <a:pt x="7095342" y="861818"/>
                </a:cubicBezTo>
                <a:cubicBezTo>
                  <a:pt x="7096739" y="861818"/>
                  <a:pt x="7098601" y="860881"/>
                  <a:pt x="7099998" y="859943"/>
                </a:cubicBezTo>
                <a:cubicBezTo>
                  <a:pt x="7101395" y="859006"/>
                  <a:pt x="7101861" y="857131"/>
                  <a:pt x="7101861" y="855256"/>
                </a:cubicBezTo>
                <a:cubicBezTo>
                  <a:pt x="7101861" y="853381"/>
                  <a:pt x="7101395" y="851975"/>
                  <a:pt x="7099998" y="850569"/>
                </a:cubicBezTo>
                <a:cubicBezTo>
                  <a:pt x="7098601" y="849163"/>
                  <a:pt x="7097204" y="848694"/>
                  <a:pt x="7095342" y="848694"/>
                </a:cubicBezTo>
                <a:close/>
                <a:moveTo>
                  <a:pt x="7667132" y="848693"/>
                </a:moveTo>
                <a:cubicBezTo>
                  <a:pt x="7665269" y="848693"/>
                  <a:pt x="7663872" y="849162"/>
                  <a:pt x="7662476" y="850568"/>
                </a:cubicBezTo>
                <a:cubicBezTo>
                  <a:pt x="7661079" y="851505"/>
                  <a:pt x="7660613" y="853380"/>
                  <a:pt x="7660613" y="855255"/>
                </a:cubicBezTo>
                <a:cubicBezTo>
                  <a:pt x="7660613" y="857130"/>
                  <a:pt x="7661079" y="858536"/>
                  <a:pt x="7662476" y="859942"/>
                </a:cubicBezTo>
                <a:cubicBezTo>
                  <a:pt x="7663872" y="861348"/>
                  <a:pt x="7665269" y="861817"/>
                  <a:pt x="7667132" y="861817"/>
                </a:cubicBezTo>
                <a:cubicBezTo>
                  <a:pt x="7668994" y="861817"/>
                  <a:pt x="7670391" y="861348"/>
                  <a:pt x="7671788" y="859942"/>
                </a:cubicBezTo>
                <a:cubicBezTo>
                  <a:pt x="7673185" y="859005"/>
                  <a:pt x="7673651" y="857130"/>
                  <a:pt x="7673651" y="855255"/>
                </a:cubicBezTo>
                <a:cubicBezTo>
                  <a:pt x="7673651" y="853380"/>
                  <a:pt x="7673185" y="851974"/>
                  <a:pt x="7671788" y="850568"/>
                </a:cubicBezTo>
                <a:cubicBezTo>
                  <a:pt x="7670391" y="849162"/>
                  <a:pt x="7668994" y="848693"/>
                  <a:pt x="7667132" y="848693"/>
                </a:cubicBezTo>
                <a:close/>
                <a:moveTo>
                  <a:pt x="7427334" y="844006"/>
                </a:moveTo>
                <a:lnTo>
                  <a:pt x="7417090" y="845881"/>
                </a:lnTo>
                <a:lnTo>
                  <a:pt x="7417090" y="928375"/>
                </a:lnTo>
                <a:lnTo>
                  <a:pt x="7426868" y="928375"/>
                </a:lnTo>
                <a:lnTo>
                  <a:pt x="7426868" y="881035"/>
                </a:lnTo>
                <a:cubicBezTo>
                  <a:pt x="7427334" y="881035"/>
                  <a:pt x="7427799" y="880566"/>
                  <a:pt x="7428731" y="880566"/>
                </a:cubicBezTo>
                <a:cubicBezTo>
                  <a:pt x="7429662" y="880566"/>
                  <a:pt x="7430593" y="880097"/>
                  <a:pt x="7431524" y="880097"/>
                </a:cubicBezTo>
                <a:cubicBezTo>
                  <a:pt x="7432456" y="880097"/>
                  <a:pt x="7433853" y="879628"/>
                  <a:pt x="7434784" y="879628"/>
                </a:cubicBezTo>
                <a:cubicBezTo>
                  <a:pt x="7435715" y="879628"/>
                  <a:pt x="7437112" y="879628"/>
                  <a:pt x="7438043" y="879628"/>
                </a:cubicBezTo>
                <a:cubicBezTo>
                  <a:pt x="7440837" y="879628"/>
                  <a:pt x="7443165" y="880097"/>
                  <a:pt x="7445028" y="880566"/>
                </a:cubicBezTo>
                <a:cubicBezTo>
                  <a:pt x="7446890" y="881035"/>
                  <a:pt x="7448287" y="882441"/>
                  <a:pt x="7449218" y="883847"/>
                </a:cubicBezTo>
                <a:cubicBezTo>
                  <a:pt x="7450149" y="885253"/>
                  <a:pt x="7451081" y="887597"/>
                  <a:pt x="7451546" y="889940"/>
                </a:cubicBezTo>
                <a:cubicBezTo>
                  <a:pt x="7452012" y="892284"/>
                  <a:pt x="7452478" y="895565"/>
                  <a:pt x="7452478" y="898846"/>
                </a:cubicBezTo>
                <a:lnTo>
                  <a:pt x="7452478" y="928844"/>
                </a:lnTo>
                <a:lnTo>
                  <a:pt x="7462721" y="928844"/>
                </a:lnTo>
                <a:lnTo>
                  <a:pt x="7462721" y="896971"/>
                </a:lnTo>
                <a:cubicBezTo>
                  <a:pt x="7462721" y="892753"/>
                  <a:pt x="7462721" y="889472"/>
                  <a:pt x="7461790" y="886191"/>
                </a:cubicBezTo>
                <a:cubicBezTo>
                  <a:pt x="7461325" y="882910"/>
                  <a:pt x="7459928" y="879628"/>
                  <a:pt x="7458065" y="877754"/>
                </a:cubicBezTo>
                <a:cubicBezTo>
                  <a:pt x="7456203" y="875879"/>
                  <a:pt x="7453875" y="874004"/>
                  <a:pt x="7451081" y="872598"/>
                </a:cubicBezTo>
                <a:cubicBezTo>
                  <a:pt x="7448287" y="871192"/>
                  <a:pt x="7444562" y="870723"/>
                  <a:pt x="7439906" y="870723"/>
                </a:cubicBezTo>
                <a:cubicBezTo>
                  <a:pt x="7437578" y="870723"/>
                  <a:pt x="7435715" y="870723"/>
                  <a:pt x="7433387" y="871192"/>
                </a:cubicBezTo>
                <a:cubicBezTo>
                  <a:pt x="7431059" y="871660"/>
                  <a:pt x="7429196" y="872129"/>
                  <a:pt x="7427334" y="873066"/>
                </a:cubicBezTo>
                <a:close/>
                <a:moveTo>
                  <a:pt x="7214542" y="843538"/>
                </a:moveTo>
                <a:lnTo>
                  <a:pt x="7204299" y="845413"/>
                </a:lnTo>
                <a:lnTo>
                  <a:pt x="7205230" y="845413"/>
                </a:lnTo>
                <a:lnTo>
                  <a:pt x="7205230" y="874005"/>
                </a:lnTo>
                <a:cubicBezTo>
                  <a:pt x="7203833" y="873536"/>
                  <a:pt x="7201971" y="872598"/>
                  <a:pt x="7199642" y="871661"/>
                </a:cubicBezTo>
                <a:cubicBezTo>
                  <a:pt x="7196849" y="870724"/>
                  <a:pt x="7194055" y="870255"/>
                  <a:pt x="7190795" y="870255"/>
                </a:cubicBezTo>
                <a:cubicBezTo>
                  <a:pt x="7187070" y="870255"/>
                  <a:pt x="7183345" y="871192"/>
                  <a:pt x="7180086" y="872598"/>
                </a:cubicBezTo>
                <a:cubicBezTo>
                  <a:pt x="7176827" y="874005"/>
                  <a:pt x="7174499" y="875879"/>
                  <a:pt x="7172170" y="878692"/>
                </a:cubicBezTo>
                <a:cubicBezTo>
                  <a:pt x="7169842" y="881035"/>
                  <a:pt x="7167980" y="884316"/>
                  <a:pt x="7167049" y="888066"/>
                </a:cubicBezTo>
                <a:cubicBezTo>
                  <a:pt x="7165652" y="891816"/>
                  <a:pt x="7165186" y="896034"/>
                  <a:pt x="7165186" y="900253"/>
                </a:cubicBezTo>
                <a:cubicBezTo>
                  <a:pt x="7165186" y="904940"/>
                  <a:pt x="7165652" y="909158"/>
                  <a:pt x="7167049" y="912908"/>
                </a:cubicBezTo>
                <a:cubicBezTo>
                  <a:pt x="7168445" y="916658"/>
                  <a:pt x="7170308" y="919939"/>
                  <a:pt x="7172636" y="922282"/>
                </a:cubicBezTo>
                <a:cubicBezTo>
                  <a:pt x="7174964" y="925095"/>
                  <a:pt x="7177758" y="926970"/>
                  <a:pt x="7181483" y="928376"/>
                </a:cubicBezTo>
                <a:cubicBezTo>
                  <a:pt x="7184742" y="929782"/>
                  <a:pt x="7188933" y="930251"/>
                  <a:pt x="7193124" y="930251"/>
                </a:cubicBezTo>
                <a:cubicBezTo>
                  <a:pt x="7197780" y="930251"/>
                  <a:pt x="7201971" y="929782"/>
                  <a:pt x="7205696" y="929313"/>
                </a:cubicBezTo>
                <a:cubicBezTo>
                  <a:pt x="7209421" y="928844"/>
                  <a:pt x="7212214" y="927907"/>
                  <a:pt x="7214542" y="927438"/>
                </a:cubicBezTo>
                <a:close/>
                <a:moveTo>
                  <a:pt x="7126073" y="843069"/>
                </a:moveTo>
                <a:lnTo>
                  <a:pt x="7115829" y="844945"/>
                </a:lnTo>
                <a:lnTo>
                  <a:pt x="7115829" y="913845"/>
                </a:lnTo>
                <a:cubicBezTo>
                  <a:pt x="7115829" y="919470"/>
                  <a:pt x="7116760" y="923689"/>
                  <a:pt x="7119554" y="926032"/>
                </a:cubicBezTo>
                <a:cubicBezTo>
                  <a:pt x="7122348" y="928845"/>
                  <a:pt x="7127004" y="930250"/>
                  <a:pt x="7133057" y="930250"/>
                </a:cubicBezTo>
                <a:lnTo>
                  <a:pt x="7134920" y="921345"/>
                </a:lnTo>
                <a:cubicBezTo>
                  <a:pt x="7133057" y="920876"/>
                  <a:pt x="7131660" y="920876"/>
                  <a:pt x="7130729" y="920407"/>
                </a:cubicBezTo>
                <a:cubicBezTo>
                  <a:pt x="7129332" y="919939"/>
                  <a:pt x="7128401" y="919470"/>
                  <a:pt x="7127935" y="919001"/>
                </a:cubicBezTo>
                <a:cubicBezTo>
                  <a:pt x="7127470" y="918064"/>
                  <a:pt x="7127004" y="917126"/>
                  <a:pt x="7126538" y="916189"/>
                </a:cubicBezTo>
                <a:cubicBezTo>
                  <a:pt x="7126073" y="915251"/>
                  <a:pt x="7126073" y="913845"/>
                  <a:pt x="7126073" y="911970"/>
                </a:cubicBezTo>
                <a:close/>
                <a:moveTo>
                  <a:pt x="7839413" y="673864"/>
                </a:moveTo>
                <a:cubicBezTo>
                  <a:pt x="7846863" y="672927"/>
                  <a:pt x="7854313" y="672927"/>
                  <a:pt x="7861763" y="673864"/>
                </a:cubicBezTo>
                <a:cubicBezTo>
                  <a:pt x="7864557" y="674333"/>
                  <a:pt x="7867351" y="674802"/>
                  <a:pt x="7870145" y="675271"/>
                </a:cubicBezTo>
                <a:lnTo>
                  <a:pt x="7870145" y="710424"/>
                </a:lnTo>
                <a:cubicBezTo>
                  <a:pt x="7866885" y="710893"/>
                  <a:pt x="7863626" y="711362"/>
                  <a:pt x="7860366" y="711362"/>
                </a:cubicBezTo>
                <a:cubicBezTo>
                  <a:pt x="7856176" y="711830"/>
                  <a:pt x="7851985" y="711830"/>
                  <a:pt x="7847329" y="711830"/>
                </a:cubicBezTo>
                <a:cubicBezTo>
                  <a:pt x="7840344" y="711830"/>
                  <a:pt x="7833360" y="710424"/>
                  <a:pt x="7827773" y="707143"/>
                </a:cubicBezTo>
                <a:cubicBezTo>
                  <a:pt x="7822651" y="703862"/>
                  <a:pt x="7819857" y="698238"/>
                  <a:pt x="7820322" y="692144"/>
                </a:cubicBezTo>
                <a:cubicBezTo>
                  <a:pt x="7819857" y="688863"/>
                  <a:pt x="7820788" y="685582"/>
                  <a:pt x="7822651" y="682770"/>
                </a:cubicBezTo>
                <a:cubicBezTo>
                  <a:pt x="7824513" y="679958"/>
                  <a:pt x="7826841" y="678083"/>
                  <a:pt x="7829635" y="676677"/>
                </a:cubicBezTo>
                <a:cubicBezTo>
                  <a:pt x="7832429" y="675271"/>
                  <a:pt x="7836154" y="674333"/>
                  <a:pt x="7839413" y="673864"/>
                </a:cubicBezTo>
                <a:close/>
                <a:moveTo>
                  <a:pt x="7342590" y="673396"/>
                </a:moveTo>
                <a:cubicBezTo>
                  <a:pt x="7345849" y="673396"/>
                  <a:pt x="7349574" y="673396"/>
                  <a:pt x="7352834" y="673864"/>
                </a:cubicBezTo>
                <a:cubicBezTo>
                  <a:pt x="7355627" y="674333"/>
                  <a:pt x="7358421" y="674802"/>
                  <a:pt x="7361215" y="675271"/>
                </a:cubicBezTo>
                <a:lnTo>
                  <a:pt x="7361215" y="710424"/>
                </a:lnTo>
                <a:cubicBezTo>
                  <a:pt x="7357956" y="710893"/>
                  <a:pt x="7354696" y="711362"/>
                  <a:pt x="7351437" y="711362"/>
                </a:cubicBezTo>
                <a:cubicBezTo>
                  <a:pt x="7347246" y="711830"/>
                  <a:pt x="7343055" y="711830"/>
                  <a:pt x="7338399" y="711830"/>
                </a:cubicBezTo>
                <a:cubicBezTo>
                  <a:pt x="7331415" y="711830"/>
                  <a:pt x="7324430" y="710424"/>
                  <a:pt x="7318843" y="707612"/>
                </a:cubicBezTo>
                <a:cubicBezTo>
                  <a:pt x="7313721" y="704331"/>
                  <a:pt x="7310927" y="698706"/>
                  <a:pt x="7311393" y="692613"/>
                </a:cubicBezTo>
                <a:cubicBezTo>
                  <a:pt x="7310927" y="689332"/>
                  <a:pt x="7311858" y="686051"/>
                  <a:pt x="7313721" y="683239"/>
                </a:cubicBezTo>
                <a:cubicBezTo>
                  <a:pt x="7315118" y="680426"/>
                  <a:pt x="7317446" y="678552"/>
                  <a:pt x="7320240" y="677145"/>
                </a:cubicBezTo>
                <a:cubicBezTo>
                  <a:pt x="7323499" y="675739"/>
                  <a:pt x="7327224" y="674802"/>
                  <a:pt x="7330484" y="674333"/>
                </a:cubicBezTo>
                <a:cubicBezTo>
                  <a:pt x="7334209" y="673864"/>
                  <a:pt x="7338399" y="673396"/>
                  <a:pt x="7342590" y="673396"/>
                </a:cubicBezTo>
                <a:close/>
                <a:moveTo>
                  <a:pt x="7681100" y="616212"/>
                </a:moveTo>
                <a:cubicBezTo>
                  <a:pt x="7685756" y="616212"/>
                  <a:pt x="7690413" y="616681"/>
                  <a:pt x="7695069" y="618087"/>
                </a:cubicBezTo>
                <a:cubicBezTo>
                  <a:pt x="7698794" y="619025"/>
                  <a:pt x="7702984" y="620431"/>
                  <a:pt x="7706244" y="622775"/>
                </a:cubicBezTo>
                <a:lnTo>
                  <a:pt x="7706244" y="706675"/>
                </a:lnTo>
                <a:cubicBezTo>
                  <a:pt x="7703916" y="707144"/>
                  <a:pt x="7700656" y="707144"/>
                  <a:pt x="7697397" y="707612"/>
                </a:cubicBezTo>
                <a:cubicBezTo>
                  <a:pt x="7694138" y="708081"/>
                  <a:pt x="7690413" y="708081"/>
                  <a:pt x="7686222" y="708081"/>
                </a:cubicBezTo>
                <a:cubicBezTo>
                  <a:pt x="7675047" y="708550"/>
                  <a:pt x="7664337" y="703862"/>
                  <a:pt x="7657819" y="694957"/>
                </a:cubicBezTo>
                <a:cubicBezTo>
                  <a:pt x="7650834" y="685114"/>
                  <a:pt x="7647575" y="672927"/>
                  <a:pt x="7648041" y="660741"/>
                </a:cubicBezTo>
                <a:cubicBezTo>
                  <a:pt x="7648041" y="631211"/>
                  <a:pt x="7658750" y="616212"/>
                  <a:pt x="7681100" y="616212"/>
                </a:cubicBezTo>
                <a:close/>
                <a:moveTo>
                  <a:pt x="8136949" y="616211"/>
                </a:moveTo>
                <a:cubicBezTo>
                  <a:pt x="8141605" y="616211"/>
                  <a:pt x="8146262" y="616681"/>
                  <a:pt x="8150918" y="618086"/>
                </a:cubicBezTo>
                <a:cubicBezTo>
                  <a:pt x="8154643" y="619024"/>
                  <a:pt x="8158834" y="620430"/>
                  <a:pt x="8162093" y="622775"/>
                </a:cubicBezTo>
                <a:lnTo>
                  <a:pt x="8162093" y="706674"/>
                </a:lnTo>
                <a:cubicBezTo>
                  <a:pt x="8159765" y="707144"/>
                  <a:pt x="8156506" y="707144"/>
                  <a:pt x="8153246" y="707611"/>
                </a:cubicBezTo>
                <a:cubicBezTo>
                  <a:pt x="8149987" y="708081"/>
                  <a:pt x="8146262" y="708081"/>
                  <a:pt x="8142071" y="708081"/>
                </a:cubicBezTo>
                <a:cubicBezTo>
                  <a:pt x="8130896" y="708549"/>
                  <a:pt x="8120187" y="703862"/>
                  <a:pt x="8113668" y="694956"/>
                </a:cubicBezTo>
                <a:cubicBezTo>
                  <a:pt x="8106683" y="685113"/>
                  <a:pt x="8103424" y="672927"/>
                  <a:pt x="8103890" y="660741"/>
                </a:cubicBezTo>
                <a:cubicBezTo>
                  <a:pt x="8103890" y="631210"/>
                  <a:pt x="8114599" y="616211"/>
                  <a:pt x="8136949" y="616211"/>
                </a:cubicBezTo>
                <a:close/>
                <a:moveTo>
                  <a:pt x="8718983" y="614336"/>
                </a:moveTo>
                <a:cubicBezTo>
                  <a:pt x="8723639" y="614336"/>
                  <a:pt x="8728295" y="615273"/>
                  <a:pt x="8732486" y="617148"/>
                </a:cubicBezTo>
                <a:cubicBezTo>
                  <a:pt x="8735745" y="618555"/>
                  <a:pt x="8739004" y="621367"/>
                  <a:pt x="8741333" y="624179"/>
                </a:cubicBezTo>
                <a:cubicBezTo>
                  <a:pt x="8743661" y="626991"/>
                  <a:pt x="8745523" y="630272"/>
                  <a:pt x="8746454" y="634022"/>
                </a:cubicBezTo>
                <a:cubicBezTo>
                  <a:pt x="8747386" y="637772"/>
                  <a:pt x="8748317" y="641990"/>
                  <a:pt x="8748317" y="645740"/>
                </a:cubicBezTo>
                <a:lnTo>
                  <a:pt x="8687785" y="646209"/>
                </a:lnTo>
                <a:cubicBezTo>
                  <a:pt x="8688251" y="641990"/>
                  <a:pt x="8689182" y="638241"/>
                  <a:pt x="8690579" y="634491"/>
                </a:cubicBezTo>
                <a:cubicBezTo>
                  <a:pt x="8691510" y="630741"/>
                  <a:pt x="8693839" y="626991"/>
                  <a:pt x="8696167" y="624179"/>
                </a:cubicBezTo>
                <a:cubicBezTo>
                  <a:pt x="8698960" y="621367"/>
                  <a:pt x="8701754" y="618555"/>
                  <a:pt x="8705479" y="617148"/>
                </a:cubicBezTo>
                <a:cubicBezTo>
                  <a:pt x="8709670" y="615273"/>
                  <a:pt x="8714326" y="614336"/>
                  <a:pt x="8718983" y="614336"/>
                </a:cubicBezTo>
                <a:close/>
                <a:moveTo>
                  <a:pt x="8453575" y="580589"/>
                </a:moveTo>
                <a:lnTo>
                  <a:pt x="8453575" y="743702"/>
                </a:lnTo>
                <a:lnTo>
                  <a:pt x="8499672" y="743702"/>
                </a:lnTo>
                <a:lnTo>
                  <a:pt x="8499672" y="580589"/>
                </a:lnTo>
                <a:close/>
                <a:moveTo>
                  <a:pt x="8013093" y="577309"/>
                </a:moveTo>
                <a:cubicBezTo>
                  <a:pt x="8000521" y="576840"/>
                  <a:pt x="7987949" y="578246"/>
                  <a:pt x="7975843" y="581059"/>
                </a:cubicBezTo>
                <a:cubicBezTo>
                  <a:pt x="7966064" y="582933"/>
                  <a:pt x="7956286" y="585746"/>
                  <a:pt x="7946508" y="589027"/>
                </a:cubicBezTo>
                <a:lnTo>
                  <a:pt x="7946508" y="743703"/>
                </a:lnTo>
                <a:lnTo>
                  <a:pt x="7992605" y="743703"/>
                </a:lnTo>
                <a:lnTo>
                  <a:pt x="7992605" y="619025"/>
                </a:lnTo>
                <a:cubicBezTo>
                  <a:pt x="7995399" y="618087"/>
                  <a:pt x="7998193" y="617618"/>
                  <a:pt x="8001452" y="617150"/>
                </a:cubicBezTo>
                <a:cubicBezTo>
                  <a:pt x="8004711" y="616681"/>
                  <a:pt x="8008436" y="616212"/>
                  <a:pt x="8011696" y="616212"/>
                </a:cubicBezTo>
                <a:cubicBezTo>
                  <a:pt x="8017283" y="616212"/>
                  <a:pt x="8023336" y="617150"/>
                  <a:pt x="8029390" y="618087"/>
                </a:cubicBezTo>
                <a:cubicBezTo>
                  <a:pt x="8034977" y="619025"/>
                  <a:pt x="8039633" y="620431"/>
                  <a:pt x="8043824" y="621368"/>
                </a:cubicBezTo>
                <a:lnTo>
                  <a:pt x="8051274" y="583871"/>
                </a:lnTo>
                <a:cubicBezTo>
                  <a:pt x="8048480" y="582465"/>
                  <a:pt x="8045687" y="581527"/>
                  <a:pt x="8042427" y="581059"/>
                </a:cubicBezTo>
                <a:cubicBezTo>
                  <a:pt x="8039168" y="580121"/>
                  <a:pt x="8035443" y="579652"/>
                  <a:pt x="8032183" y="579184"/>
                </a:cubicBezTo>
                <a:cubicBezTo>
                  <a:pt x="8028924" y="578715"/>
                  <a:pt x="8025199" y="578246"/>
                  <a:pt x="8021940" y="577778"/>
                </a:cubicBezTo>
                <a:cubicBezTo>
                  <a:pt x="8018680" y="577309"/>
                  <a:pt x="8015421" y="577309"/>
                  <a:pt x="8013093" y="577309"/>
                </a:cubicBezTo>
                <a:close/>
                <a:moveTo>
                  <a:pt x="7506025" y="576839"/>
                </a:moveTo>
                <a:cubicBezTo>
                  <a:pt x="7492987" y="576839"/>
                  <a:pt x="7480415" y="577777"/>
                  <a:pt x="7467378" y="579652"/>
                </a:cubicBezTo>
                <a:cubicBezTo>
                  <a:pt x="7457134" y="581526"/>
                  <a:pt x="7446890" y="583401"/>
                  <a:pt x="7437112" y="586214"/>
                </a:cubicBezTo>
                <a:lnTo>
                  <a:pt x="7437578" y="743234"/>
                </a:lnTo>
                <a:lnTo>
                  <a:pt x="7483675" y="743234"/>
                </a:lnTo>
                <a:lnTo>
                  <a:pt x="7483675" y="617149"/>
                </a:lnTo>
                <a:cubicBezTo>
                  <a:pt x="7486468" y="616680"/>
                  <a:pt x="7490193" y="616680"/>
                  <a:pt x="7493453" y="616212"/>
                </a:cubicBezTo>
                <a:cubicBezTo>
                  <a:pt x="7496712" y="615743"/>
                  <a:pt x="7500437" y="615743"/>
                  <a:pt x="7503697" y="615743"/>
                </a:cubicBezTo>
                <a:cubicBezTo>
                  <a:pt x="7514406" y="615743"/>
                  <a:pt x="7521856" y="619024"/>
                  <a:pt x="7525581" y="625117"/>
                </a:cubicBezTo>
                <a:cubicBezTo>
                  <a:pt x="7529306" y="631679"/>
                  <a:pt x="7531169" y="641991"/>
                  <a:pt x="7531169" y="656990"/>
                </a:cubicBezTo>
                <a:lnTo>
                  <a:pt x="7531169" y="744171"/>
                </a:lnTo>
                <a:lnTo>
                  <a:pt x="7577266" y="744171"/>
                </a:lnTo>
                <a:lnTo>
                  <a:pt x="7577266" y="651834"/>
                </a:lnTo>
                <a:cubicBezTo>
                  <a:pt x="7577731" y="641522"/>
                  <a:pt x="7576334" y="631210"/>
                  <a:pt x="7574006" y="621367"/>
                </a:cubicBezTo>
                <a:cubicBezTo>
                  <a:pt x="7571678" y="612931"/>
                  <a:pt x="7567953" y="604962"/>
                  <a:pt x="7562366" y="597932"/>
                </a:cubicBezTo>
                <a:cubicBezTo>
                  <a:pt x="7556312" y="590901"/>
                  <a:pt x="7548862" y="585745"/>
                  <a:pt x="7540481" y="582464"/>
                </a:cubicBezTo>
                <a:cubicBezTo>
                  <a:pt x="7529306" y="578245"/>
                  <a:pt x="7517665" y="576371"/>
                  <a:pt x="7506025" y="576839"/>
                </a:cubicBezTo>
                <a:close/>
                <a:moveTo>
                  <a:pt x="7843604" y="576371"/>
                </a:moveTo>
                <a:cubicBezTo>
                  <a:pt x="7838016" y="576371"/>
                  <a:pt x="7832429" y="576371"/>
                  <a:pt x="7827307" y="576840"/>
                </a:cubicBezTo>
                <a:cubicBezTo>
                  <a:pt x="7822185" y="577309"/>
                  <a:pt x="7817063" y="578246"/>
                  <a:pt x="7812407" y="578715"/>
                </a:cubicBezTo>
                <a:cubicBezTo>
                  <a:pt x="7807751" y="579184"/>
                  <a:pt x="7803094" y="580121"/>
                  <a:pt x="7799369" y="581058"/>
                </a:cubicBezTo>
                <a:cubicBezTo>
                  <a:pt x="7795644" y="581996"/>
                  <a:pt x="7792385" y="582933"/>
                  <a:pt x="7789591" y="583871"/>
                </a:cubicBezTo>
                <a:lnTo>
                  <a:pt x="7795644" y="620899"/>
                </a:lnTo>
                <a:cubicBezTo>
                  <a:pt x="7801697" y="618556"/>
                  <a:pt x="7808682" y="617150"/>
                  <a:pt x="7815201" y="616212"/>
                </a:cubicBezTo>
                <a:cubicBezTo>
                  <a:pt x="7823116" y="614806"/>
                  <a:pt x="7830566" y="614337"/>
                  <a:pt x="7838482" y="614337"/>
                </a:cubicBezTo>
                <a:cubicBezTo>
                  <a:pt x="7850123" y="614337"/>
                  <a:pt x="7858504" y="616681"/>
                  <a:pt x="7863160" y="621368"/>
                </a:cubicBezTo>
                <a:cubicBezTo>
                  <a:pt x="7867816" y="626524"/>
                  <a:pt x="7870610" y="633086"/>
                  <a:pt x="7870145" y="640117"/>
                </a:cubicBezTo>
                <a:lnTo>
                  <a:pt x="7870145" y="644335"/>
                </a:lnTo>
                <a:cubicBezTo>
                  <a:pt x="7866420" y="643398"/>
                  <a:pt x="7862695" y="642929"/>
                  <a:pt x="7858970" y="642460"/>
                </a:cubicBezTo>
                <a:cubicBezTo>
                  <a:pt x="7853848" y="641992"/>
                  <a:pt x="7848260" y="641523"/>
                  <a:pt x="7843138" y="641523"/>
                </a:cubicBezTo>
                <a:cubicBezTo>
                  <a:pt x="7834757" y="641523"/>
                  <a:pt x="7825910" y="642460"/>
                  <a:pt x="7817529" y="644335"/>
                </a:cubicBezTo>
                <a:cubicBezTo>
                  <a:pt x="7809613" y="645741"/>
                  <a:pt x="7802163" y="648554"/>
                  <a:pt x="7795644" y="652772"/>
                </a:cubicBezTo>
                <a:cubicBezTo>
                  <a:pt x="7789125" y="656991"/>
                  <a:pt x="7784004" y="662146"/>
                  <a:pt x="7780279" y="668708"/>
                </a:cubicBezTo>
                <a:cubicBezTo>
                  <a:pt x="7776554" y="676208"/>
                  <a:pt x="7774225" y="684645"/>
                  <a:pt x="7774691" y="693082"/>
                </a:cubicBezTo>
                <a:cubicBezTo>
                  <a:pt x="7774691" y="701519"/>
                  <a:pt x="7776554" y="709956"/>
                  <a:pt x="7780279" y="717924"/>
                </a:cubicBezTo>
                <a:cubicBezTo>
                  <a:pt x="7783538" y="724954"/>
                  <a:pt x="7788194" y="730579"/>
                  <a:pt x="7794247" y="734798"/>
                </a:cubicBezTo>
                <a:cubicBezTo>
                  <a:pt x="7800766" y="739485"/>
                  <a:pt x="7808216" y="742297"/>
                  <a:pt x="7816132" y="744172"/>
                </a:cubicBezTo>
                <a:cubicBezTo>
                  <a:pt x="7825444" y="746047"/>
                  <a:pt x="7834757" y="746984"/>
                  <a:pt x="7844535" y="746984"/>
                </a:cubicBezTo>
                <a:cubicBezTo>
                  <a:pt x="7858504" y="747453"/>
                  <a:pt x="7872938" y="746047"/>
                  <a:pt x="7886907" y="744172"/>
                </a:cubicBezTo>
                <a:cubicBezTo>
                  <a:pt x="7898548" y="742297"/>
                  <a:pt x="7907860" y="740422"/>
                  <a:pt x="7914379" y="739016"/>
                </a:cubicBezTo>
                <a:lnTo>
                  <a:pt x="7914379" y="642929"/>
                </a:lnTo>
                <a:cubicBezTo>
                  <a:pt x="7914845" y="633555"/>
                  <a:pt x="7913448" y="624180"/>
                  <a:pt x="7911120" y="615275"/>
                </a:cubicBezTo>
                <a:cubicBezTo>
                  <a:pt x="7908792" y="607307"/>
                  <a:pt x="7905067" y="600276"/>
                  <a:pt x="7899479" y="594183"/>
                </a:cubicBezTo>
                <a:cubicBezTo>
                  <a:pt x="7893426" y="588089"/>
                  <a:pt x="7885976" y="583871"/>
                  <a:pt x="7877595" y="581058"/>
                </a:cubicBezTo>
                <a:cubicBezTo>
                  <a:pt x="7866885" y="577777"/>
                  <a:pt x="7855244" y="575903"/>
                  <a:pt x="7843604" y="576371"/>
                </a:cubicBezTo>
                <a:close/>
                <a:moveTo>
                  <a:pt x="7334674" y="576371"/>
                </a:moveTo>
                <a:cubicBezTo>
                  <a:pt x="7329087" y="576371"/>
                  <a:pt x="7324430" y="576371"/>
                  <a:pt x="7319308" y="576840"/>
                </a:cubicBezTo>
                <a:cubicBezTo>
                  <a:pt x="7314187" y="577309"/>
                  <a:pt x="7309065" y="578246"/>
                  <a:pt x="7304408" y="578715"/>
                </a:cubicBezTo>
                <a:cubicBezTo>
                  <a:pt x="7299752" y="579184"/>
                  <a:pt x="7295562" y="580121"/>
                  <a:pt x="7291371" y="581058"/>
                </a:cubicBezTo>
                <a:cubicBezTo>
                  <a:pt x="7287180" y="581996"/>
                  <a:pt x="7283921" y="582933"/>
                  <a:pt x="7281127" y="583871"/>
                </a:cubicBezTo>
                <a:lnTo>
                  <a:pt x="7287180" y="620899"/>
                </a:lnTo>
                <a:cubicBezTo>
                  <a:pt x="7293233" y="618556"/>
                  <a:pt x="7300218" y="617150"/>
                  <a:pt x="7306737" y="616212"/>
                </a:cubicBezTo>
                <a:cubicBezTo>
                  <a:pt x="7314652" y="614806"/>
                  <a:pt x="7322102" y="614337"/>
                  <a:pt x="7330018" y="614337"/>
                </a:cubicBezTo>
                <a:cubicBezTo>
                  <a:pt x="7341659" y="614337"/>
                  <a:pt x="7350040" y="616681"/>
                  <a:pt x="7354696" y="621368"/>
                </a:cubicBezTo>
                <a:cubicBezTo>
                  <a:pt x="7359352" y="626524"/>
                  <a:pt x="7362146" y="633086"/>
                  <a:pt x="7361681" y="640117"/>
                </a:cubicBezTo>
                <a:lnTo>
                  <a:pt x="7361681" y="644335"/>
                </a:lnTo>
                <a:cubicBezTo>
                  <a:pt x="7357956" y="643398"/>
                  <a:pt x="7354231" y="642929"/>
                  <a:pt x="7350506" y="642460"/>
                </a:cubicBezTo>
                <a:cubicBezTo>
                  <a:pt x="7345384" y="641992"/>
                  <a:pt x="7339796" y="641523"/>
                  <a:pt x="7334674" y="641523"/>
                </a:cubicBezTo>
                <a:cubicBezTo>
                  <a:pt x="7326293" y="641523"/>
                  <a:pt x="7317446" y="642460"/>
                  <a:pt x="7309065" y="644335"/>
                </a:cubicBezTo>
                <a:cubicBezTo>
                  <a:pt x="7301149" y="645741"/>
                  <a:pt x="7294165" y="648554"/>
                  <a:pt x="7287180" y="652772"/>
                </a:cubicBezTo>
                <a:cubicBezTo>
                  <a:pt x="7280661" y="656991"/>
                  <a:pt x="7275540" y="662146"/>
                  <a:pt x="7271815" y="668708"/>
                </a:cubicBezTo>
                <a:cubicBezTo>
                  <a:pt x="7268090" y="676208"/>
                  <a:pt x="7265761" y="684645"/>
                  <a:pt x="7266227" y="693082"/>
                </a:cubicBezTo>
                <a:cubicBezTo>
                  <a:pt x="7266227" y="701519"/>
                  <a:pt x="7267624" y="709956"/>
                  <a:pt x="7271349" y="717924"/>
                </a:cubicBezTo>
                <a:cubicBezTo>
                  <a:pt x="7274608" y="724954"/>
                  <a:pt x="7279265" y="730579"/>
                  <a:pt x="7285318" y="734798"/>
                </a:cubicBezTo>
                <a:cubicBezTo>
                  <a:pt x="7291836" y="739485"/>
                  <a:pt x="7299287" y="742297"/>
                  <a:pt x="7307202" y="744172"/>
                </a:cubicBezTo>
                <a:cubicBezTo>
                  <a:pt x="7316515" y="746047"/>
                  <a:pt x="7325827" y="746984"/>
                  <a:pt x="7335605" y="746984"/>
                </a:cubicBezTo>
                <a:cubicBezTo>
                  <a:pt x="7349574" y="747453"/>
                  <a:pt x="7364009" y="746047"/>
                  <a:pt x="7377977" y="744172"/>
                </a:cubicBezTo>
                <a:cubicBezTo>
                  <a:pt x="7389618" y="742297"/>
                  <a:pt x="7398931" y="740422"/>
                  <a:pt x="7405449" y="739016"/>
                </a:cubicBezTo>
                <a:lnTo>
                  <a:pt x="7405449" y="642929"/>
                </a:lnTo>
                <a:cubicBezTo>
                  <a:pt x="7405449" y="633555"/>
                  <a:pt x="7404518" y="624180"/>
                  <a:pt x="7402190" y="615275"/>
                </a:cubicBezTo>
                <a:cubicBezTo>
                  <a:pt x="7399862" y="607307"/>
                  <a:pt x="7396137" y="600276"/>
                  <a:pt x="7390549" y="594183"/>
                </a:cubicBezTo>
                <a:cubicBezTo>
                  <a:pt x="7384496" y="588089"/>
                  <a:pt x="7377046" y="583871"/>
                  <a:pt x="7368665" y="581058"/>
                </a:cubicBezTo>
                <a:cubicBezTo>
                  <a:pt x="7357490" y="577777"/>
                  <a:pt x="7346315" y="575903"/>
                  <a:pt x="7334674" y="576371"/>
                </a:cubicBezTo>
                <a:close/>
                <a:moveTo>
                  <a:pt x="8718051" y="576370"/>
                </a:moveTo>
                <a:cubicBezTo>
                  <a:pt x="8708273" y="576370"/>
                  <a:pt x="8698495" y="578245"/>
                  <a:pt x="8689182" y="581995"/>
                </a:cubicBezTo>
                <a:cubicBezTo>
                  <a:pt x="8679870" y="585744"/>
                  <a:pt x="8671489" y="591369"/>
                  <a:pt x="8664504" y="598400"/>
                </a:cubicBezTo>
                <a:cubicBezTo>
                  <a:pt x="8656588" y="606368"/>
                  <a:pt x="8651001" y="615273"/>
                  <a:pt x="8646810" y="625585"/>
                </a:cubicBezTo>
                <a:cubicBezTo>
                  <a:pt x="8642154" y="637772"/>
                  <a:pt x="8639826" y="650427"/>
                  <a:pt x="8640291" y="663551"/>
                </a:cubicBezTo>
                <a:cubicBezTo>
                  <a:pt x="8640291" y="674801"/>
                  <a:pt x="8641688" y="686050"/>
                  <a:pt x="8644948" y="696830"/>
                </a:cubicBezTo>
                <a:cubicBezTo>
                  <a:pt x="8648207" y="706673"/>
                  <a:pt x="8653795" y="716048"/>
                  <a:pt x="8660779" y="723547"/>
                </a:cubicBezTo>
                <a:cubicBezTo>
                  <a:pt x="8668695" y="731515"/>
                  <a:pt x="8677542" y="737609"/>
                  <a:pt x="8687785" y="741358"/>
                </a:cubicBezTo>
                <a:cubicBezTo>
                  <a:pt x="8699892" y="746045"/>
                  <a:pt x="8712929" y="748389"/>
                  <a:pt x="8725967" y="747920"/>
                </a:cubicBezTo>
                <a:cubicBezTo>
                  <a:pt x="8731554" y="747920"/>
                  <a:pt x="8737608" y="747452"/>
                  <a:pt x="8743195" y="746983"/>
                </a:cubicBezTo>
                <a:cubicBezTo>
                  <a:pt x="8749248" y="746514"/>
                  <a:pt x="8754370" y="745577"/>
                  <a:pt x="8759492" y="744639"/>
                </a:cubicBezTo>
                <a:cubicBezTo>
                  <a:pt x="8764148" y="743702"/>
                  <a:pt x="8768804" y="742764"/>
                  <a:pt x="8773461" y="741358"/>
                </a:cubicBezTo>
                <a:cubicBezTo>
                  <a:pt x="8776720" y="740421"/>
                  <a:pt x="8779980" y="739015"/>
                  <a:pt x="8783239" y="737609"/>
                </a:cubicBezTo>
                <a:lnTo>
                  <a:pt x="8777186" y="700111"/>
                </a:lnTo>
                <a:cubicBezTo>
                  <a:pt x="8770667" y="702455"/>
                  <a:pt x="8764148" y="704798"/>
                  <a:pt x="8757164" y="705736"/>
                </a:cubicBezTo>
                <a:cubicBezTo>
                  <a:pt x="8749248" y="707142"/>
                  <a:pt x="8740867" y="708079"/>
                  <a:pt x="8732486" y="708079"/>
                </a:cubicBezTo>
                <a:cubicBezTo>
                  <a:pt x="8721311" y="708548"/>
                  <a:pt x="8710135" y="705736"/>
                  <a:pt x="8700823" y="699643"/>
                </a:cubicBezTo>
                <a:cubicBezTo>
                  <a:pt x="8692907" y="694487"/>
                  <a:pt x="8688251" y="686518"/>
                  <a:pt x="8687320" y="677144"/>
                </a:cubicBezTo>
                <a:lnTo>
                  <a:pt x="8791620" y="677144"/>
                </a:lnTo>
                <a:cubicBezTo>
                  <a:pt x="8791620" y="674801"/>
                  <a:pt x="8791620" y="671988"/>
                  <a:pt x="8792086" y="668707"/>
                </a:cubicBezTo>
                <a:cubicBezTo>
                  <a:pt x="8792551" y="665426"/>
                  <a:pt x="8792551" y="662614"/>
                  <a:pt x="8792551" y="659802"/>
                </a:cubicBezTo>
                <a:cubicBezTo>
                  <a:pt x="8792551" y="632616"/>
                  <a:pt x="8786033" y="611524"/>
                  <a:pt x="8772530" y="597462"/>
                </a:cubicBezTo>
                <a:cubicBezTo>
                  <a:pt x="8759026" y="583401"/>
                  <a:pt x="8740867" y="576370"/>
                  <a:pt x="8718051" y="576370"/>
                </a:cubicBezTo>
                <a:close/>
                <a:moveTo>
                  <a:pt x="7193589" y="532312"/>
                </a:moveTo>
                <a:lnTo>
                  <a:pt x="7147492" y="539811"/>
                </a:lnTo>
                <a:lnTo>
                  <a:pt x="7148423" y="677145"/>
                </a:lnTo>
                <a:cubicBezTo>
                  <a:pt x="7148423" y="686989"/>
                  <a:pt x="7149354" y="696832"/>
                  <a:pt x="7151217" y="706206"/>
                </a:cubicBezTo>
                <a:cubicBezTo>
                  <a:pt x="7152614" y="714174"/>
                  <a:pt x="7156339" y="721674"/>
                  <a:pt x="7161461" y="728236"/>
                </a:cubicBezTo>
                <a:cubicBezTo>
                  <a:pt x="7166583" y="734329"/>
                  <a:pt x="7173567" y="739485"/>
                  <a:pt x="7181017" y="742297"/>
                </a:cubicBezTo>
                <a:cubicBezTo>
                  <a:pt x="7191261" y="746047"/>
                  <a:pt x="7201505" y="747922"/>
                  <a:pt x="7212214" y="747453"/>
                </a:cubicBezTo>
                <a:cubicBezTo>
                  <a:pt x="7220595" y="747453"/>
                  <a:pt x="7228977" y="746516"/>
                  <a:pt x="7236892" y="744641"/>
                </a:cubicBezTo>
                <a:cubicBezTo>
                  <a:pt x="7243411" y="742766"/>
                  <a:pt x="7249464" y="740891"/>
                  <a:pt x="7255517" y="738547"/>
                </a:cubicBezTo>
                <a:lnTo>
                  <a:pt x="7248999" y="702456"/>
                </a:lnTo>
                <a:cubicBezTo>
                  <a:pt x="7244342" y="704331"/>
                  <a:pt x="7239220" y="705737"/>
                  <a:pt x="7234564" y="706675"/>
                </a:cubicBezTo>
                <a:cubicBezTo>
                  <a:pt x="7229442" y="707612"/>
                  <a:pt x="7224320" y="708081"/>
                  <a:pt x="7219199" y="708081"/>
                </a:cubicBezTo>
                <a:cubicBezTo>
                  <a:pt x="7208955" y="708081"/>
                  <a:pt x="7201970" y="705269"/>
                  <a:pt x="7198711" y="699644"/>
                </a:cubicBezTo>
                <a:cubicBezTo>
                  <a:pt x="7194986" y="692613"/>
                  <a:pt x="7193123" y="684176"/>
                  <a:pt x="7193589" y="676208"/>
                </a:cubicBezTo>
                <a:lnTo>
                  <a:pt x="7193589" y="619025"/>
                </a:lnTo>
                <a:lnTo>
                  <a:pt x="7248533" y="619025"/>
                </a:lnTo>
                <a:lnTo>
                  <a:pt x="7248533" y="580590"/>
                </a:lnTo>
                <a:lnTo>
                  <a:pt x="7193589" y="580590"/>
                </a:lnTo>
                <a:close/>
                <a:moveTo>
                  <a:pt x="8288743" y="528561"/>
                </a:moveTo>
                <a:lnTo>
                  <a:pt x="8288743" y="743702"/>
                </a:lnTo>
                <a:lnTo>
                  <a:pt x="8431225" y="743702"/>
                </a:lnTo>
                <a:lnTo>
                  <a:pt x="8431225" y="701986"/>
                </a:lnTo>
                <a:lnTo>
                  <a:pt x="8336703" y="701986"/>
                </a:lnTo>
                <a:lnTo>
                  <a:pt x="8336703" y="528561"/>
                </a:lnTo>
                <a:close/>
                <a:moveTo>
                  <a:pt x="7052504" y="524344"/>
                </a:moveTo>
                <a:cubicBezTo>
                  <a:pt x="7041329" y="524344"/>
                  <a:pt x="7030619" y="525750"/>
                  <a:pt x="7019910" y="529031"/>
                </a:cubicBezTo>
                <a:cubicBezTo>
                  <a:pt x="7011063" y="531375"/>
                  <a:pt x="7002682" y="536062"/>
                  <a:pt x="6995232" y="541687"/>
                </a:cubicBezTo>
                <a:cubicBezTo>
                  <a:pt x="6988247" y="546842"/>
                  <a:pt x="6983126" y="553873"/>
                  <a:pt x="6979401" y="561841"/>
                </a:cubicBezTo>
                <a:cubicBezTo>
                  <a:pt x="6975210" y="570278"/>
                  <a:pt x="6973813" y="579184"/>
                  <a:pt x="6973813" y="588558"/>
                </a:cubicBezTo>
                <a:cubicBezTo>
                  <a:pt x="6973347" y="597464"/>
                  <a:pt x="6975210" y="605901"/>
                  <a:pt x="6978935" y="613869"/>
                </a:cubicBezTo>
                <a:cubicBezTo>
                  <a:pt x="6982194" y="620431"/>
                  <a:pt x="6986851" y="626524"/>
                  <a:pt x="6992438" y="631211"/>
                </a:cubicBezTo>
                <a:cubicBezTo>
                  <a:pt x="6998026" y="636367"/>
                  <a:pt x="7004079" y="640117"/>
                  <a:pt x="7011063" y="643398"/>
                </a:cubicBezTo>
                <a:cubicBezTo>
                  <a:pt x="7018048" y="646679"/>
                  <a:pt x="7025032" y="649491"/>
                  <a:pt x="7032016" y="651835"/>
                </a:cubicBezTo>
                <a:cubicBezTo>
                  <a:pt x="7044123" y="655116"/>
                  <a:pt x="7055298" y="660272"/>
                  <a:pt x="7066007" y="666834"/>
                </a:cubicBezTo>
                <a:cubicBezTo>
                  <a:pt x="7072060" y="670584"/>
                  <a:pt x="7075785" y="677146"/>
                  <a:pt x="7075785" y="684176"/>
                </a:cubicBezTo>
                <a:cubicBezTo>
                  <a:pt x="7075785" y="686989"/>
                  <a:pt x="7075320" y="690270"/>
                  <a:pt x="7074388" y="693082"/>
                </a:cubicBezTo>
                <a:cubicBezTo>
                  <a:pt x="7072992" y="695894"/>
                  <a:pt x="7071129" y="698238"/>
                  <a:pt x="7068801" y="700113"/>
                </a:cubicBezTo>
                <a:cubicBezTo>
                  <a:pt x="7065542" y="702456"/>
                  <a:pt x="7061816" y="703863"/>
                  <a:pt x="7058091" y="704800"/>
                </a:cubicBezTo>
                <a:cubicBezTo>
                  <a:pt x="7052504" y="706206"/>
                  <a:pt x="7046916" y="706675"/>
                  <a:pt x="7041329" y="706675"/>
                </a:cubicBezTo>
                <a:cubicBezTo>
                  <a:pt x="7029688" y="707144"/>
                  <a:pt x="7018048" y="705737"/>
                  <a:pt x="7007338" y="702925"/>
                </a:cubicBezTo>
                <a:cubicBezTo>
                  <a:pt x="6998957" y="700582"/>
                  <a:pt x="6991041" y="697301"/>
                  <a:pt x="6983591" y="693551"/>
                </a:cubicBezTo>
                <a:lnTo>
                  <a:pt x="6970088" y="731986"/>
                </a:lnTo>
                <a:cubicBezTo>
                  <a:pt x="6973347" y="733860"/>
                  <a:pt x="6977072" y="735735"/>
                  <a:pt x="6980797" y="737141"/>
                </a:cubicBezTo>
                <a:cubicBezTo>
                  <a:pt x="6985454" y="739016"/>
                  <a:pt x="6990576" y="740891"/>
                  <a:pt x="6995697" y="742297"/>
                </a:cubicBezTo>
                <a:cubicBezTo>
                  <a:pt x="7002216" y="744172"/>
                  <a:pt x="7008735" y="745578"/>
                  <a:pt x="7015719" y="746516"/>
                </a:cubicBezTo>
                <a:cubicBezTo>
                  <a:pt x="7024101" y="747922"/>
                  <a:pt x="7032948" y="748391"/>
                  <a:pt x="7041329" y="748391"/>
                </a:cubicBezTo>
                <a:cubicBezTo>
                  <a:pt x="7069732" y="748391"/>
                  <a:pt x="7090685" y="742766"/>
                  <a:pt x="7104654" y="731517"/>
                </a:cubicBezTo>
                <a:cubicBezTo>
                  <a:pt x="7118623" y="720268"/>
                  <a:pt x="7125607" y="704800"/>
                  <a:pt x="7125607" y="684645"/>
                </a:cubicBezTo>
                <a:cubicBezTo>
                  <a:pt x="7125607" y="675740"/>
                  <a:pt x="7124210" y="666834"/>
                  <a:pt x="7121417" y="658397"/>
                </a:cubicBezTo>
                <a:cubicBezTo>
                  <a:pt x="7118623" y="651366"/>
                  <a:pt x="7114898" y="644804"/>
                  <a:pt x="7109310" y="639648"/>
                </a:cubicBezTo>
                <a:cubicBezTo>
                  <a:pt x="7103257" y="634024"/>
                  <a:pt x="7096273" y="629337"/>
                  <a:pt x="7088823" y="625587"/>
                </a:cubicBezTo>
                <a:cubicBezTo>
                  <a:pt x="7079510" y="620900"/>
                  <a:pt x="7069732" y="617150"/>
                  <a:pt x="7059954" y="613400"/>
                </a:cubicBezTo>
                <a:cubicBezTo>
                  <a:pt x="7054832" y="611525"/>
                  <a:pt x="7050176" y="609650"/>
                  <a:pt x="7045520" y="607776"/>
                </a:cubicBezTo>
                <a:cubicBezTo>
                  <a:pt x="7041329" y="605901"/>
                  <a:pt x="7037604" y="604026"/>
                  <a:pt x="7033879" y="601682"/>
                </a:cubicBezTo>
                <a:cubicBezTo>
                  <a:pt x="7030619" y="600276"/>
                  <a:pt x="7028291" y="597464"/>
                  <a:pt x="7025963" y="594652"/>
                </a:cubicBezTo>
                <a:cubicBezTo>
                  <a:pt x="7024101" y="591839"/>
                  <a:pt x="7023169" y="588558"/>
                  <a:pt x="7023169" y="584808"/>
                </a:cubicBezTo>
                <a:cubicBezTo>
                  <a:pt x="7022704" y="579184"/>
                  <a:pt x="7025498" y="573559"/>
                  <a:pt x="7030619" y="570278"/>
                </a:cubicBezTo>
                <a:cubicBezTo>
                  <a:pt x="7035741" y="566997"/>
                  <a:pt x="7043657" y="565591"/>
                  <a:pt x="7055298" y="565591"/>
                </a:cubicBezTo>
                <a:cubicBezTo>
                  <a:pt x="7064610" y="565591"/>
                  <a:pt x="7073457" y="566997"/>
                  <a:pt x="7081838" y="569341"/>
                </a:cubicBezTo>
                <a:cubicBezTo>
                  <a:pt x="7088823" y="571684"/>
                  <a:pt x="7095342" y="574497"/>
                  <a:pt x="7101860" y="577778"/>
                </a:cubicBezTo>
                <a:lnTo>
                  <a:pt x="7115829" y="539812"/>
                </a:lnTo>
                <a:cubicBezTo>
                  <a:pt x="7107448" y="535124"/>
                  <a:pt x="7098601" y="531843"/>
                  <a:pt x="7089754" y="529031"/>
                </a:cubicBezTo>
                <a:cubicBezTo>
                  <a:pt x="7077648" y="525750"/>
                  <a:pt x="7065076" y="524344"/>
                  <a:pt x="7052504" y="524344"/>
                </a:cubicBezTo>
                <a:close/>
                <a:moveTo>
                  <a:pt x="8476158" y="505711"/>
                </a:moveTo>
                <a:cubicBezTo>
                  <a:pt x="8469290" y="505711"/>
                  <a:pt x="8462422" y="508172"/>
                  <a:pt x="8456834" y="513093"/>
                </a:cubicBezTo>
                <a:cubicBezTo>
                  <a:pt x="8451247" y="518249"/>
                  <a:pt x="8447987" y="525749"/>
                  <a:pt x="8448453" y="533248"/>
                </a:cubicBezTo>
                <a:cubicBezTo>
                  <a:pt x="8448453" y="540748"/>
                  <a:pt x="8451247" y="548247"/>
                  <a:pt x="8456834" y="553403"/>
                </a:cubicBezTo>
                <a:cubicBezTo>
                  <a:pt x="8468009" y="563246"/>
                  <a:pt x="8484306" y="563246"/>
                  <a:pt x="8495481" y="553403"/>
                </a:cubicBezTo>
                <a:cubicBezTo>
                  <a:pt x="8501069" y="548247"/>
                  <a:pt x="8504328" y="540748"/>
                  <a:pt x="8503863" y="533248"/>
                </a:cubicBezTo>
                <a:cubicBezTo>
                  <a:pt x="8504328" y="525749"/>
                  <a:pt x="8501069" y="518718"/>
                  <a:pt x="8495481" y="513093"/>
                </a:cubicBezTo>
                <a:cubicBezTo>
                  <a:pt x="8489893" y="508172"/>
                  <a:pt x="8483025" y="505711"/>
                  <a:pt x="8476158" y="505711"/>
                </a:cubicBezTo>
                <a:close/>
                <a:moveTo>
                  <a:pt x="8208656" y="502783"/>
                </a:moveTo>
                <a:lnTo>
                  <a:pt x="8162559" y="510281"/>
                </a:lnTo>
                <a:lnTo>
                  <a:pt x="8162559" y="583871"/>
                </a:lnTo>
                <a:cubicBezTo>
                  <a:pt x="8157437" y="581995"/>
                  <a:pt x="8152315" y="580120"/>
                  <a:pt x="8147193" y="578715"/>
                </a:cubicBezTo>
                <a:cubicBezTo>
                  <a:pt x="8141605" y="577308"/>
                  <a:pt x="8135552" y="576839"/>
                  <a:pt x="8129965" y="576839"/>
                </a:cubicBezTo>
                <a:cubicBezTo>
                  <a:pt x="8119255" y="576839"/>
                  <a:pt x="8109012" y="578715"/>
                  <a:pt x="8099233" y="582934"/>
                </a:cubicBezTo>
                <a:cubicBezTo>
                  <a:pt x="8090387" y="586683"/>
                  <a:pt x="8082471" y="592307"/>
                  <a:pt x="8076418" y="599806"/>
                </a:cubicBezTo>
                <a:cubicBezTo>
                  <a:pt x="8069899" y="607775"/>
                  <a:pt x="8065243" y="617149"/>
                  <a:pt x="8062449" y="626993"/>
                </a:cubicBezTo>
                <a:cubicBezTo>
                  <a:pt x="8058724" y="638710"/>
                  <a:pt x="8057327" y="650897"/>
                  <a:pt x="8057327" y="663083"/>
                </a:cubicBezTo>
                <a:cubicBezTo>
                  <a:pt x="8056861" y="674801"/>
                  <a:pt x="8059190" y="686988"/>
                  <a:pt x="8062915" y="698237"/>
                </a:cubicBezTo>
                <a:cubicBezTo>
                  <a:pt x="8066640" y="708081"/>
                  <a:pt x="8072227" y="717454"/>
                  <a:pt x="8079677" y="724954"/>
                </a:cubicBezTo>
                <a:cubicBezTo>
                  <a:pt x="8087127" y="732454"/>
                  <a:pt x="8096440" y="738079"/>
                  <a:pt x="8106218" y="741829"/>
                </a:cubicBezTo>
                <a:cubicBezTo>
                  <a:pt x="8117393" y="746047"/>
                  <a:pt x="8129499" y="747922"/>
                  <a:pt x="8141605" y="747922"/>
                </a:cubicBezTo>
                <a:cubicBezTo>
                  <a:pt x="8147193" y="747922"/>
                  <a:pt x="8153246" y="747452"/>
                  <a:pt x="8159299" y="746984"/>
                </a:cubicBezTo>
                <a:cubicBezTo>
                  <a:pt x="8165352" y="746515"/>
                  <a:pt x="8171406" y="746047"/>
                  <a:pt x="8176993" y="745110"/>
                </a:cubicBezTo>
                <a:cubicBezTo>
                  <a:pt x="8182581" y="744172"/>
                  <a:pt x="8188634" y="743703"/>
                  <a:pt x="8193756" y="742296"/>
                </a:cubicBezTo>
                <a:cubicBezTo>
                  <a:pt x="8198878" y="740891"/>
                  <a:pt x="8203534" y="739954"/>
                  <a:pt x="8207724" y="738547"/>
                </a:cubicBezTo>
                <a:close/>
                <a:moveTo>
                  <a:pt x="7753272" y="502783"/>
                </a:moveTo>
                <a:lnTo>
                  <a:pt x="7707175" y="510282"/>
                </a:lnTo>
                <a:lnTo>
                  <a:pt x="7707175" y="583871"/>
                </a:lnTo>
                <a:cubicBezTo>
                  <a:pt x="7702053" y="581996"/>
                  <a:pt x="7696931" y="580121"/>
                  <a:pt x="7691809" y="578715"/>
                </a:cubicBezTo>
                <a:cubicBezTo>
                  <a:pt x="7686222" y="577309"/>
                  <a:pt x="7680169" y="576840"/>
                  <a:pt x="7674581" y="576840"/>
                </a:cubicBezTo>
                <a:cubicBezTo>
                  <a:pt x="7663872" y="576840"/>
                  <a:pt x="7653628" y="578715"/>
                  <a:pt x="7643850" y="582934"/>
                </a:cubicBezTo>
                <a:cubicBezTo>
                  <a:pt x="7635003" y="586683"/>
                  <a:pt x="7627087" y="592308"/>
                  <a:pt x="7621034" y="599807"/>
                </a:cubicBezTo>
                <a:cubicBezTo>
                  <a:pt x="7614515" y="607776"/>
                  <a:pt x="7609393" y="617150"/>
                  <a:pt x="7606600" y="626993"/>
                </a:cubicBezTo>
                <a:cubicBezTo>
                  <a:pt x="7602875" y="638711"/>
                  <a:pt x="7601478" y="650898"/>
                  <a:pt x="7601478" y="663084"/>
                </a:cubicBezTo>
                <a:cubicBezTo>
                  <a:pt x="7601012" y="674802"/>
                  <a:pt x="7602875" y="686989"/>
                  <a:pt x="7607065" y="698238"/>
                </a:cubicBezTo>
                <a:cubicBezTo>
                  <a:pt x="7614050" y="718393"/>
                  <a:pt x="7629881" y="734798"/>
                  <a:pt x="7649903" y="741829"/>
                </a:cubicBezTo>
                <a:cubicBezTo>
                  <a:pt x="7661544" y="746047"/>
                  <a:pt x="7673650" y="747922"/>
                  <a:pt x="7685756" y="747922"/>
                </a:cubicBezTo>
                <a:cubicBezTo>
                  <a:pt x="7690878" y="747922"/>
                  <a:pt x="7696931" y="747453"/>
                  <a:pt x="7702984" y="746984"/>
                </a:cubicBezTo>
                <a:cubicBezTo>
                  <a:pt x="7709038" y="746516"/>
                  <a:pt x="7715091" y="746047"/>
                  <a:pt x="7720678" y="745110"/>
                </a:cubicBezTo>
                <a:cubicBezTo>
                  <a:pt x="7726266" y="744172"/>
                  <a:pt x="7731853" y="743703"/>
                  <a:pt x="7737441" y="742297"/>
                </a:cubicBezTo>
                <a:cubicBezTo>
                  <a:pt x="7743028" y="740891"/>
                  <a:pt x="7747685" y="739954"/>
                  <a:pt x="7751875" y="738548"/>
                </a:cubicBezTo>
                <a:lnTo>
                  <a:pt x="7753272" y="738548"/>
                </a:lnTo>
                <a:close/>
                <a:moveTo>
                  <a:pt x="8598851" y="502782"/>
                </a:moveTo>
                <a:cubicBezTo>
                  <a:pt x="8575569" y="502782"/>
                  <a:pt x="8557876" y="508875"/>
                  <a:pt x="8546235" y="521531"/>
                </a:cubicBezTo>
                <a:cubicBezTo>
                  <a:pt x="8534594" y="533717"/>
                  <a:pt x="8528541" y="550591"/>
                  <a:pt x="8528541" y="571683"/>
                </a:cubicBezTo>
                <a:lnTo>
                  <a:pt x="8528541" y="743702"/>
                </a:lnTo>
                <a:lnTo>
                  <a:pt x="8574638" y="743702"/>
                </a:lnTo>
                <a:lnTo>
                  <a:pt x="8574638" y="619024"/>
                </a:lnTo>
                <a:lnTo>
                  <a:pt x="8631445" y="619024"/>
                </a:lnTo>
                <a:lnTo>
                  <a:pt x="8631445" y="580589"/>
                </a:lnTo>
                <a:lnTo>
                  <a:pt x="8574638" y="580589"/>
                </a:lnTo>
                <a:lnTo>
                  <a:pt x="8574638" y="572621"/>
                </a:lnTo>
                <a:cubicBezTo>
                  <a:pt x="8574638" y="568402"/>
                  <a:pt x="8575104" y="564184"/>
                  <a:pt x="8576035" y="560434"/>
                </a:cubicBezTo>
                <a:cubicBezTo>
                  <a:pt x="8576966" y="556684"/>
                  <a:pt x="8578363" y="553403"/>
                  <a:pt x="8580691" y="550591"/>
                </a:cubicBezTo>
                <a:cubicBezTo>
                  <a:pt x="8583019" y="547779"/>
                  <a:pt x="8586279" y="545904"/>
                  <a:pt x="8589538" y="544498"/>
                </a:cubicBezTo>
                <a:cubicBezTo>
                  <a:pt x="8594194" y="542623"/>
                  <a:pt x="8598851" y="542154"/>
                  <a:pt x="8603507" y="542154"/>
                </a:cubicBezTo>
                <a:cubicBezTo>
                  <a:pt x="8608163" y="542154"/>
                  <a:pt x="8612819" y="542623"/>
                  <a:pt x="8617010" y="543560"/>
                </a:cubicBezTo>
                <a:cubicBezTo>
                  <a:pt x="8621666" y="544498"/>
                  <a:pt x="8626323" y="545904"/>
                  <a:pt x="8630513" y="547779"/>
                </a:cubicBezTo>
                <a:lnTo>
                  <a:pt x="8639360" y="510750"/>
                </a:lnTo>
                <a:cubicBezTo>
                  <a:pt x="8633773" y="508407"/>
                  <a:pt x="8628185" y="507000"/>
                  <a:pt x="8622598" y="505594"/>
                </a:cubicBezTo>
                <a:cubicBezTo>
                  <a:pt x="8614682" y="503719"/>
                  <a:pt x="8606766" y="502782"/>
                  <a:pt x="8598851" y="502782"/>
                </a:cubicBezTo>
                <a:close/>
                <a:moveTo>
                  <a:pt x="8949467" y="337326"/>
                </a:moveTo>
                <a:lnTo>
                  <a:pt x="8785101" y="464348"/>
                </a:lnTo>
                <a:lnTo>
                  <a:pt x="8834923" y="562779"/>
                </a:lnTo>
                <a:close/>
                <a:moveTo>
                  <a:pt x="0" y="0"/>
                </a:moveTo>
                <a:lnTo>
                  <a:pt x="9143991" y="0"/>
                </a:lnTo>
                <a:lnTo>
                  <a:pt x="9143991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">
            <a:noAutofit/>
          </a:bodyPr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800EB5-99CE-E93C-F33D-246C9E6D06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1408"/>
            <a:ext cx="5930504" cy="6857999"/>
          </a:xfrm>
          <a:gradFill flip="none" rotWithShape="1">
            <a:gsLst>
              <a:gs pos="0">
                <a:srgbClr val="000000">
                  <a:alpha val="60000"/>
                </a:srgbClr>
              </a:gs>
              <a:gs pos="99000">
                <a:srgbClr val="000000">
                  <a:alpha val="0"/>
                </a:srgbClr>
              </a:gs>
            </a:gsLst>
            <a:lin ang="0" scaled="1"/>
            <a:tileRect/>
          </a:gra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400" dirty="0">
                <a:solidFill>
                  <a:schemeClr val="lt1"/>
                </a:solidFill>
                <a:latin typeface="Ubuntu Medium" panose="020B0504030602030204" pitchFamily="34" charset="0"/>
                <a:ea typeface="+mn-ea"/>
                <a:cs typeface="+mn-cs"/>
              </a:defRPr>
            </a:lvl1pPr>
          </a:lstStyle>
          <a:p>
            <a:pPr lvl="0" algn="ctr" defTabSz="685766"/>
            <a:r>
              <a:rPr lang="de-DE" dirty="0"/>
              <a:t> 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4025AF7-6405-4459-8004-8109782E2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5979973"/>
            <a:ext cx="5559786" cy="376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/>
              <a:t>Datum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601A8-3045-083B-C754-1D3BC5E5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417591"/>
            <a:ext cx="5571728" cy="170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Foto Titelseite</a:t>
            </a:r>
            <a:br>
              <a:rPr lang="de-DE" noProof="0" dirty="0"/>
            </a:br>
            <a:r>
              <a:rPr lang="de-DE" noProof="0" dirty="0"/>
              <a:t>Headline, 36 Punkt, </a:t>
            </a:r>
            <a:r>
              <a:rPr lang="de-DE" noProof="0" dirty="0" err="1"/>
              <a:t>bold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1685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8" y="583259"/>
            <a:ext cx="6839195" cy="263149"/>
          </a:xfrm>
        </p:spPr>
        <p:txBody>
          <a:bodyPr/>
          <a:lstStyle>
            <a:lvl1pPr>
              <a:defRPr sz="1425" spc="-30" baseline="0"/>
            </a:lvl1pPr>
          </a:lstStyle>
          <a:p>
            <a:r>
              <a:rPr lang="de-DE" dirty="0"/>
              <a:t>Headline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 smtClean="0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‹Nr.›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3" y="880361"/>
            <a:ext cx="6839507" cy="161583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05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234942"/>
            <a:ext cx="8424862" cy="115416"/>
          </a:xfrm>
        </p:spPr>
        <p:txBody>
          <a:bodyPr>
            <a:spAutoFit/>
          </a:bodyPr>
          <a:lstStyle>
            <a:lvl1pPr>
              <a:defRPr sz="75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6457750"/>
            <a:ext cx="7832725" cy="69250"/>
          </a:xfrm>
        </p:spPr>
        <p:txBody>
          <a:bodyPr anchor="b" anchorCtr="0">
            <a:spAutoFit/>
          </a:bodyPr>
          <a:lstStyle>
            <a:lvl1pPr>
              <a:defRPr lang="de-DE" sz="45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8AFBB43-837D-EAE4-7B36-23A83A95BF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98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5DADD-7F5D-D56D-AE13-9D3C1ECBB5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364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F60F657B-8B22-53FB-9BB9-51CE4B191B7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15933" y="1609725"/>
            <a:ext cx="4068763" cy="4556128"/>
          </a:xfrm>
        </p:spPr>
        <p:txBody>
          <a:bodyPr anchor="t"/>
          <a:lstStyle>
            <a:lvl1pPr algn="ctr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/>
          </a:p>
          <a:p>
            <a:endParaRPr lang="de-DE"/>
          </a:p>
          <a:p>
            <a:r>
              <a:rPr lang="de-DE"/>
              <a:t>Insert object </a:t>
            </a:r>
            <a:br>
              <a:rPr lang="de-DE"/>
            </a:br>
            <a:r>
              <a:rPr lang="de-DE"/>
              <a:t>by clicking specific icon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DB4F105-0062-47AC-9089-B6864B3AB1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6016" y="1377697"/>
            <a:ext cx="4067174" cy="174851"/>
          </a:xfrm>
        </p:spPr>
        <p:txBody>
          <a:bodyPr wrap="square" bIns="36000">
            <a:spAutoFit/>
          </a:bodyPr>
          <a:lstStyle>
            <a:lvl1pPr>
              <a:defRPr sz="900"/>
            </a:lvl1pPr>
          </a:lstStyle>
          <a:p>
            <a:pPr lvl="0"/>
            <a:r>
              <a:rPr lang="de-DE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56789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 P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60199"/>
            <a:ext cx="8426450" cy="5078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3000" b="1" i="0" baseline="0">
                <a:solidFill>
                  <a:schemeClr val="tx2"/>
                </a:solidFill>
                <a:latin typeface="+mj-lt"/>
                <a:ea typeface="StandardLife" charset="0"/>
                <a:cs typeface="StandardLife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298577"/>
            <a:ext cx="8426450" cy="4860923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Clr>
                <a:srgbClr val="007681"/>
              </a:buClr>
              <a:buFont typeface="Wingdings" charset="2"/>
              <a:buNone/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613" indent="-328613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2pPr>
            <a:lvl3pPr marL="649287" indent="-285750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3pPr>
            <a:lvl4pPr marL="939800" indent="-269875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3638" indent="-223838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Body copy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Quis</a:t>
            </a:r>
            <a:r>
              <a:rPr lang="en-US" b="0" dirty="0" smtClean="0"/>
              <a:t> </a:t>
            </a:r>
            <a:r>
              <a:rPr lang="en-US" b="0" dirty="0" err="1" smtClean="0"/>
              <a:t>prem</a:t>
            </a:r>
            <a:r>
              <a:rPr lang="en-US" b="0" dirty="0" smtClean="0"/>
              <a:t> </a:t>
            </a:r>
            <a:r>
              <a:rPr lang="en-US" b="0" dirty="0" err="1" smtClean="0"/>
              <a:t>sumquis</a:t>
            </a:r>
            <a:r>
              <a:rPr lang="en-US" b="0" dirty="0" smtClean="0"/>
              <a:t> </a:t>
            </a:r>
            <a:r>
              <a:rPr lang="en-US" b="0" dirty="0" err="1" smtClean="0"/>
              <a:t>veligeni</a:t>
            </a:r>
            <a:r>
              <a:rPr lang="en-US" b="0" dirty="0" smtClean="0"/>
              <a:t> </a:t>
            </a:r>
            <a:r>
              <a:rPr lang="en-US" b="0" dirty="0" err="1" smtClean="0"/>
              <a:t>offic</a:t>
            </a:r>
            <a:r>
              <a:rPr lang="en-US" b="0" dirty="0" smtClean="0"/>
              <a:t> tempos </a:t>
            </a:r>
            <a:r>
              <a:rPr lang="en-US" b="0" dirty="0" err="1" smtClean="0"/>
              <a:t>nimillabo</a:t>
            </a:r>
            <a:r>
              <a:rPr lang="en-US" b="0" dirty="0" smtClean="0"/>
              <a:t>. </a:t>
            </a:r>
            <a:r>
              <a:rPr lang="en-US" b="0" dirty="0" err="1" smtClean="0"/>
              <a:t>Iscia</a:t>
            </a:r>
            <a:r>
              <a:rPr lang="en-US" b="0" dirty="0" smtClean="0"/>
              <a:t> </a:t>
            </a:r>
            <a:r>
              <a:rPr lang="en-US" b="0" dirty="0" err="1" smtClean="0"/>
              <a:t>dit</a:t>
            </a:r>
            <a:r>
              <a:rPr lang="en-US" b="0" dirty="0" smtClean="0"/>
              <a:t> event.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Xerum</a:t>
            </a:r>
            <a:r>
              <a:rPr lang="en-US" b="0" dirty="0" smtClean="0"/>
              <a:t>, </a:t>
            </a:r>
            <a:r>
              <a:rPr lang="en-US" b="0" dirty="0" err="1" smtClean="0"/>
              <a:t>quat</a:t>
            </a:r>
            <a:r>
              <a:rPr lang="en-US" b="0" dirty="0" smtClean="0"/>
              <a:t>. </a:t>
            </a:r>
            <a:r>
              <a:rPr lang="en-US" b="0" dirty="0" err="1" smtClean="0"/>
              <a:t>Tur</a:t>
            </a:r>
            <a:r>
              <a:rPr lang="en-US" b="0" dirty="0" smtClean="0"/>
              <a:t>, </a:t>
            </a:r>
            <a:r>
              <a:rPr lang="en-US" b="0" dirty="0" err="1" smtClean="0"/>
              <a:t>temquae</a:t>
            </a:r>
            <a:r>
              <a:rPr lang="en-US" b="0" dirty="0" smtClean="0"/>
              <a:t> </a:t>
            </a:r>
            <a:r>
              <a:rPr lang="en-US" b="0" dirty="0" err="1" smtClean="0"/>
              <a:t>vel</a:t>
            </a:r>
            <a:r>
              <a:rPr lang="en-US" b="0" dirty="0" smtClean="0"/>
              <a:t> id qui </a:t>
            </a:r>
            <a:r>
              <a:rPr lang="en-US" b="0" dirty="0" err="1" smtClean="0"/>
              <a:t>siminum</a:t>
            </a:r>
            <a:r>
              <a:rPr lang="en-US" b="0" dirty="0" smtClean="0"/>
              <a:t> </a:t>
            </a:r>
            <a:r>
              <a:rPr lang="en-US" b="0" dirty="0" err="1" smtClean="0"/>
              <a:t>volore</a:t>
            </a:r>
            <a:r>
              <a:rPr lang="en-US" b="0" dirty="0" smtClean="0"/>
              <a:t> del in </a:t>
            </a:r>
            <a:r>
              <a:rPr lang="en-US" b="0" dirty="0" err="1" smtClean="0"/>
              <a:t>prenis</a:t>
            </a:r>
            <a:r>
              <a:rPr lang="en-US" b="0" dirty="0" smtClean="0"/>
              <a:t> </a:t>
            </a:r>
            <a:r>
              <a:rPr lang="en-US" b="0" dirty="0" err="1" smtClean="0"/>
              <a:t>esequat</a:t>
            </a:r>
            <a:r>
              <a:rPr lang="en-US" b="0" dirty="0" smtClean="0"/>
              <a:t> </a:t>
            </a:r>
            <a:r>
              <a:rPr lang="en-US" b="0" dirty="0" err="1" smtClean="0"/>
              <a:t>ibernatia</a:t>
            </a:r>
            <a:r>
              <a:rPr lang="en-US" b="0" dirty="0" smtClean="0"/>
              <a:t> sum </a:t>
            </a:r>
            <a:r>
              <a:rPr lang="en-US" b="0" dirty="0" err="1" smtClean="0"/>
              <a:t>lignimp</a:t>
            </a:r>
            <a:r>
              <a:rPr lang="en-US" b="0" dirty="0" smtClean="0"/>
              <a:t> </a:t>
            </a:r>
            <a:r>
              <a:rPr lang="en-US" b="0" dirty="0" err="1" smtClean="0"/>
              <a:t>oremporem</a:t>
            </a:r>
            <a:r>
              <a:rPr lang="en-US" b="0" dirty="0" smtClean="0"/>
              <a:t> </a:t>
            </a:r>
            <a:r>
              <a:rPr lang="en-US" b="0" dirty="0" err="1" smtClean="0"/>
              <a:t>ullecea</a:t>
            </a:r>
            <a:r>
              <a:rPr lang="en-US" b="0" dirty="0" smtClean="0"/>
              <a:t> </a:t>
            </a:r>
            <a:r>
              <a:rPr lang="en-US" b="0" dirty="0" err="1" smtClean="0"/>
              <a:t>volupita</a:t>
            </a:r>
            <a:r>
              <a:rPr lang="en-US" b="0" dirty="0" smtClean="0"/>
              <a:t> </a:t>
            </a:r>
            <a:r>
              <a:rPr lang="en-US" b="0" dirty="0" err="1" smtClean="0"/>
              <a:t>vendanis</a:t>
            </a:r>
            <a:r>
              <a:rPr lang="en-US" b="0" dirty="0" smtClean="0"/>
              <a:t> </a:t>
            </a:r>
            <a:r>
              <a:rPr lang="en-US" b="0" dirty="0" err="1" smtClean="0"/>
              <a:t>dolut</a:t>
            </a:r>
            <a:r>
              <a:rPr lang="en-US" b="0" dirty="0" smtClean="0"/>
              <a:t> </a:t>
            </a:r>
            <a:r>
              <a:rPr lang="en-US" b="0" dirty="0" err="1" smtClean="0"/>
              <a:t>duntio</a:t>
            </a:r>
            <a:r>
              <a:rPr lang="en-US" b="0" dirty="0" smtClean="0"/>
              <a:t> </a:t>
            </a:r>
            <a:r>
              <a:rPr lang="en-US" b="0" dirty="0" err="1" smtClean="0"/>
              <a:t>tenem</a:t>
            </a:r>
            <a:r>
              <a:rPr lang="en-US" b="0" dirty="0" smtClean="0"/>
              <a:t>. </a:t>
            </a:r>
            <a:r>
              <a:rPr lang="en-US" b="0" dirty="0" err="1" smtClean="0"/>
              <a:t>Ipientusant</a:t>
            </a:r>
            <a:r>
              <a:rPr lang="en-US" b="0" dirty="0" smtClean="0"/>
              <a:t> lam </a:t>
            </a:r>
            <a:r>
              <a:rPr lang="en-US" b="0" dirty="0" err="1" smtClean="0"/>
              <a:t>ipsam</a:t>
            </a:r>
            <a:r>
              <a:rPr lang="en-US" b="0" dirty="0" smtClean="0"/>
              <a:t> </a:t>
            </a:r>
            <a:r>
              <a:rPr lang="en-US" b="0" dirty="0" err="1" smtClean="0"/>
              <a:t>imi</a:t>
            </a:r>
            <a:r>
              <a:rPr lang="en-US" b="0" dirty="0" smtClean="0"/>
              <a:t>, </a:t>
            </a:r>
            <a:r>
              <a:rPr lang="en-US" b="0" dirty="0" err="1" smtClean="0"/>
              <a:t>siti</a:t>
            </a:r>
            <a:r>
              <a:rPr lang="en-US" b="0" dirty="0" smtClean="0"/>
              <a:t> </a:t>
            </a:r>
            <a:r>
              <a:rPr lang="en-US" b="0" dirty="0" err="1" smtClean="0"/>
              <a:t>untur</a:t>
            </a:r>
            <a:r>
              <a:rPr lang="en-US" b="0" dirty="0" smtClean="0"/>
              <a:t> </a:t>
            </a:r>
            <a:r>
              <a:rPr lang="en-US" b="0" dirty="0" err="1" smtClean="0"/>
              <a:t>moloren</a:t>
            </a:r>
            <a:r>
              <a:rPr lang="en-US" b="0" dirty="0" smtClean="0"/>
              <a:t> </a:t>
            </a:r>
            <a:r>
              <a:rPr lang="en-US" b="0" dirty="0" err="1" smtClean="0"/>
              <a:t>dignatur</a:t>
            </a:r>
            <a:r>
              <a:rPr lang="en-US" b="0" dirty="0" smtClean="0"/>
              <a:t>, </a:t>
            </a:r>
            <a:r>
              <a:rPr lang="en-US" b="0" dirty="0" err="1" smtClean="0"/>
              <a:t>oditat</a:t>
            </a:r>
            <a:r>
              <a:rPr lang="en-US" b="0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Exerianitas</a:t>
            </a:r>
            <a:r>
              <a:rPr lang="en-US" b="0" dirty="0" smtClean="0"/>
              <a:t> qui </a:t>
            </a:r>
            <a:r>
              <a:rPr lang="en-US" b="0" dirty="0" err="1" smtClean="0"/>
              <a:t>conet</a:t>
            </a:r>
            <a:r>
              <a:rPr lang="en-US" b="0" dirty="0" smtClean="0"/>
              <a:t>, cum </a:t>
            </a:r>
            <a:r>
              <a:rPr lang="en-US" b="0" dirty="0" err="1" smtClean="0"/>
              <a:t>rerum</a:t>
            </a:r>
            <a:r>
              <a:rPr lang="en-US" b="0" dirty="0" smtClean="0"/>
              <a:t> </a:t>
            </a:r>
            <a:r>
              <a:rPr lang="en-US" b="0" dirty="0" err="1" smtClean="0"/>
              <a:t>comnis</a:t>
            </a:r>
            <a:r>
              <a:rPr lang="en-US" b="0" dirty="0" smtClean="0"/>
              <a:t> </a:t>
            </a:r>
            <a:r>
              <a:rPr lang="en-US" b="0" dirty="0" err="1" smtClean="0"/>
              <a:t>magnisint</a:t>
            </a:r>
            <a:r>
              <a:rPr lang="en-US" b="0" dirty="0" smtClean="0"/>
              <a:t> </a:t>
            </a:r>
            <a:r>
              <a:rPr lang="en-US" b="0" dirty="0" err="1" smtClean="0"/>
              <a:t>eum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ernatur</a:t>
            </a:r>
            <a:r>
              <a:rPr lang="en-US" b="0" dirty="0" smtClean="0"/>
              <a:t> </a:t>
            </a:r>
            <a:r>
              <a:rPr lang="en-US" b="0" dirty="0" err="1" smtClean="0"/>
              <a:t>sitas</a:t>
            </a:r>
            <a:r>
              <a:rPr lang="en-US" b="0" dirty="0" smtClean="0"/>
              <a:t> </a:t>
            </a:r>
            <a:r>
              <a:rPr lang="en-US" b="0" dirty="0" err="1" smtClean="0"/>
              <a:t>exerionsequi</a:t>
            </a:r>
            <a:r>
              <a:rPr lang="en-US" b="0" dirty="0" smtClean="0"/>
              <a:t> </a:t>
            </a:r>
            <a:r>
              <a:rPr lang="en-US" b="0" dirty="0" err="1" smtClean="0"/>
              <a:t>sunt</a:t>
            </a:r>
            <a:r>
              <a:rPr lang="en-US" b="0" dirty="0" smtClean="0"/>
              <a:t> </a:t>
            </a:r>
            <a:r>
              <a:rPr lang="en-US" b="0" dirty="0" err="1" smtClean="0"/>
              <a:t>volupta</a:t>
            </a:r>
            <a:r>
              <a:rPr lang="en-US" b="0" dirty="0" smtClean="0"/>
              <a:t> </a:t>
            </a:r>
            <a:r>
              <a:rPr lang="en-US" b="0" dirty="0" err="1" smtClean="0"/>
              <a:t>dolorum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nos</a:t>
            </a:r>
            <a:r>
              <a:rPr lang="en-US" b="0" dirty="0" smtClean="0"/>
              <a:t> </a:t>
            </a:r>
            <a:r>
              <a:rPr lang="en-US" b="0" dirty="0" err="1" smtClean="0"/>
              <a:t>aciisci</a:t>
            </a:r>
            <a:r>
              <a:rPr lang="en-US" b="0" dirty="0" smtClean="0"/>
              <a:t> </a:t>
            </a:r>
            <a:r>
              <a:rPr lang="en-US" b="0" dirty="0" err="1" smtClean="0"/>
              <a:t>atusam</a:t>
            </a:r>
            <a:r>
              <a:rPr lang="en-US" b="0" dirty="0" smtClean="0"/>
              <a:t> id </a:t>
            </a:r>
            <a:r>
              <a:rPr lang="en-US" b="0" dirty="0" err="1" smtClean="0"/>
              <a:t>maio</a:t>
            </a:r>
            <a:r>
              <a:rPr lang="en-US" b="0" dirty="0" smtClean="0"/>
              <a:t> ma qui as et, </a:t>
            </a:r>
            <a:r>
              <a:rPr lang="en-US" b="0" dirty="0" err="1" smtClean="0"/>
              <a:t>corempos</a:t>
            </a:r>
            <a:r>
              <a:rPr lang="en-US" b="0" dirty="0" smtClean="0"/>
              <a:t> mi, </a:t>
            </a:r>
            <a:r>
              <a:rPr lang="en-US" b="0" dirty="0" err="1" smtClean="0"/>
              <a:t>este</a:t>
            </a:r>
            <a:r>
              <a:rPr lang="en-US" b="0" dirty="0" smtClean="0"/>
              <a:t> et, </a:t>
            </a:r>
            <a:r>
              <a:rPr lang="en-US" b="0" dirty="0" err="1" smtClean="0"/>
              <a:t>omnihilis</a:t>
            </a:r>
            <a:r>
              <a:rPr lang="en-US" b="0" dirty="0" smtClean="0"/>
              <a:t> </a:t>
            </a:r>
            <a:r>
              <a:rPr lang="en-US" b="0" dirty="0" err="1" smtClean="0"/>
              <a:t>debitae</a:t>
            </a:r>
            <a:r>
              <a:rPr lang="en-US" b="0" dirty="0" smtClean="0"/>
              <a:t> </a:t>
            </a:r>
            <a:r>
              <a:rPr lang="en-US" b="0" dirty="0" err="1" smtClean="0"/>
              <a:t>num</a:t>
            </a:r>
            <a:r>
              <a:rPr lang="en-US" b="0" dirty="0" smtClean="0"/>
              <a:t>, </a:t>
            </a:r>
            <a:r>
              <a:rPr lang="en-US" b="0" dirty="0" err="1" smtClean="0"/>
              <a:t>torest</a:t>
            </a:r>
            <a:r>
              <a:rPr lang="en-US" b="0" dirty="0" smtClean="0"/>
              <a:t> </a:t>
            </a:r>
            <a:r>
              <a:rPr lang="en-US" b="0" dirty="0" err="1" smtClean="0"/>
              <a:t>peribus</a:t>
            </a:r>
            <a:r>
              <a:rPr lang="en-US" b="0" dirty="0" smtClean="0"/>
              <a:t> </a:t>
            </a:r>
            <a:r>
              <a:rPr lang="en-US" b="0" dirty="0" err="1" smtClean="0"/>
              <a:t>eicte</a:t>
            </a:r>
            <a:r>
              <a:rPr lang="en-US" b="0" dirty="0" smtClean="0"/>
              <a:t> </a:t>
            </a:r>
            <a:r>
              <a:rPr lang="en-US" b="0" dirty="0" err="1" smtClean="0"/>
              <a:t>nihilla</a:t>
            </a:r>
            <a:r>
              <a:rPr lang="en-US" b="0" dirty="0" smtClean="0"/>
              <a:t> </a:t>
            </a:r>
            <a:r>
              <a:rPr lang="en-US" b="0" dirty="0" err="1" smtClean="0"/>
              <a:t>boribus</a:t>
            </a:r>
            <a:r>
              <a:rPr lang="en-US" b="0" dirty="0" smtClean="0"/>
              <a:t> </a:t>
            </a:r>
            <a:r>
              <a:rPr lang="en-US" b="0" dirty="0" err="1" smtClean="0"/>
              <a:t>dolupta</a:t>
            </a:r>
            <a:r>
              <a:rPr lang="en-US" b="0" dirty="0" smtClean="0"/>
              <a:t> </a:t>
            </a:r>
            <a:r>
              <a:rPr lang="en-US" b="0" dirty="0" err="1" smtClean="0"/>
              <a:t>tessum</a:t>
            </a:r>
            <a:r>
              <a:rPr lang="en-US" b="0" dirty="0" smtClean="0"/>
              <a:t> </a:t>
            </a:r>
            <a:r>
              <a:rPr lang="en-US" b="0" dirty="0" err="1" smtClean="0"/>
              <a:t>incta</a:t>
            </a:r>
            <a:r>
              <a:rPr lang="en-US" b="0" dirty="0" smtClean="0"/>
              <a:t> </a:t>
            </a:r>
            <a:r>
              <a:rPr lang="en-US" b="0" dirty="0" err="1" smtClean="0"/>
              <a:t>voluptae</a:t>
            </a:r>
            <a:r>
              <a:rPr lang="en-US" b="0" dirty="0" smtClean="0"/>
              <a:t> </a:t>
            </a:r>
            <a:r>
              <a:rPr lang="en-US" b="0" dirty="0" err="1" smtClean="0"/>
              <a:t>aut</a:t>
            </a:r>
            <a:r>
              <a:rPr lang="en-US" b="0" dirty="0" smtClean="0"/>
              <a:t> la </a:t>
            </a:r>
            <a:r>
              <a:rPr lang="en-US" b="0" dirty="0" err="1" smtClean="0"/>
              <a:t>dolorro</a:t>
            </a:r>
            <a:r>
              <a:rPr lang="en-US" b="0" dirty="0" smtClean="0"/>
              <a:t> </a:t>
            </a:r>
            <a:r>
              <a:rPr lang="en-US" b="0" dirty="0" err="1" smtClean="0"/>
              <a:t>riberfe</a:t>
            </a:r>
            <a:r>
              <a:rPr lang="en-US" b="0" dirty="0" smtClean="0"/>
              <a:t> </a:t>
            </a:r>
            <a:r>
              <a:rPr lang="en-US" b="0" dirty="0" err="1" smtClean="0"/>
              <a:t>rovitaeratet</a:t>
            </a:r>
            <a:r>
              <a:rPr lang="en-US" b="0" dirty="0" smtClean="0"/>
              <a:t> </a:t>
            </a:r>
            <a:r>
              <a:rPr lang="en-US" b="0" dirty="0" err="1" smtClean="0"/>
              <a:t>laccabo</a:t>
            </a:r>
            <a:r>
              <a:rPr lang="en-US" b="0" dirty="0" smtClean="0"/>
              <a:t>. Et </a:t>
            </a:r>
            <a:r>
              <a:rPr lang="en-US" b="0" dirty="0" err="1" smtClean="0"/>
              <a:t>aut</a:t>
            </a:r>
            <a:r>
              <a:rPr lang="en-US" b="0" dirty="0" smtClean="0"/>
              <a:t> </a:t>
            </a:r>
            <a:r>
              <a:rPr lang="en-US" b="0" dirty="0" err="1" smtClean="0"/>
              <a:t>eos</a:t>
            </a:r>
            <a:r>
              <a:rPr lang="en-US" b="0" dirty="0" smtClean="0"/>
              <a:t> </a:t>
            </a:r>
            <a:r>
              <a:rPr lang="en-US" b="0" dirty="0" err="1" smtClean="0"/>
              <a:t>nobitis</a:t>
            </a:r>
            <a:r>
              <a:rPr lang="en-US" b="0" dirty="0" smtClean="0"/>
              <a:t> et et </a:t>
            </a:r>
            <a:r>
              <a:rPr lang="en-US" b="0" dirty="0" err="1" smtClean="0"/>
              <a:t>ut</a:t>
            </a:r>
            <a:r>
              <a:rPr lang="en-US" b="0" dirty="0" smtClean="0"/>
              <a:t> </a:t>
            </a:r>
            <a:r>
              <a:rPr lang="en-US" b="0" dirty="0" err="1" smtClean="0"/>
              <a:t>faciatque</a:t>
            </a:r>
            <a:r>
              <a:rPr lang="en-US" b="0" dirty="0" smtClean="0"/>
              <a:t> non </a:t>
            </a:r>
            <a:r>
              <a:rPr lang="en-US" b="0" dirty="0" err="1" smtClean="0"/>
              <a:t>rero</a:t>
            </a:r>
            <a:r>
              <a:rPr lang="en-US" b="0" dirty="0" smtClean="0"/>
              <a:t> </a:t>
            </a:r>
            <a:r>
              <a:rPr lang="en-US" b="0" dirty="0" err="1" smtClean="0"/>
              <a:t>berum</a:t>
            </a:r>
            <a:r>
              <a:rPr lang="en-US" b="0" dirty="0" smtClean="0"/>
              <a:t> am </a:t>
            </a:r>
            <a:r>
              <a:rPr lang="en-US" b="0" dirty="0" err="1" smtClean="0"/>
              <a:t>aut</a:t>
            </a:r>
            <a:r>
              <a:rPr lang="en-US" b="0" dirty="0" smtClean="0"/>
              <a:t> et </a:t>
            </a:r>
            <a:r>
              <a:rPr lang="en-US" b="0" dirty="0" err="1" smtClean="0"/>
              <a:t>lantiur</a:t>
            </a:r>
            <a:r>
              <a:rPr lang="en-US" b="0" dirty="0" smtClean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Hillam</a:t>
            </a:r>
            <a:r>
              <a:rPr lang="en-US" b="0" dirty="0" smtClean="0"/>
              <a:t>, </a:t>
            </a:r>
            <a:r>
              <a:rPr lang="en-US" b="0" dirty="0" err="1" smtClean="0"/>
              <a:t>sunt</a:t>
            </a:r>
            <a:r>
              <a:rPr lang="en-US" b="0" dirty="0" smtClean="0"/>
              <a:t>. </a:t>
            </a:r>
            <a:r>
              <a:rPr lang="en-US" b="0" dirty="0" err="1" smtClean="0"/>
              <a:t>Onsedit</a:t>
            </a:r>
            <a:r>
              <a:rPr lang="en-US" b="0" dirty="0" smtClean="0"/>
              <a:t> </a:t>
            </a:r>
            <a:r>
              <a:rPr lang="en-US" b="0" dirty="0" err="1" smtClean="0"/>
              <a:t>modis</a:t>
            </a:r>
            <a:r>
              <a:rPr lang="en-US" b="0" dirty="0" smtClean="0"/>
              <a:t> </a:t>
            </a:r>
            <a:r>
              <a:rPr lang="en-US" b="0" dirty="0" err="1" smtClean="0"/>
              <a:t>porehen</a:t>
            </a:r>
            <a:r>
              <a:rPr lang="en-US" b="0" dirty="0" smtClean="0"/>
              <a:t> </a:t>
            </a:r>
            <a:r>
              <a:rPr lang="en-US" b="0" dirty="0" err="1" smtClean="0"/>
              <a:t>tibuscid</a:t>
            </a:r>
            <a:r>
              <a:rPr lang="en-US" b="0" dirty="0" smtClean="0"/>
              <a:t> </a:t>
            </a:r>
            <a:r>
              <a:rPr lang="en-US" b="0" dirty="0" err="1" smtClean="0"/>
              <a:t>quature</a:t>
            </a:r>
            <a:r>
              <a:rPr lang="en-US" b="0" dirty="0" smtClean="0"/>
              <a:t> </a:t>
            </a:r>
            <a:r>
              <a:rPr lang="en-US" b="0" dirty="0" err="1" smtClean="0"/>
              <a:t>hendustionet</a:t>
            </a:r>
            <a:r>
              <a:rPr lang="en-US" b="0" dirty="0" smtClean="0"/>
              <a:t> </a:t>
            </a:r>
            <a:r>
              <a:rPr lang="en-US" b="0" dirty="0" err="1" smtClean="0"/>
              <a:t>volest</a:t>
            </a:r>
            <a:r>
              <a:rPr lang="en-US" b="0" dirty="0" smtClean="0"/>
              <a:t> lam se </a:t>
            </a:r>
            <a:r>
              <a:rPr lang="en-US" b="0" dirty="0" err="1" smtClean="0"/>
              <a:t>velignam</a:t>
            </a:r>
            <a:r>
              <a:rPr lang="en-US" b="0" dirty="0" smtClean="0"/>
              <a:t> </a:t>
            </a:r>
            <a:r>
              <a:rPr lang="en-US" b="0" dirty="0" err="1" smtClean="0"/>
              <a:t>voluptatem</a:t>
            </a:r>
            <a:r>
              <a:rPr lang="en-US" b="0" dirty="0" smtClean="0"/>
              <a:t>. </a:t>
            </a:r>
            <a:r>
              <a:rPr lang="en-US" b="0" dirty="0" err="1" smtClean="0"/>
              <a:t>Illorrum</a:t>
            </a:r>
            <a:r>
              <a:rPr lang="en-US" b="0" dirty="0" smtClean="0"/>
              <a:t> ex et </a:t>
            </a:r>
            <a:r>
              <a:rPr lang="en-US" b="0" dirty="0" err="1" smtClean="0"/>
              <a:t>eum</a:t>
            </a:r>
            <a:r>
              <a:rPr lang="en-US" b="0" dirty="0" smtClean="0"/>
              <a:t> </a:t>
            </a:r>
            <a:r>
              <a:rPr lang="en-US" b="0" dirty="0" err="1" smtClean="0"/>
              <a:t>volenda</a:t>
            </a:r>
            <a:r>
              <a:rPr lang="en-US" b="0" dirty="0" smtClean="0"/>
              <a:t> ex et </a:t>
            </a:r>
            <a:r>
              <a:rPr lang="en-US" b="0" dirty="0" err="1" smtClean="0"/>
              <a:t>fuga</a:t>
            </a:r>
            <a:r>
              <a:rPr lang="en-US" b="0" dirty="0" smtClean="0"/>
              <a:t>. Nam et </a:t>
            </a:r>
            <a:r>
              <a:rPr lang="en-US" b="0" dirty="0" err="1" smtClean="0"/>
              <a:t>este</a:t>
            </a:r>
            <a:r>
              <a:rPr lang="en-US" b="0" dirty="0" smtClean="0"/>
              <a:t> </a:t>
            </a:r>
            <a:r>
              <a:rPr lang="en-US" b="0" dirty="0" err="1" smtClean="0"/>
              <a:t>nonse</a:t>
            </a:r>
            <a:r>
              <a:rPr lang="en-US" b="0" dirty="0" smtClean="0"/>
              <a:t> </a:t>
            </a:r>
            <a:r>
              <a:rPr lang="en-US" b="0" dirty="0" err="1" smtClean="0"/>
              <a:t>ea</a:t>
            </a:r>
            <a:r>
              <a:rPr lang="en-US" b="0" dirty="0" smtClean="0"/>
              <a:t> </a:t>
            </a:r>
            <a:r>
              <a:rPr lang="en-US" b="0" dirty="0" err="1" smtClean="0"/>
              <a:t>dolest</a:t>
            </a:r>
            <a:r>
              <a:rPr lang="en-US" b="0" dirty="0" smtClean="0"/>
              <a:t>, </a:t>
            </a:r>
            <a:r>
              <a:rPr lang="en-US" b="0" dirty="0" err="1" smtClean="0"/>
              <a:t>corit</a:t>
            </a:r>
            <a:r>
              <a:rPr lang="en-US" b="0" dirty="0" smtClean="0"/>
              <a:t> </a:t>
            </a:r>
            <a:r>
              <a:rPr lang="en-US" b="0" dirty="0" err="1" smtClean="0"/>
              <a:t>odicae</a:t>
            </a:r>
            <a:r>
              <a:rPr lang="en-US" b="0" dirty="0" smtClean="0"/>
              <a:t> </a:t>
            </a:r>
            <a:r>
              <a:rPr lang="en-US" b="0" dirty="0" err="1" smtClean="0"/>
              <a:t>repernam</a:t>
            </a:r>
            <a:r>
              <a:rPr lang="en-US" b="0" dirty="0" smtClean="0"/>
              <a:t> se pa </a:t>
            </a:r>
            <a:r>
              <a:rPr lang="en-US" b="0" dirty="0" err="1" smtClean="0"/>
              <a:t>vella</a:t>
            </a:r>
            <a:r>
              <a:rPr lang="en-US" b="0" dirty="0" smtClean="0"/>
              <a:t> qui </a:t>
            </a:r>
            <a:r>
              <a:rPr lang="en-US" b="0" dirty="0" err="1" smtClean="0"/>
              <a:t>ullupta</a:t>
            </a:r>
            <a:r>
              <a:rPr lang="en-US" b="0" dirty="0" smtClean="0"/>
              <a:t> </a:t>
            </a:r>
            <a:r>
              <a:rPr lang="en-US" b="0" dirty="0" err="1" smtClean="0"/>
              <a:t>tiunt</a:t>
            </a:r>
            <a:r>
              <a:rPr lang="en-US" b="0" dirty="0" smtClean="0"/>
              <a:t>, </a:t>
            </a:r>
            <a:r>
              <a:rPr lang="en-US" b="0" dirty="0" err="1" smtClean="0"/>
              <a:t>int</a:t>
            </a:r>
            <a:r>
              <a:rPr lang="en-US" b="0" dirty="0" smtClean="0"/>
              <a:t> </a:t>
            </a:r>
            <a:r>
              <a:rPr lang="en-US" b="0" dirty="0" err="1" smtClean="0"/>
              <a:t>volluptatem</a:t>
            </a:r>
            <a:r>
              <a:rPr lang="en-US" b="0" dirty="0" smtClean="0"/>
              <a:t> </a:t>
            </a:r>
            <a:r>
              <a:rPr lang="en-US" b="0" dirty="0" err="1" smtClean="0"/>
              <a:t>hillest</a:t>
            </a:r>
            <a:r>
              <a:rPr lang="en-US" b="0" dirty="0" smtClean="0"/>
              <a:t>, </a:t>
            </a:r>
            <a:r>
              <a:rPr lang="en-US" b="0" dirty="0" err="1" smtClean="0"/>
              <a:t>culparumet</a:t>
            </a:r>
            <a:r>
              <a:rPr lang="en-US" b="0" dirty="0" smtClean="0"/>
              <a:t> </a:t>
            </a:r>
            <a:r>
              <a:rPr lang="en-US" b="0" dirty="0" err="1" smtClean="0"/>
              <a:t>reptatis</a:t>
            </a:r>
            <a:r>
              <a:rPr lang="en-US" b="0" dirty="0" smtClean="0"/>
              <a:t> </a:t>
            </a:r>
            <a:r>
              <a:rPr lang="en-US" b="0" dirty="0" err="1" smtClean="0"/>
              <a:t>ut</a:t>
            </a:r>
            <a:r>
              <a:rPr lang="en-US" b="0" dirty="0" smtClean="0"/>
              <a:t> pore quae </a:t>
            </a:r>
            <a:r>
              <a:rPr lang="en-US" b="0" dirty="0" err="1" smtClean="0"/>
              <a:t>conseris</a:t>
            </a:r>
            <a:r>
              <a:rPr lang="en-US" b="0" dirty="0" smtClean="0"/>
              <a:t> </a:t>
            </a:r>
            <a:r>
              <a:rPr lang="en-US" b="0" dirty="0" err="1" smtClean="0"/>
              <a:t>dem</a:t>
            </a:r>
            <a:r>
              <a:rPr lang="en-US" b="0" dirty="0" smtClean="0"/>
              <a:t> </a:t>
            </a:r>
            <a:r>
              <a:rPr lang="en-US" b="0" dirty="0" err="1" smtClean="0"/>
              <a:t>ratur</a:t>
            </a:r>
            <a:r>
              <a:rPr lang="en-US" b="0" dirty="0" smtClean="0"/>
              <a:t> </a:t>
            </a:r>
            <a:r>
              <a:rPr lang="en-US" b="0" dirty="0" err="1" smtClean="0"/>
              <a:t>alictem</a:t>
            </a:r>
            <a:r>
              <a:rPr lang="en-US" b="0" dirty="0" smtClean="0"/>
              <a:t> </a:t>
            </a:r>
            <a:r>
              <a:rPr lang="en-US" b="0" dirty="0" err="1" smtClean="0"/>
              <a:t>porionsed</a:t>
            </a:r>
            <a:r>
              <a:rPr lang="en-US" b="0" dirty="0" smtClean="0"/>
              <a:t> mi, </a:t>
            </a:r>
            <a:r>
              <a:rPr lang="en-US" b="0" dirty="0" err="1" smtClean="0"/>
              <a:t>ipsa</a:t>
            </a:r>
            <a:r>
              <a:rPr lang="en-US" b="0" dirty="0" smtClean="0"/>
              <a:t> </a:t>
            </a:r>
            <a:r>
              <a:rPr lang="en-US" b="0" dirty="0" err="1" smtClean="0"/>
              <a:t>vel</a:t>
            </a:r>
            <a:r>
              <a:rPr lang="en-US" b="0" dirty="0" smtClean="0"/>
              <a:t> min </a:t>
            </a:r>
            <a:r>
              <a:rPr lang="en-US" b="0" dirty="0" err="1" smtClean="0"/>
              <a:t>reroribus</a:t>
            </a:r>
            <a:r>
              <a:rPr lang="en-US" b="0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Exerianitas</a:t>
            </a:r>
            <a:r>
              <a:rPr lang="en-US" b="0" dirty="0" smtClean="0"/>
              <a:t> qui </a:t>
            </a:r>
            <a:r>
              <a:rPr lang="en-US" b="0" dirty="0" err="1" smtClean="0"/>
              <a:t>conet</a:t>
            </a:r>
            <a:r>
              <a:rPr lang="en-US" b="0" dirty="0" smtClean="0"/>
              <a:t>, cum </a:t>
            </a:r>
            <a:r>
              <a:rPr lang="en-US" b="0" dirty="0" err="1" smtClean="0"/>
              <a:t>rerum</a:t>
            </a:r>
            <a:r>
              <a:rPr lang="en-US" b="0" dirty="0" smtClean="0"/>
              <a:t> </a:t>
            </a:r>
            <a:r>
              <a:rPr lang="en-US" b="0" dirty="0" err="1" smtClean="0"/>
              <a:t>comnis</a:t>
            </a:r>
            <a:r>
              <a:rPr lang="en-US" b="0" dirty="0" smtClean="0"/>
              <a:t> </a:t>
            </a:r>
            <a:r>
              <a:rPr lang="en-US" b="0" dirty="0" err="1" smtClean="0"/>
              <a:t>magnisint</a:t>
            </a:r>
            <a:r>
              <a:rPr lang="en-US" b="0" dirty="0" smtClean="0"/>
              <a:t> </a:t>
            </a:r>
            <a:r>
              <a:rPr lang="en-US" b="0" dirty="0" err="1" smtClean="0"/>
              <a:t>eum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ernatur</a:t>
            </a:r>
            <a:r>
              <a:rPr lang="en-US" b="0" dirty="0" smtClean="0"/>
              <a:t> </a:t>
            </a:r>
            <a:r>
              <a:rPr lang="en-US" b="0" dirty="0" err="1" smtClean="0"/>
              <a:t>sitas</a:t>
            </a:r>
            <a:r>
              <a:rPr lang="en-US" b="0" dirty="0" smtClean="0"/>
              <a:t> </a:t>
            </a:r>
            <a:r>
              <a:rPr lang="en-US" b="0" dirty="0" err="1" smtClean="0"/>
              <a:t>exerionsequi</a:t>
            </a:r>
            <a:r>
              <a:rPr lang="en-US" b="0" dirty="0" smtClean="0"/>
              <a:t> </a:t>
            </a:r>
            <a:r>
              <a:rPr lang="en-US" b="0" dirty="0" err="1" smtClean="0"/>
              <a:t>sunt</a:t>
            </a:r>
            <a:r>
              <a:rPr lang="en-US" b="0" dirty="0" smtClean="0"/>
              <a:t> </a:t>
            </a:r>
            <a:r>
              <a:rPr lang="en-US" b="0" dirty="0" err="1" smtClean="0"/>
              <a:t>volupta</a:t>
            </a:r>
            <a:r>
              <a:rPr lang="en-US" b="0" dirty="0" smtClean="0"/>
              <a:t> </a:t>
            </a:r>
            <a:r>
              <a:rPr lang="en-US" b="0" dirty="0" err="1" smtClean="0"/>
              <a:t>dolorum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nos</a:t>
            </a:r>
            <a:r>
              <a:rPr lang="en-US" b="0" dirty="0" smtClean="0"/>
              <a:t> </a:t>
            </a:r>
            <a:r>
              <a:rPr lang="en-US" b="0" dirty="0" err="1" smtClean="0"/>
              <a:t>aciisci</a:t>
            </a:r>
            <a:r>
              <a:rPr lang="en-US" b="0" dirty="0" smtClean="0"/>
              <a:t> </a:t>
            </a:r>
            <a:r>
              <a:rPr lang="en-US" b="0" dirty="0" err="1" smtClean="0"/>
              <a:t>atusam</a:t>
            </a:r>
            <a:r>
              <a:rPr lang="en-US" b="0" dirty="0" smtClean="0"/>
              <a:t> id </a:t>
            </a:r>
            <a:r>
              <a:rPr lang="en-US" b="0" dirty="0" err="1" smtClean="0"/>
              <a:t>maio</a:t>
            </a:r>
            <a:r>
              <a:rPr lang="en-US" b="0" dirty="0" smtClean="0"/>
              <a:t> ma qui as et, </a:t>
            </a:r>
            <a:r>
              <a:rPr lang="en-US" b="0" dirty="0" err="1" smtClean="0"/>
              <a:t>corempos</a:t>
            </a:r>
            <a:r>
              <a:rPr lang="en-US" b="0" dirty="0" smtClean="0"/>
              <a:t> mi, </a:t>
            </a:r>
            <a:r>
              <a:rPr lang="en-US" b="0" dirty="0" err="1" smtClean="0"/>
              <a:t>este</a:t>
            </a:r>
            <a:r>
              <a:rPr lang="en-US" b="0" dirty="0" smtClean="0"/>
              <a:t> et, </a:t>
            </a:r>
            <a:r>
              <a:rPr lang="en-US" b="0" dirty="0" err="1" smtClean="0"/>
              <a:t>omnihilis</a:t>
            </a:r>
            <a:r>
              <a:rPr lang="en-US" b="0" dirty="0" smtClean="0"/>
              <a:t> </a:t>
            </a:r>
            <a:r>
              <a:rPr lang="en-US" b="0" dirty="0" err="1" smtClean="0"/>
              <a:t>debitae</a:t>
            </a:r>
            <a:r>
              <a:rPr lang="en-US" b="0" dirty="0" smtClean="0"/>
              <a:t> </a:t>
            </a:r>
            <a:r>
              <a:rPr lang="en-US" b="0" dirty="0" err="1" smtClean="0"/>
              <a:t>num</a:t>
            </a:r>
            <a:r>
              <a:rPr lang="en-US" b="0" dirty="0" smtClean="0"/>
              <a:t>, </a:t>
            </a:r>
            <a:r>
              <a:rPr lang="en-US" b="0" dirty="0" err="1" smtClean="0"/>
              <a:t>torest</a:t>
            </a:r>
            <a:r>
              <a:rPr lang="en-US" b="0" dirty="0" smtClean="0"/>
              <a:t> </a:t>
            </a:r>
            <a:r>
              <a:rPr lang="en-US" b="0" dirty="0" err="1" smtClean="0"/>
              <a:t>peribus</a:t>
            </a:r>
            <a:r>
              <a:rPr lang="en-US" b="0" dirty="0" smtClean="0"/>
              <a:t> </a:t>
            </a:r>
            <a:r>
              <a:rPr lang="en-US" b="0" dirty="0" err="1" smtClean="0"/>
              <a:t>eicte</a:t>
            </a:r>
            <a:r>
              <a:rPr lang="en-US" b="0" dirty="0" smtClean="0"/>
              <a:t> </a:t>
            </a:r>
            <a:r>
              <a:rPr lang="en-US" b="0" dirty="0" err="1" smtClean="0"/>
              <a:t>nihilla</a:t>
            </a:r>
            <a:r>
              <a:rPr lang="en-US" b="0" dirty="0" smtClean="0"/>
              <a:t> </a:t>
            </a:r>
            <a:r>
              <a:rPr lang="en-US" b="0" dirty="0" err="1" smtClean="0"/>
              <a:t>boribus</a:t>
            </a:r>
            <a:r>
              <a:rPr lang="en-US" b="0" dirty="0" smtClean="0"/>
              <a:t> </a:t>
            </a:r>
            <a:r>
              <a:rPr lang="en-US" b="0" dirty="0" err="1" smtClean="0"/>
              <a:t>dolupta</a:t>
            </a:r>
            <a:r>
              <a:rPr lang="en-US" b="0" dirty="0" smtClean="0"/>
              <a:t> </a:t>
            </a:r>
            <a:r>
              <a:rPr lang="en-US" b="0" dirty="0" err="1" smtClean="0"/>
              <a:t>tessum</a:t>
            </a:r>
            <a:r>
              <a:rPr lang="en-US" b="0" dirty="0" smtClean="0"/>
              <a:t> </a:t>
            </a:r>
            <a:r>
              <a:rPr lang="en-US" b="0" dirty="0" err="1" smtClean="0"/>
              <a:t>incta</a:t>
            </a:r>
            <a:r>
              <a:rPr lang="en-US" b="0" dirty="0" smtClean="0"/>
              <a:t> </a:t>
            </a:r>
            <a:r>
              <a:rPr lang="en-US" b="0" dirty="0" err="1" smtClean="0"/>
              <a:t>voluptae</a:t>
            </a:r>
            <a:r>
              <a:rPr lang="en-US" b="0" dirty="0" smtClean="0"/>
              <a:t> </a:t>
            </a:r>
            <a:r>
              <a:rPr lang="en-US" b="0" dirty="0" err="1" smtClean="0"/>
              <a:t>aut</a:t>
            </a:r>
            <a:r>
              <a:rPr lang="en-US" b="0" dirty="0" smtClean="0"/>
              <a:t> la </a:t>
            </a:r>
            <a:r>
              <a:rPr lang="en-US" b="0" dirty="0" err="1" smtClean="0"/>
              <a:t>dolorro</a:t>
            </a:r>
            <a:r>
              <a:rPr lang="en-US" b="0" dirty="0" smtClean="0"/>
              <a:t> </a:t>
            </a:r>
            <a:r>
              <a:rPr lang="en-US" b="0" dirty="0" err="1" smtClean="0"/>
              <a:t>riberfe</a:t>
            </a:r>
            <a:r>
              <a:rPr lang="en-US" b="0" dirty="0" smtClean="0"/>
              <a:t> </a:t>
            </a:r>
            <a:r>
              <a:rPr lang="en-US" b="0" dirty="0" err="1" smtClean="0"/>
              <a:t>rovitaeratet</a:t>
            </a:r>
            <a:r>
              <a:rPr lang="en-US" b="0" dirty="0" smtClean="0"/>
              <a:t> </a:t>
            </a:r>
            <a:r>
              <a:rPr lang="en-US" b="0" dirty="0" err="1" smtClean="0"/>
              <a:t>laccabo</a:t>
            </a:r>
            <a:r>
              <a:rPr lang="en-US" b="0" dirty="0" smtClean="0"/>
              <a:t>. Et </a:t>
            </a:r>
            <a:r>
              <a:rPr lang="en-US" b="0" dirty="0" err="1" smtClean="0"/>
              <a:t>aut</a:t>
            </a:r>
            <a:r>
              <a:rPr lang="en-US" b="0" dirty="0" smtClean="0"/>
              <a:t> </a:t>
            </a:r>
            <a:r>
              <a:rPr lang="en-US" b="0" dirty="0" err="1" smtClean="0"/>
              <a:t>eos</a:t>
            </a:r>
            <a:r>
              <a:rPr lang="en-US" b="0" dirty="0" smtClean="0"/>
              <a:t> </a:t>
            </a:r>
            <a:r>
              <a:rPr lang="en-US" b="0" dirty="0" err="1" smtClean="0"/>
              <a:t>nobitis</a:t>
            </a:r>
            <a:r>
              <a:rPr lang="en-US" b="0" dirty="0" smtClean="0"/>
              <a:t> et et </a:t>
            </a:r>
            <a:r>
              <a:rPr lang="en-US" b="0" dirty="0" err="1" smtClean="0"/>
              <a:t>ut</a:t>
            </a:r>
            <a:r>
              <a:rPr lang="en-US" b="0" dirty="0" smtClean="0"/>
              <a:t> </a:t>
            </a:r>
            <a:r>
              <a:rPr lang="en-US" b="0" dirty="0" err="1" smtClean="0"/>
              <a:t>faciatque</a:t>
            </a:r>
            <a:r>
              <a:rPr lang="en-US" b="0" dirty="0" smtClean="0"/>
              <a:t> non </a:t>
            </a:r>
            <a:r>
              <a:rPr lang="en-US" b="0" dirty="0" err="1" smtClean="0"/>
              <a:t>rero</a:t>
            </a:r>
            <a:r>
              <a:rPr lang="en-US" b="0" dirty="0" smtClean="0"/>
              <a:t> </a:t>
            </a:r>
            <a:r>
              <a:rPr lang="en-US" b="0" dirty="0" err="1" smtClean="0"/>
              <a:t>berum</a:t>
            </a:r>
            <a:r>
              <a:rPr lang="en-US" b="0" dirty="0" smtClean="0"/>
              <a:t> am </a:t>
            </a:r>
            <a:r>
              <a:rPr lang="en-US" b="0" dirty="0" err="1" smtClean="0"/>
              <a:t>aut</a:t>
            </a:r>
            <a:r>
              <a:rPr lang="en-US" b="0" dirty="0" smtClean="0"/>
              <a:t> et </a:t>
            </a:r>
            <a:r>
              <a:rPr lang="en-US" b="0" dirty="0" err="1" smtClean="0"/>
              <a:t>lantiur</a:t>
            </a:r>
            <a:r>
              <a:rPr lang="en-US" b="0" dirty="0" smtClean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 smtClean="0"/>
              <a:t>Hillam</a:t>
            </a:r>
            <a:r>
              <a:rPr lang="en-US" b="0" dirty="0" smtClean="0"/>
              <a:t>, </a:t>
            </a:r>
            <a:r>
              <a:rPr lang="en-US" b="0" dirty="0" err="1" smtClean="0"/>
              <a:t>sunt</a:t>
            </a:r>
            <a:r>
              <a:rPr lang="en-US" b="0" dirty="0" smtClean="0"/>
              <a:t>. </a:t>
            </a:r>
            <a:r>
              <a:rPr lang="en-US" b="0" dirty="0" err="1" smtClean="0"/>
              <a:t>Onsedit</a:t>
            </a:r>
            <a:r>
              <a:rPr lang="en-US" b="0" dirty="0" smtClean="0"/>
              <a:t> </a:t>
            </a:r>
            <a:r>
              <a:rPr lang="en-US" b="0" dirty="0" err="1" smtClean="0"/>
              <a:t>modis</a:t>
            </a:r>
            <a:r>
              <a:rPr lang="en-US" b="0" dirty="0" smtClean="0"/>
              <a:t> </a:t>
            </a:r>
            <a:r>
              <a:rPr lang="en-US" b="0" dirty="0" err="1" smtClean="0"/>
              <a:t>porehen</a:t>
            </a:r>
            <a:r>
              <a:rPr lang="en-US" b="0" dirty="0" smtClean="0"/>
              <a:t> </a:t>
            </a:r>
            <a:r>
              <a:rPr lang="en-US" b="0" dirty="0" err="1" smtClean="0"/>
              <a:t>tibuscid</a:t>
            </a:r>
            <a:r>
              <a:rPr lang="en-US" b="0" dirty="0" smtClean="0"/>
              <a:t> </a:t>
            </a:r>
            <a:r>
              <a:rPr lang="en-US" b="0" dirty="0" err="1" smtClean="0"/>
              <a:t>quature</a:t>
            </a:r>
            <a:r>
              <a:rPr lang="en-US" b="0" dirty="0" smtClean="0"/>
              <a:t> </a:t>
            </a:r>
            <a:r>
              <a:rPr lang="en-US" b="0" dirty="0" err="1" smtClean="0"/>
              <a:t>hendustionet</a:t>
            </a:r>
            <a:r>
              <a:rPr lang="en-US" b="0" dirty="0" smtClean="0"/>
              <a:t> </a:t>
            </a:r>
            <a:r>
              <a:rPr lang="en-US" b="0" dirty="0" err="1" smtClean="0"/>
              <a:t>volest</a:t>
            </a:r>
            <a:r>
              <a:rPr lang="en-US" b="0" dirty="0" smtClean="0"/>
              <a:t> lam se </a:t>
            </a:r>
            <a:r>
              <a:rPr lang="en-US" b="0" dirty="0" err="1" smtClean="0"/>
              <a:t>velignam</a:t>
            </a:r>
            <a:r>
              <a:rPr lang="en-US" b="0" dirty="0" smtClean="0"/>
              <a:t> </a:t>
            </a:r>
            <a:r>
              <a:rPr lang="en-US" b="0" dirty="0" err="1" smtClean="0"/>
              <a:t>voluptatem</a:t>
            </a:r>
            <a:r>
              <a:rPr lang="en-US" b="0" dirty="0" smtClean="0"/>
              <a:t>. </a:t>
            </a:r>
            <a:r>
              <a:rPr lang="en-US" b="0" dirty="0" err="1" smtClean="0"/>
              <a:t>Illorrum</a:t>
            </a:r>
            <a:r>
              <a:rPr lang="en-US" b="0" dirty="0" smtClean="0"/>
              <a:t> ex et </a:t>
            </a:r>
            <a:r>
              <a:rPr lang="en-US" b="0" dirty="0" err="1" smtClean="0"/>
              <a:t>eum</a:t>
            </a:r>
            <a:r>
              <a:rPr lang="en-US" b="0" dirty="0" smtClean="0"/>
              <a:t> </a:t>
            </a:r>
            <a:r>
              <a:rPr lang="en-US" b="0" dirty="0" err="1" smtClean="0"/>
              <a:t>volenda</a:t>
            </a:r>
            <a:r>
              <a:rPr lang="en-US" b="0" dirty="0" smtClean="0"/>
              <a:t> ex et </a:t>
            </a:r>
            <a:r>
              <a:rPr lang="en-US" b="0" dirty="0" err="1" smtClean="0"/>
              <a:t>fuga</a:t>
            </a:r>
            <a:r>
              <a:rPr lang="en-US" b="0" dirty="0" smtClean="0"/>
              <a:t>. Nam et </a:t>
            </a:r>
            <a:r>
              <a:rPr lang="en-US" b="0" dirty="0" err="1" smtClean="0"/>
              <a:t>este</a:t>
            </a:r>
            <a:r>
              <a:rPr lang="en-US" b="0" dirty="0" smtClean="0"/>
              <a:t> </a:t>
            </a:r>
            <a:r>
              <a:rPr lang="en-US" b="0" dirty="0" err="1" smtClean="0"/>
              <a:t>nonse</a:t>
            </a:r>
            <a:r>
              <a:rPr lang="en-US" b="0" dirty="0" smtClean="0"/>
              <a:t> </a:t>
            </a:r>
            <a:r>
              <a:rPr lang="en-US" b="0" dirty="0" err="1" smtClean="0"/>
              <a:t>ea</a:t>
            </a:r>
            <a:r>
              <a:rPr lang="en-US" b="0" dirty="0" smtClean="0"/>
              <a:t> </a:t>
            </a:r>
            <a:r>
              <a:rPr lang="en-US" b="0" dirty="0" err="1" smtClean="0"/>
              <a:t>dolest</a:t>
            </a:r>
            <a:r>
              <a:rPr lang="en-US" b="0" dirty="0" smtClean="0"/>
              <a:t>, </a:t>
            </a:r>
            <a:r>
              <a:rPr lang="en-US" b="0" dirty="0" err="1" smtClean="0"/>
              <a:t>corit</a:t>
            </a:r>
            <a:r>
              <a:rPr lang="en-US" b="0" dirty="0" smtClean="0"/>
              <a:t> </a:t>
            </a:r>
            <a:r>
              <a:rPr lang="en-US" b="0" dirty="0" err="1" smtClean="0"/>
              <a:t>odicae</a:t>
            </a:r>
            <a:r>
              <a:rPr lang="en-US" b="0" dirty="0" smtClean="0"/>
              <a:t> </a:t>
            </a:r>
            <a:r>
              <a:rPr lang="en-US" b="0" dirty="0" err="1" smtClean="0"/>
              <a:t>repernam</a:t>
            </a:r>
            <a:r>
              <a:rPr lang="en-US" b="0" dirty="0" smtClean="0"/>
              <a:t> se pa </a:t>
            </a:r>
            <a:r>
              <a:rPr lang="en-US" b="0" dirty="0" err="1" smtClean="0"/>
              <a:t>vella</a:t>
            </a:r>
            <a:r>
              <a:rPr lang="en-US" b="0" dirty="0" smtClean="0"/>
              <a:t> qui </a:t>
            </a:r>
            <a:r>
              <a:rPr lang="en-US" b="0" dirty="0" err="1" smtClean="0"/>
              <a:t>ullupta</a:t>
            </a:r>
            <a:r>
              <a:rPr lang="en-US" b="0" dirty="0" smtClean="0"/>
              <a:t> </a:t>
            </a:r>
            <a:r>
              <a:rPr lang="en-US" b="0" dirty="0" err="1" smtClean="0"/>
              <a:t>tiunt</a:t>
            </a:r>
            <a:r>
              <a:rPr lang="en-US" b="0" dirty="0" smtClean="0"/>
              <a:t>, </a:t>
            </a:r>
            <a:r>
              <a:rPr lang="en-US" b="0" dirty="0" err="1" smtClean="0"/>
              <a:t>int</a:t>
            </a:r>
            <a:r>
              <a:rPr lang="en-US" b="0" dirty="0" smtClean="0"/>
              <a:t> </a:t>
            </a:r>
            <a:r>
              <a:rPr lang="en-US" b="0" dirty="0" err="1" smtClean="0"/>
              <a:t>volluptatem</a:t>
            </a:r>
            <a:r>
              <a:rPr lang="en-US" b="0" dirty="0" smtClean="0"/>
              <a:t> </a:t>
            </a:r>
            <a:r>
              <a:rPr lang="en-US" b="0" dirty="0" err="1" smtClean="0"/>
              <a:t>hillest</a:t>
            </a:r>
            <a:r>
              <a:rPr lang="en-US" b="0" dirty="0" smtClean="0"/>
              <a:t>, </a:t>
            </a:r>
            <a:r>
              <a:rPr lang="en-US" b="0" dirty="0" err="1" smtClean="0"/>
              <a:t>culparumet</a:t>
            </a:r>
            <a:r>
              <a:rPr lang="en-US" b="0" dirty="0" smtClean="0"/>
              <a:t> </a:t>
            </a:r>
            <a:r>
              <a:rPr lang="en-US" b="0" dirty="0" err="1" smtClean="0"/>
              <a:t>reptatis</a:t>
            </a:r>
            <a:r>
              <a:rPr lang="en-US" b="0" dirty="0" smtClean="0"/>
              <a:t> </a:t>
            </a:r>
            <a:r>
              <a:rPr lang="en-US" b="0" dirty="0" err="1" smtClean="0"/>
              <a:t>ut</a:t>
            </a:r>
            <a:r>
              <a:rPr lang="en-US" b="0" dirty="0" smtClean="0"/>
              <a:t> pore quae </a:t>
            </a:r>
            <a:r>
              <a:rPr lang="en-US" b="0" dirty="0" err="1" smtClean="0"/>
              <a:t>conseris</a:t>
            </a:r>
            <a:r>
              <a:rPr lang="en-US" b="0" dirty="0" smtClean="0"/>
              <a:t> </a:t>
            </a:r>
            <a:r>
              <a:rPr lang="en-US" b="0" dirty="0" err="1" smtClean="0"/>
              <a:t>dem</a:t>
            </a:r>
            <a:r>
              <a:rPr lang="en-US" b="0" dirty="0" smtClean="0"/>
              <a:t> </a:t>
            </a:r>
            <a:r>
              <a:rPr lang="en-US" b="0" dirty="0" err="1" smtClean="0"/>
              <a:t>ratur</a:t>
            </a:r>
            <a:r>
              <a:rPr lang="en-US" b="0" dirty="0" smtClean="0"/>
              <a:t> </a:t>
            </a:r>
            <a:r>
              <a:rPr lang="en-US" b="0" dirty="0" err="1" smtClean="0"/>
              <a:t>alictem</a:t>
            </a:r>
            <a:r>
              <a:rPr lang="en-US" b="0" dirty="0" smtClean="0"/>
              <a:t> </a:t>
            </a:r>
            <a:r>
              <a:rPr lang="en-US" b="0" dirty="0" err="1" smtClean="0"/>
              <a:t>porionsed</a:t>
            </a:r>
            <a:r>
              <a:rPr lang="en-US" b="0" dirty="0" smtClean="0"/>
              <a:t> mi, </a:t>
            </a:r>
            <a:r>
              <a:rPr lang="en-US" b="0" dirty="0" err="1" smtClean="0"/>
              <a:t>ipsa</a:t>
            </a:r>
            <a:r>
              <a:rPr lang="en-US" b="0" dirty="0" smtClean="0"/>
              <a:t> </a:t>
            </a:r>
            <a:r>
              <a:rPr lang="en-US" b="0" dirty="0" err="1" smtClean="0"/>
              <a:t>vel</a:t>
            </a:r>
            <a:r>
              <a:rPr lang="en-US" b="0" dirty="0" smtClean="0"/>
              <a:t> min </a:t>
            </a:r>
            <a:r>
              <a:rPr lang="en-US" b="0" dirty="0" err="1" smtClean="0"/>
              <a:t>reroribus</a:t>
            </a:r>
            <a:r>
              <a:rPr lang="en-US" b="0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25" y="320365"/>
            <a:ext cx="1800000" cy="39375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651626" y="6315869"/>
            <a:ext cx="2133600" cy="274637"/>
          </a:xfrm>
          <a:prstGeom prst="rect">
            <a:avLst/>
          </a:prstGeom>
        </p:spPr>
        <p:txBody>
          <a:bodyPr anchor="ctr"/>
          <a:lstStyle>
            <a:lvl1pPr algn="r">
              <a:defRPr sz="1200" b="1"/>
            </a:lvl1pPr>
          </a:lstStyle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9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 P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60199"/>
            <a:ext cx="8426450" cy="5078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3000" b="1" i="0" baseline="0">
                <a:solidFill>
                  <a:schemeClr val="tx2"/>
                </a:solidFill>
                <a:latin typeface="+mj-lt"/>
                <a:ea typeface="StandardLife" charset="0"/>
                <a:cs typeface="StandardLife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298577"/>
            <a:ext cx="8426450" cy="41116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681"/>
              </a:buClr>
              <a:buFont typeface="Wingdings" charset="2"/>
              <a:buNone/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613" indent="-328613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2pPr>
            <a:lvl3pPr marL="649287" indent="-285750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3pPr>
            <a:lvl4pPr marL="939800" indent="-269875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3638" indent="-223838">
              <a:buClr>
                <a:schemeClr val="tx2"/>
              </a:buClr>
              <a:buFont typeface="Arial" charset="0"/>
              <a:buChar char="•"/>
              <a:tabLst/>
              <a:defRPr sz="1400" b="0" i="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Body copy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/>
              <a:t>Quis</a:t>
            </a:r>
            <a:r>
              <a:rPr lang="en-US" b="0" dirty="0"/>
              <a:t> </a:t>
            </a:r>
            <a:r>
              <a:rPr lang="en-US" b="0" dirty="0" err="1"/>
              <a:t>prem</a:t>
            </a:r>
            <a:r>
              <a:rPr lang="en-US" b="0" dirty="0"/>
              <a:t> </a:t>
            </a:r>
            <a:r>
              <a:rPr lang="en-US" b="0" dirty="0" err="1"/>
              <a:t>sumquis</a:t>
            </a:r>
            <a:r>
              <a:rPr lang="en-US" b="0" dirty="0"/>
              <a:t> </a:t>
            </a:r>
            <a:r>
              <a:rPr lang="en-US" b="0" dirty="0" err="1"/>
              <a:t>veligeni</a:t>
            </a:r>
            <a:r>
              <a:rPr lang="en-US" b="0" dirty="0"/>
              <a:t> </a:t>
            </a:r>
            <a:r>
              <a:rPr lang="en-US" b="0" dirty="0" err="1"/>
              <a:t>offic</a:t>
            </a:r>
            <a:r>
              <a:rPr lang="en-US" b="0" dirty="0"/>
              <a:t> tempos </a:t>
            </a:r>
            <a:r>
              <a:rPr lang="en-US" b="0" dirty="0" err="1"/>
              <a:t>nimillabo</a:t>
            </a:r>
            <a:r>
              <a:rPr lang="en-US" b="0" dirty="0"/>
              <a:t>. </a:t>
            </a:r>
            <a:r>
              <a:rPr lang="en-US" b="0" dirty="0" err="1"/>
              <a:t>Iscia</a:t>
            </a:r>
            <a:r>
              <a:rPr lang="en-US" b="0" dirty="0"/>
              <a:t> </a:t>
            </a:r>
            <a:r>
              <a:rPr lang="en-US" b="0" dirty="0" err="1"/>
              <a:t>dit</a:t>
            </a:r>
            <a:r>
              <a:rPr lang="en-US" b="0" dirty="0"/>
              <a:t> event.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/>
              <a:t>Xerum</a:t>
            </a:r>
            <a:r>
              <a:rPr lang="en-US" b="0" dirty="0"/>
              <a:t>, </a:t>
            </a:r>
            <a:r>
              <a:rPr lang="en-US" b="0" dirty="0" err="1"/>
              <a:t>quat</a:t>
            </a:r>
            <a:r>
              <a:rPr lang="en-US" b="0" dirty="0"/>
              <a:t>. </a:t>
            </a:r>
            <a:r>
              <a:rPr lang="en-US" b="0" dirty="0" err="1"/>
              <a:t>Tur</a:t>
            </a:r>
            <a:r>
              <a:rPr lang="en-US" b="0" dirty="0"/>
              <a:t>, </a:t>
            </a:r>
            <a:r>
              <a:rPr lang="en-US" b="0" dirty="0" err="1"/>
              <a:t>temquae</a:t>
            </a:r>
            <a:r>
              <a:rPr lang="en-US" b="0" dirty="0"/>
              <a:t> </a:t>
            </a:r>
            <a:r>
              <a:rPr lang="en-US" b="0" dirty="0" err="1"/>
              <a:t>vel</a:t>
            </a:r>
            <a:r>
              <a:rPr lang="en-US" b="0" dirty="0"/>
              <a:t> id qui </a:t>
            </a:r>
            <a:r>
              <a:rPr lang="en-US" b="0" dirty="0" err="1"/>
              <a:t>siminum</a:t>
            </a:r>
            <a:r>
              <a:rPr lang="en-US" b="0" dirty="0"/>
              <a:t> </a:t>
            </a:r>
            <a:r>
              <a:rPr lang="en-US" b="0" dirty="0" err="1"/>
              <a:t>volore</a:t>
            </a:r>
            <a:r>
              <a:rPr lang="en-US" b="0" dirty="0"/>
              <a:t> del in </a:t>
            </a:r>
            <a:r>
              <a:rPr lang="en-US" b="0" dirty="0" err="1"/>
              <a:t>prenis</a:t>
            </a:r>
            <a:r>
              <a:rPr lang="en-US" b="0" dirty="0"/>
              <a:t> </a:t>
            </a:r>
            <a:r>
              <a:rPr lang="en-US" b="0" dirty="0" err="1"/>
              <a:t>esequat</a:t>
            </a:r>
            <a:r>
              <a:rPr lang="en-US" b="0" dirty="0"/>
              <a:t> </a:t>
            </a:r>
            <a:r>
              <a:rPr lang="en-US" b="0" dirty="0" err="1"/>
              <a:t>ibernatia</a:t>
            </a:r>
            <a:r>
              <a:rPr lang="en-US" b="0" dirty="0"/>
              <a:t> sum </a:t>
            </a:r>
            <a:r>
              <a:rPr lang="en-US" b="0" dirty="0" err="1"/>
              <a:t>lignimp</a:t>
            </a:r>
            <a:r>
              <a:rPr lang="en-US" b="0" dirty="0"/>
              <a:t> </a:t>
            </a:r>
            <a:r>
              <a:rPr lang="en-US" b="0" dirty="0" err="1"/>
              <a:t>oremporem</a:t>
            </a:r>
            <a:r>
              <a:rPr lang="en-US" b="0" dirty="0"/>
              <a:t> </a:t>
            </a:r>
            <a:r>
              <a:rPr lang="en-US" b="0" dirty="0" err="1"/>
              <a:t>ullecea</a:t>
            </a:r>
            <a:r>
              <a:rPr lang="en-US" b="0" dirty="0"/>
              <a:t> </a:t>
            </a:r>
            <a:r>
              <a:rPr lang="en-US" b="0" dirty="0" err="1"/>
              <a:t>volupita</a:t>
            </a:r>
            <a:r>
              <a:rPr lang="en-US" b="0" dirty="0"/>
              <a:t> </a:t>
            </a:r>
            <a:r>
              <a:rPr lang="en-US" b="0" dirty="0" err="1"/>
              <a:t>vendanis</a:t>
            </a:r>
            <a:r>
              <a:rPr lang="en-US" b="0" dirty="0"/>
              <a:t> </a:t>
            </a:r>
            <a:r>
              <a:rPr lang="en-US" b="0" dirty="0" err="1"/>
              <a:t>dolut</a:t>
            </a:r>
            <a:r>
              <a:rPr lang="en-US" b="0" dirty="0"/>
              <a:t> </a:t>
            </a:r>
            <a:r>
              <a:rPr lang="en-US" b="0" dirty="0" err="1"/>
              <a:t>duntio</a:t>
            </a:r>
            <a:r>
              <a:rPr lang="en-US" b="0" dirty="0"/>
              <a:t> </a:t>
            </a:r>
            <a:r>
              <a:rPr lang="en-US" b="0" dirty="0" err="1"/>
              <a:t>tenem</a:t>
            </a:r>
            <a:r>
              <a:rPr lang="en-US" b="0" dirty="0"/>
              <a:t>. </a:t>
            </a:r>
            <a:r>
              <a:rPr lang="en-US" b="0" dirty="0" err="1"/>
              <a:t>Ipientusant</a:t>
            </a:r>
            <a:r>
              <a:rPr lang="en-US" b="0" dirty="0"/>
              <a:t> lam </a:t>
            </a:r>
            <a:r>
              <a:rPr lang="en-US" b="0" dirty="0" err="1"/>
              <a:t>ipsam</a:t>
            </a:r>
            <a:r>
              <a:rPr lang="en-US" b="0" dirty="0"/>
              <a:t> </a:t>
            </a:r>
            <a:r>
              <a:rPr lang="en-US" b="0" dirty="0" err="1"/>
              <a:t>imi</a:t>
            </a:r>
            <a:r>
              <a:rPr lang="en-US" b="0" dirty="0"/>
              <a:t>, </a:t>
            </a:r>
            <a:r>
              <a:rPr lang="en-US" b="0" dirty="0" err="1"/>
              <a:t>siti</a:t>
            </a:r>
            <a:r>
              <a:rPr lang="en-US" b="0" dirty="0"/>
              <a:t> </a:t>
            </a:r>
            <a:r>
              <a:rPr lang="en-US" b="0" dirty="0" err="1"/>
              <a:t>untur</a:t>
            </a:r>
            <a:r>
              <a:rPr lang="en-US" b="0" dirty="0"/>
              <a:t> </a:t>
            </a:r>
            <a:r>
              <a:rPr lang="en-US" b="0" dirty="0" err="1"/>
              <a:t>moloren</a:t>
            </a:r>
            <a:r>
              <a:rPr lang="en-US" b="0" dirty="0"/>
              <a:t> </a:t>
            </a:r>
            <a:r>
              <a:rPr lang="en-US" b="0" dirty="0" err="1"/>
              <a:t>dignatur</a:t>
            </a:r>
            <a:r>
              <a:rPr lang="en-US" b="0" dirty="0"/>
              <a:t>, </a:t>
            </a:r>
            <a:r>
              <a:rPr lang="en-US" b="0" dirty="0" err="1"/>
              <a:t>oditat</a:t>
            </a:r>
            <a:r>
              <a:rPr lang="en-US" b="0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/>
              <a:t>Exerianitas</a:t>
            </a:r>
            <a:r>
              <a:rPr lang="en-US" b="0" dirty="0"/>
              <a:t> qui </a:t>
            </a:r>
            <a:r>
              <a:rPr lang="en-US" b="0" dirty="0" err="1"/>
              <a:t>conet</a:t>
            </a:r>
            <a:r>
              <a:rPr lang="en-US" b="0" dirty="0"/>
              <a:t>, cum </a:t>
            </a:r>
            <a:r>
              <a:rPr lang="en-US" b="0" dirty="0" err="1"/>
              <a:t>rerum</a:t>
            </a:r>
            <a:r>
              <a:rPr lang="en-US" b="0" dirty="0"/>
              <a:t> </a:t>
            </a:r>
            <a:r>
              <a:rPr lang="en-US" b="0" dirty="0" err="1"/>
              <a:t>comnis</a:t>
            </a:r>
            <a:r>
              <a:rPr lang="en-US" b="0" dirty="0"/>
              <a:t> </a:t>
            </a:r>
            <a:r>
              <a:rPr lang="en-US" b="0" dirty="0" err="1"/>
              <a:t>magnisint</a:t>
            </a:r>
            <a:r>
              <a:rPr lang="en-US" b="0" dirty="0"/>
              <a:t> </a:t>
            </a:r>
            <a:r>
              <a:rPr lang="en-US" b="0" dirty="0" err="1"/>
              <a:t>eum</a:t>
            </a:r>
            <a:r>
              <a:rPr lang="en-US" b="0" dirty="0"/>
              <a:t> </a:t>
            </a:r>
            <a:r>
              <a:rPr lang="en-US" b="0" dirty="0" err="1"/>
              <a:t>que</a:t>
            </a:r>
            <a:r>
              <a:rPr lang="en-US" b="0" dirty="0"/>
              <a:t> </a:t>
            </a:r>
            <a:r>
              <a:rPr lang="en-US" b="0" dirty="0" err="1"/>
              <a:t>ernatur</a:t>
            </a:r>
            <a:r>
              <a:rPr lang="en-US" b="0" dirty="0"/>
              <a:t> </a:t>
            </a:r>
            <a:r>
              <a:rPr lang="en-US" b="0" dirty="0" err="1"/>
              <a:t>sitas</a:t>
            </a:r>
            <a:r>
              <a:rPr lang="en-US" b="0" dirty="0"/>
              <a:t> </a:t>
            </a:r>
            <a:r>
              <a:rPr lang="en-US" b="0" dirty="0" err="1"/>
              <a:t>exerionsequi</a:t>
            </a:r>
            <a:r>
              <a:rPr lang="en-US" b="0" dirty="0"/>
              <a:t> </a:t>
            </a:r>
            <a:r>
              <a:rPr lang="en-US" b="0" dirty="0" err="1"/>
              <a:t>sunt</a:t>
            </a:r>
            <a:r>
              <a:rPr lang="en-US" b="0" dirty="0"/>
              <a:t> </a:t>
            </a:r>
            <a:r>
              <a:rPr lang="en-US" b="0" dirty="0" err="1"/>
              <a:t>volupta</a:t>
            </a:r>
            <a:r>
              <a:rPr lang="en-US" b="0" dirty="0"/>
              <a:t> </a:t>
            </a:r>
            <a:r>
              <a:rPr lang="en-US" b="0" dirty="0" err="1"/>
              <a:t>dolorum</a:t>
            </a:r>
            <a:r>
              <a:rPr lang="en-US" b="0" dirty="0"/>
              <a:t> </a:t>
            </a:r>
            <a:r>
              <a:rPr lang="en-US" b="0" dirty="0" err="1"/>
              <a:t>que</a:t>
            </a:r>
            <a:r>
              <a:rPr lang="en-US" b="0" dirty="0"/>
              <a:t> </a:t>
            </a:r>
            <a:r>
              <a:rPr lang="en-US" b="0" dirty="0" err="1"/>
              <a:t>nos</a:t>
            </a:r>
            <a:r>
              <a:rPr lang="en-US" b="0" dirty="0"/>
              <a:t> </a:t>
            </a:r>
            <a:r>
              <a:rPr lang="en-US" b="0" dirty="0" err="1"/>
              <a:t>aciisci</a:t>
            </a:r>
            <a:r>
              <a:rPr lang="en-US" b="0" dirty="0"/>
              <a:t> </a:t>
            </a:r>
            <a:r>
              <a:rPr lang="en-US" b="0" dirty="0" err="1"/>
              <a:t>atusam</a:t>
            </a:r>
            <a:r>
              <a:rPr lang="en-US" b="0" dirty="0"/>
              <a:t> id </a:t>
            </a:r>
            <a:r>
              <a:rPr lang="en-US" b="0" dirty="0" err="1"/>
              <a:t>maio</a:t>
            </a:r>
            <a:r>
              <a:rPr lang="en-US" b="0" dirty="0"/>
              <a:t> ma qui as et, </a:t>
            </a:r>
            <a:r>
              <a:rPr lang="en-US" b="0" dirty="0" err="1"/>
              <a:t>corempos</a:t>
            </a:r>
            <a:r>
              <a:rPr lang="en-US" b="0" dirty="0"/>
              <a:t> mi, </a:t>
            </a:r>
            <a:r>
              <a:rPr lang="en-US" b="0" dirty="0" err="1"/>
              <a:t>este</a:t>
            </a:r>
            <a:r>
              <a:rPr lang="en-US" b="0" dirty="0"/>
              <a:t> et, </a:t>
            </a:r>
            <a:r>
              <a:rPr lang="en-US" b="0" dirty="0" err="1"/>
              <a:t>omnihilis</a:t>
            </a:r>
            <a:r>
              <a:rPr lang="en-US" b="0" dirty="0"/>
              <a:t> </a:t>
            </a:r>
            <a:r>
              <a:rPr lang="en-US" b="0" dirty="0" err="1"/>
              <a:t>debitae</a:t>
            </a:r>
            <a:r>
              <a:rPr lang="en-US" b="0" dirty="0"/>
              <a:t> </a:t>
            </a:r>
            <a:r>
              <a:rPr lang="en-US" b="0" dirty="0" err="1"/>
              <a:t>num</a:t>
            </a:r>
            <a:r>
              <a:rPr lang="en-US" b="0" dirty="0"/>
              <a:t>, </a:t>
            </a:r>
            <a:r>
              <a:rPr lang="en-US" b="0" dirty="0" err="1"/>
              <a:t>torest</a:t>
            </a:r>
            <a:r>
              <a:rPr lang="en-US" b="0" dirty="0"/>
              <a:t> </a:t>
            </a:r>
            <a:r>
              <a:rPr lang="en-US" b="0" dirty="0" err="1"/>
              <a:t>peribus</a:t>
            </a:r>
            <a:r>
              <a:rPr lang="en-US" b="0" dirty="0"/>
              <a:t> </a:t>
            </a:r>
            <a:r>
              <a:rPr lang="en-US" b="0" dirty="0" err="1"/>
              <a:t>eicte</a:t>
            </a:r>
            <a:r>
              <a:rPr lang="en-US" b="0" dirty="0"/>
              <a:t> </a:t>
            </a:r>
            <a:r>
              <a:rPr lang="en-US" b="0" dirty="0" err="1"/>
              <a:t>nihilla</a:t>
            </a:r>
            <a:r>
              <a:rPr lang="en-US" b="0" dirty="0"/>
              <a:t> </a:t>
            </a:r>
            <a:r>
              <a:rPr lang="en-US" b="0" dirty="0" err="1"/>
              <a:t>boribus</a:t>
            </a:r>
            <a:r>
              <a:rPr lang="en-US" b="0" dirty="0"/>
              <a:t> </a:t>
            </a:r>
            <a:r>
              <a:rPr lang="en-US" b="0" dirty="0" err="1"/>
              <a:t>dolupta</a:t>
            </a:r>
            <a:r>
              <a:rPr lang="en-US" b="0" dirty="0"/>
              <a:t> </a:t>
            </a:r>
            <a:r>
              <a:rPr lang="en-US" b="0" dirty="0" err="1"/>
              <a:t>tessum</a:t>
            </a:r>
            <a:r>
              <a:rPr lang="en-US" b="0" dirty="0"/>
              <a:t> </a:t>
            </a:r>
            <a:r>
              <a:rPr lang="en-US" b="0" dirty="0" err="1"/>
              <a:t>incta</a:t>
            </a:r>
            <a:r>
              <a:rPr lang="en-US" b="0" dirty="0"/>
              <a:t> </a:t>
            </a:r>
            <a:r>
              <a:rPr lang="en-US" b="0" dirty="0" err="1"/>
              <a:t>voluptae</a:t>
            </a:r>
            <a:r>
              <a:rPr lang="en-US" b="0" dirty="0"/>
              <a:t> </a:t>
            </a:r>
            <a:r>
              <a:rPr lang="en-US" b="0" dirty="0" err="1"/>
              <a:t>aut</a:t>
            </a:r>
            <a:r>
              <a:rPr lang="en-US" b="0" dirty="0"/>
              <a:t> la </a:t>
            </a:r>
            <a:r>
              <a:rPr lang="en-US" b="0" dirty="0" err="1"/>
              <a:t>dolorro</a:t>
            </a:r>
            <a:r>
              <a:rPr lang="en-US" b="0" dirty="0"/>
              <a:t> </a:t>
            </a:r>
            <a:r>
              <a:rPr lang="en-US" b="0" dirty="0" err="1"/>
              <a:t>riberfe</a:t>
            </a:r>
            <a:r>
              <a:rPr lang="en-US" b="0" dirty="0"/>
              <a:t> </a:t>
            </a:r>
            <a:r>
              <a:rPr lang="en-US" b="0" dirty="0" err="1"/>
              <a:t>rovitaeratet</a:t>
            </a:r>
            <a:r>
              <a:rPr lang="en-US" b="0" dirty="0"/>
              <a:t> </a:t>
            </a:r>
            <a:r>
              <a:rPr lang="en-US" b="0" dirty="0" err="1"/>
              <a:t>laccabo</a:t>
            </a:r>
            <a:r>
              <a:rPr lang="en-US" b="0" dirty="0"/>
              <a:t>. Et </a:t>
            </a:r>
            <a:r>
              <a:rPr lang="en-US" b="0" dirty="0" err="1"/>
              <a:t>aut</a:t>
            </a:r>
            <a:r>
              <a:rPr lang="en-US" b="0" dirty="0"/>
              <a:t> </a:t>
            </a:r>
            <a:r>
              <a:rPr lang="en-US" b="0" dirty="0" err="1"/>
              <a:t>eos</a:t>
            </a:r>
            <a:r>
              <a:rPr lang="en-US" b="0" dirty="0"/>
              <a:t> </a:t>
            </a:r>
            <a:r>
              <a:rPr lang="en-US" b="0" dirty="0" err="1"/>
              <a:t>nobitis</a:t>
            </a:r>
            <a:r>
              <a:rPr lang="en-US" b="0" dirty="0"/>
              <a:t> et et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faciatque</a:t>
            </a:r>
            <a:r>
              <a:rPr lang="en-US" b="0" dirty="0"/>
              <a:t> non </a:t>
            </a:r>
            <a:r>
              <a:rPr lang="en-US" b="0" dirty="0" err="1"/>
              <a:t>rero</a:t>
            </a:r>
            <a:r>
              <a:rPr lang="en-US" b="0" dirty="0"/>
              <a:t> </a:t>
            </a:r>
            <a:r>
              <a:rPr lang="en-US" b="0" dirty="0" err="1"/>
              <a:t>berum</a:t>
            </a:r>
            <a:r>
              <a:rPr lang="en-US" b="0" dirty="0"/>
              <a:t> am </a:t>
            </a:r>
            <a:r>
              <a:rPr lang="en-US" b="0" dirty="0" err="1"/>
              <a:t>aut</a:t>
            </a:r>
            <a:r>
              <a:rPr lang="en-US" b="0" dirty="0"/>
              <a:t> et </a:t>
            </a:r>
            <a:r>
              <a:rPr lang="en-US" b="0" dirty="0" err="1"/>
              <a:t>lantiur</a:t>
            </a:r>
            <a:r>
              <a:rPr lang="en-US" b="0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0" dirty="0" err="1"/>
              <a:t>Hillam</a:t>
            </a:r>
            <a:r>
              <a:rPr lang="en-US" b="0" dirty="0"/>
              <a:t>, </a:t>
            </a:r>
            <a:r>
              <a:rPr lang="en-US" b="0" dirty="0" err="1"/>
              <a:t>sunt</a:t>
            </a:r>
            <a:r>
              <a:rPr lang="en-US" b="0" dirty="0"/>
              <a:t>. </a:t>
            </a:r>
            <a:r>
              <a:rPr lang="en-US" b="0" dirty="0" err="1"/>
              <a:t>Onsedit</a:t>
            </a:r>
            <a:r>
              <a:rPr lang="en-US" b="0" dirty="0"/>
              <a:t> </a:t>
            </a:r>
            <a:r>
              <a:rPr lang="en-US" b="0" dirty="0" err="1"/>
              <a:t>modis</a:t>
            </a:r>
            <a:r>
              <a:rPr lang="en-US" b="0" dirty="0"/>
              <a:t> </a:t>
            </a:r>
            <a:r>
              <a:rPr lang="en-US" b="0" dirty="0" err="1"/>
              <a:t>porehen</a:t>
            </a:r>
            <a:r>
              <a:rPr lang="en-US" b="0" dirty="0"/>
              <a:t> </a:t>
            </a:r>
            <a:r>
              <a:rPr lang="en-US" b="0" dirty="0" err="1"/>
              <a:t>tibuscid</a:t>
            </a:r>
            <a:r>
              <a:rPr lang="en-US" b="0" dirty="0"/>
              <a:t> </a:t>
            </a:r>
            <a:r>
              <a:rPr lang="en-US" b="0" dirty="0" err="1"/>
              <a:t>quature</a:t>
            </a:r>
            <a:r>
              <a:rPr lang="en-US" b="0" dirty="0"/>
              <a:t> </a:t>
            </a:r>
            <a:r>
              <a:rPr lang="en-US" b="0" dirty="0" err="1"/>
              <a:t>hendustionet</a:t>
            </a:r>
            <a:r>
              <a:rPr lang="en-US" b="0" dirty="0"/>
              <a:t> </a:t>
            </a:r>
            <a:r>
              <a:rPr lang="en-US" b="0" dirty="0" err="1"/>
              <a:t>volest</a:t>
            </a:r>
            <a:r>
              <a:rPr lang="en-US" b="0" dirty="0"/>
              <a:t> lam se </a:t>
            </a:r>
            <a:r>
              <a:rPr lang="en-US" b="0" dirty="0" err="1"/>
              <a:t>velignam</a:t>
            </a:r>
            <a:r>
              <a:rPr lang="en-US" b="0" dirty="0"/>
              <a:t> </a:t>
            </a:r>
            <a:r>
              <a:rPr lang="en-US" b="0" dirty="0" err="1"/>
              <a:t>voluptatem</a:t>
            </a:r>
            <a:r>
              <a:rPr lang="en-US" b="0" dirty="0"/>
              <a:t>. </a:t>
            </a:r>
            <a:r>
              <a:rPr lang="en-US" b="0" dirty="0" err="1"/>
              <a:t>Illorrum</a:t>
            </a:r>
            <a:r>
              <a:rPr lang="en-US" b="0" dirty="0"/>
              <a:t> ex et </a:t>
            </a:r>
            <a:r>
              <a:rPr lang="en-US" b="0" dirty="0" err="1"/>
              <a:t>eum</a:t>
            </a:r>
            <a:r>
              <a:rPr lang="en-US" b="0" dirty="0"/>
              <a:t> </a:t>
            </a:r>
            <a:r>
              <a:rPr lang="en-US" b="0" dirty="0" err="1"/>
              <a:t>volenda</a:t>
            </a:r>
            <a:r>
              <a:rPr lang="en-US" b="0" dirty="0"/>
              <a:t> ex et </a:t>
            </a:r>
            <a:r>
              <a:rPr lang="en-US" b="0" dirty="0" err="1"/>
              <a:t>fuga</a:t>
            </a:r>
            <a:r>
              <a:rPr lang="en-US" b="0" dirty="0"/>
              <a:t>. Nam et </a:t>
            </a:r>
            <a:r>
              <a:rPr lang="en-US" b="0" dirty="0" err="1"/>
              <a:t>este</a:t>
            </a:r>
            <a:r>
              <a:rPr lang="en-US" b="0" dirty="0"/>
              <a:t> </a:t>
            </a:r>
            <a:r>
              <a:rPr lang="en-US" b="0" dirty="0" err="1"/>
              <a:t>nonse</a:t>
            </a:r>
            <a:r>
              <a:rPr lang="en-US" b="0" dirty="0"/>
              <a:t> </a:t>
            </a:r>
            <a:r>
              <a:rPr lang="en-US" b="0" dirty="0" err="1"/>
              <a:t>ea</a:t>
            </a:r>
            <a:r>
              <a:rPr lang="en-US" b="0" dirty="0"/>
              <a:t> </a:t>
            </a:r>
            <a:r>
              <a:rPr lang="en-US" b="0" dirty="0" err="1"/>
              <a:t>dolest</a:t>
            </a:r>
            <a:r>
              <a:rPr lang="en-US" b="0" dirty="0"/>
              <a:t>, </a:t>
            </a:r>
            <a:r>
              <a:rPr lang="en-US" b="0" dirty="0" err="1"/>
              <a:t>corit</a:t>
            </a:r>
            <a:r>
              <a:rPr lang="en-US" b="0" dirty="0"/>
              <a:t> </a:t>
            </a:r>
            <a:r>
              <a:rPr lang="en-US" b="0" dirty="0" err="1"/>
              <a:t>odicae</a:t>
            </a:r>
            <a:r>
              <a:rPr lang="en-US" b="0" dirty="0"/>
              <a:t> </a:t>
            </a:r>
            <a:r>
              <a:rPr lang="en-US" b="0" dirty="0" err="1"/>
              <a:t>repernam</a:t>
            </a:r>
            <a:r>
              <a:rPr lang="en-US" b="0" dirty="0"/>
              <a:t> se pa </a:t>
            </a:r>
            <a:r>
              <a:rPr lang="en-US" b="0" dirty="0" err="1"/>
              <a:t>vella</a:t>
            </a:r>
            <a:r>
              <a:rPr lang="en-US" b="0" dirty="0"/>
              <a:t> qui </a:t>
            </a:r>
            <a:r>
              <a:rPr lang="en-US" b="0" dirty="0" err="1"/>
              <a:t>ullupta</a:t>
            </a:r>
            <a:r>
              <a:rPr lang="en-US" b="0" dirty="0"/>
              <a:t> </a:t>
            </a:r>
            <a:r>
              <a:rPr lang="en-US" b="0" dirty="0" err="1"/>
              <a:t>tiunt</a:t>
            </a:r>
            <a:r>
              <a:rPr lang="en-US" b="0" dirty="0"/>
              <a:t>, </a:t>
            </a:r>
            <a:r>
              <a:rPr lang="en-US" b="0" dirty="0" err="1"/>
              <a:t>int</a:t>
            </a:r>
            <a:r>
              <a:rPr lang="en-US" b="0" dirty="0"/>
              <a:t> </a:t>
            </a:r>
            <a:r>
              <a:rPr lang="en-US" b="0" dirty="0" err="1"/>
              <a:t>volluptatem</a:t>
            </a:r>
            <a:r>
              <a:rPr lang="en-US" b="0" dirty="0"/>
              <a:t> </a:t>
            </a:r>
            <a:r>
              <a:rPr lang="en-US" b="0" dirty="0" err="1"/>
              <a:t>hillest</a:t>
            </a:r>
            <a:r>
              <a:rPr lang="en-US" b="0" dirty="0"/>
              <a:t>, </a:t>
            </a:r>
            <a:r>
              <a:rPr lang="en-US" b="0" dirty="0" err="1"/>
              <a:t>culparumet</a:t>
            </a:r>
            <a:r>
              <a:rPr lang="en-US" b="0" dirty="0"/>
              <a:t> </a:t>
            </a:r>
            <a:r>
              <a:rPr lang="en-US" b="0" dirty="0" err="1"/>
              <a:t>reptatis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pore quae </a:t>
            </a:r>
            <a:r>
              <a:rPr lang="en-US" b="0" dirty="0" err="1"/>
              <a:t>conseris</a:t>
            </a:r>
            <a:r>
              <a:rPr lang="en-US" b="0" dirty="0"/>
              <a:t> </a:t>
            </a:r>
            <a:r>
              <a:rPr lang="en-US" b="0" dirty="0" err="1"/>
              <a:t>dem</a:t>
            </a:r>
            <a:r>
              <a:rPr lang="en-US" b="0" dirty="0"/>
              <a:t> </a:t>
            </a:r>
            <a:r>
              <a:rPr lang="en-US" b="0" dirty="0" err="1"/>
              <a:t>ratur</a:t>
            </a:r>
            <a:r>
              <a:rPr lang="en-US" b="0" dirty="0"/>
              <a:t> </a:t>
            </a:r>
            <a:r>
              <a:rPr lang="en-US" b="0" dirty="0" err="1"/>
              <a:t>alictem</a:t>
            </a:r>
            <a:r>
              <a:rPr lang="en-US" b="0" dirty="0"/>
              <a:t> </a:t>
            </a:r>
            <a:r>
              <a:rPr lang="en-US" b="0" dirty="0" err="1"/>
              <a:t>porionsed</a:t>
            </a:r>
            <a:r>
              <a:rPr lang="en-US" b="0" dirty="0"/>
              <a:t> mi, </a:t>
            </a:r>
            <a:r>
              <a:rPr lang="en-US" b="0" dirty="0" err="1"/>
              <a:t>ipsa</a:t>
            </a:r>
            <a:r>
              <a:rPr lang="en-US" b="0" dirty="0"/>
              <a:t> </a:t>
            </a:r>
            <a:r>
              <a:rPr lang="en-US" b="0" dirty="0" err="1"/>
              <a:t>vel</a:t>
            </a:r>
            <a:r>
              <a:rPr lang="en-US" b="0" dirty="0"/>
              <a:t> min </a:t>
            </a:r>
            <a:r>
              <a:rPr lang="en-US" b="0" dirty="0" err="1"/>
              <a:t>reroribus</a:t>
            </a:r>
            <a:r>
              <a:rPr lang="en-US" b="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25" y="320365"/>
            <a:ext cx="1800000" cy="39375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651626" y="6315869"/>
            <a:ext cx="2133600" cy="274637"/>
          </a:xfrm>
          <a:prstGeom prst="rect">
            <a:avLst/>
          </a:prstGeom>
        </p:spPr>
        <p:txBody>
          <a:bodyPr anchor="ctr"/>
          <a:lstStyle>
            <a:lvl1pPr algn="r">
              <a:defRPr sz="1200" b="1"/>
            </a:lvl1pPr>
          </a:lstStyle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92E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84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556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: 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2CFA8-61BE-480A-F037-FDE269A1F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7" y="583257"/>
            <a:ext cx="6839195" cy="263149"/>
          </a:xfrm>
        </p:spPr>
        <p:txBody>
          <a:bodyPr/>
          <a:lstStyle>
            <a:lvl1pPr>
              <a:defRPr sz="1900" spc="-40" baseline="0"/>
            </a:lvl1pPr>
          </a:lstStyle>
          <a:p>
            <a:r>
              <a:rPr lang="de-DE"/>
              <a:t>Headline max two lines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5E62C6-FEE5-069D-3617-6826240C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CC837-2EE7-23BE-D525-E210B83D1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3" y="880361"/>
            <a:ext cx="6839507" cy="218586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400" b="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Subtitle (optional)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906F00-B6E6-C781-1DF2-94867FDF9980}"/>
              </a:ext>
            </a:extLst>
          </p:cNvPr>
          <p:cNvSpPr txBox="1"/>
          <p:nvPr userDrawn="1"/>
        </p:nvSpPr>
        <p:spPr>
          <a:xfrm>
            <a:off x="0" y="-512064"/>
            <a:ext cx="9144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>
                <a:solidFill>
                  <a:srgbClr val="FF0000"/>
                </a:solidFill>
              </a:rPr>
              <a:t>Blank: Headline A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B7A416F-E1E3-3C02-1886-00F9CE6CF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234940"/>
            <a:ext cx="8424862" cy="156133"/>
          </a:xfrm>
        </p:spPr>
        <p:txBody>
          <a:bodyPr>
            <a:spAutoFit/>
          </a:bodyPr>
          <a:lstStyle>
            <a:lvl1pPr>
              <a:defRPr sz="10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Chaptertitle (incl. Number)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FA758C-5FA8-1B6B-29D3-8148AE67A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6433320"/>
            <a:ext cx="7832725" cy="93680"/>
          </a:xfrm>
        </p:spPr>
        <p:txBody>
          <a:bodyPr anchor="b" anchorCtr="0">
            <a:spAutoFit/>
          </a:bodyPr>
          <a:lstStyle>
            <a:lvl1pPr>
              <a:defRPr lang="de-DE" sz="600" b="0" kern="0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</a:lstStyle>
          <a:p>
            <a:pPr lvl="0"/>
            <a:r>
              <a:rPr lang="de-DE"/>
              <a:t>Source: Lorem ipsum patem dolor ets…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B4DA7F60-367D-BD8C-C4AB-D081723A8DE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9833" y="1896305"/>
            <a:ext cx="7022042" cy="4269547"/>
          </a:xfrm>
        </p:spPr>
        <p:txBody>
          <a:bodyPr anchor="t"/>
          <a:lstStyle>
            <a:lvl1pPr algn="ctr">
              <a:defRPr sz="18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Insert </a:t>
            </a:r>
            <a:r>
              <a:rPr lang="de-DE" dirty="0" err="1"/>
              <a:t>object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icon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CC05B2-9490-DB32-4533-336168329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364" y="1377696"/>
            <a:ext cx="7019300" cy="286164"/>
          </a:xfrm>
        </p:spPr>
        <p:txBody>
          <a:bodyPr wrap="square" bIns="36000">
            <a:spAutoFit/>
          </a:bodyPr>
          <a:lstStyle>
            <a:lvl1pPr>
              <a:defRPr sz="1600" spc="0" baseline="0"/>
            </a:lvl1pPr>
          </a:lstStyle>
          <a:p>
            <a:pPr lvl="0"/>
            <a:r>
              <a:rPr lang="de-DE" dirty="0" err="1"/>
              <a:t>Subheading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74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- Customer Master Blu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25DD1F4A-A97A-6689-B022-D3476473D476}"/>
              </a:ext>
            </a:extLst>
          </p:cNvPr>
          <p:cNvGrpSpPr/>
          <p:nvPr userDrawn="1"/>
        </p:nvGrpSpPr>
        <p:grpSpPr>
          <a:xfrm>
            <a:off x="6969628" y="337330"/>
            <a:ext cx="1979844" cy="612143"/>
            <a:chOff x="6969628" y="337330"/>
            <a:chExt cx="1979844" cy="612143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F5926DFD-4E52-7CD0-DEF9-5FC31A61B796}"/>
                </a:ext>
              </a:extLst>
            </p:cNvPr>
            <p:cNvSpPr/>
            <p:nvPr/>
          </p:nvSpPr>
          <p:spPr>
            <a:xfrm>
              <a:off x="8785106" y="337330"/>
              <a:ext cx="164366" cy="225452"/>
            </a:xfrm>
            <a:custGeom>
              <a:avLst/>
              <a:gdLst>
                <a:gd name="connsiteX0" fmla="*/ 0 w 164366"/>
                <a:gd name="connsiteY0" fmla="*/ 127022 h 225452"/>
                <a:gd name="connsiteX1" fmla="*/ 49822 w 164366"/>
                <a:gd name="connsiteY1" fmla="*/ 225453 h 225452"/>
                <a:gd name="connsiteX2" fmla="*/ 164366 w 164366"/>
                <a:gd name="connsiteY2" fmla="*/ 0 h 22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66" h="225452">
                  <a:moveTo>
                    <a:pt x="0" y="127022"/>
                  </a:moveTo>
                  <a:lnTo>
                    <a:pt x="49822" y="225453"/>
                  </a:lnTo>
                  <a:lnTo>
                    <a:pt x="164366" y="0"/>
                  </a:lnTo>
                  <a:close/>
                </a:path>
              </a:pathLst>
            </a:custGeom>
            <a:solidFill>
              <a:srgbClr val="FFBB00"/>
            </a:solidFill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46FEFFBC-3907-5D55-B371-0E7C56725053}"/>
                </a:ext>
              </a:extLst>
            </p:cNvPr>
            <p:cNvSpPr/>
            <p:nvPr/>
          </p:nvSpPr>
          <p:spPr>
            <a:xfrm>
              <a:off x="6970093" y="524348"/>
              <a:ext cx="155519" cy="224046"/>
            </a:xfrm>
            <a:custGeom>
              <a:avLst/>
              <a:gdLst>
                <a:gd name="connsiteX0" fmla="*/ 71241 w 155519"/>
                <a:gd name="connsiteY0" fmla="*/ 182331 h 224046"/>
                <a:gd name="connsiteX1" fmla="*/ 88003 w 155519"/>
                <a:gd name="connsiteY1" fmla="*/ 180456 h 224046"/>
                <a:gd name="connsiteX2" fmla="*/ 98713 w 155519"/>
                <a:gd name="connsiteY2" fmla="*/ 175769 h 224046"/>
                <a:gd name="connsiteX3" fmla="*/ 104300 w 155519"/>
                <a:gd name="connsiteY3" fmla="*/ 168738 h 224046"/>
                <a:gd name="connsiteX4" fmla="*/ 105697 w 155519"/>
                <a:gd name="connsiteY4" fmla="*/ 159832 h 224046"/>
                <a:gd name="connsiteX5" fmla="*/ 95919 w 155519"/>
                <a:gd name="connsiteY5" fmla="*/ 142490 h 224046"/>
                <a:gd name="connsiteX6" fmla="*/ 61928 w 155519"/>
                <a:gd name="connsiteY6" fmla="*/ 127491 h 224046"/>
                <a:gd name="connsiteX7" fmla="*/ 40975 w 155519"/>
                <a:gd name="connsiteY7" fmla="*/ 119054 h 224046"/>
                <a:gd name="connsiteX8" fmla="*/ 22350 w 155519"/>
                <a:gd name="connsiteY8" fmla="*/ 106867 h 224046"/>
                <a:gd name="connsiteX9" fmla="*/ 8847 w 155519"/>
                <a:gd name="connsiteY9" fmla="*/ 89525 h 224046"/>
                <a:gd name="connsiteX10" fmla="*/ 3725 w 155519"/>
                <a:gd name="connsiteY10" fmla="*/ 64214 h 224046"/>
                <a:gd name="connsiteX11" fmla="*/ 9313 w 155519"/>
                <a:gd name="connsiteY11" fmla="*/ 37497 h 224046"/>
                <a:gd name="connsiteX12" fmla="*/ 25144 w 155519"/>
                <a:gd name="connsiteY12" fmla="*/ 17343 h 224046"/>
                <a:gd name="connsiteX13" fmla="*/ 49822 w 155519"/>
                <a:gd name="connsiteY13" fmla="*/ 4687 h 224046"/>
                <a:gd name="connsiteX14" fmla="*/ 82416 w 155519"/>
                <a:gd name="connsiteY14" fmla="*/ 0 h 224046"/>
                <a:gd name="connsiteX15" fmla="*/ 119666 w 155519"/>
                <a:gd name="connsiteY15" fmla="*/ 4687 h 224046"/>
                <a:gd name="connsiteX16" fmla="*/ 145741 w 155519"/>
                <a:gd name="connsiteY16" fmla="*/ 15468 h 224046"/>
                <a:gd name="connsiteX17" fmla="*/ 131772 w 155519"/>
                <a:gd name="connsiteY17" fmla="*/ 53434 h 224046"/>
                <a:gd name="connsiteX18" fmla="*/ 111750 w 155519"/>
                <a:gd name="connsiteY18" fmla="*/ 44997 h 224046"/>
                <a:gd name="connsiteX19" fmla="*/ 85210 w 155519"/>
                <a:gd name="connsiteY19" fmla="*/ 41247 h 224046"/>
                <a:gd name="connsiteX20" fmla="*/ 60531 w 155519"/>
                <a:gd name="connsiteY20" fmla="*/ 45934 h 224046"/>
                <a:gd name="connsiteX21" fmla="*/ 53081 w 155519"/>
                <a:gd name="connsiteY21" fmla="*/ 60464 h 224046"/>
                <a:gd name="connsiteX22" fmla="*/ 55875 w 155519"/>
                <a:gd name="connsiteY22" fmla="*/ 70308 h 224046"/>
                <a:gd name="connsiteX23" fmla="*/ 63791 w 155519"/>
                <a:gd name="connsiteY23" fmla="*/ 77338 h 224046"/>
                <a:gd name="connsiteX24" fmla="*/ 75432 w 155519"/>
                <a:gd name="connsiteY24" fmla="*/ 83432 h 224046"/>
                <a:gd name="connsiteX25" fmla="*/ 89866 w 155519"/>
                <a:gd name="connsiteY25" fmla="*/ 89056 h 224046"/>
                <a:gd name="connsiteX26" fmla="*/ 118735 w 155519"/>
                <a:gd name="connsiteY26" fmla="*/ 101243 h 224046"/>
                <a:gd name="connsiteX27" fmla="*/ 139222 w 155519"/>
                <a:gd name="connsiteY27" fmla="*/ 115304 h 224046"/>
                <a:gd name="connsiteX28" fmla="*/ 151329 w 155519"/>
                <a:gd name="connsiteY28" fmla="*/ 134053 h 224046"/>
                <a:gd name="connsiteX29" fmla="*/ 155519 w 155519"/>
                <a:gd name="connsiteY29" fmla="*/ 160301 h 224046"/>
                <a:gd name="connsiteX30" fmla="*/ 134566 w 155519"/>
                <a:gd name="connsiteY30" fmla="*/ 207173 h 224046"/>
                <a:gd name="connsiteX31" fmla="*/ 71241 w 155519"/>
                <a:gd name="connsiteY31" fmla="*/ 224047 h 224046"/>
                <a:gd name="connsiteX32" fmla="*/ 45631 w 155519"/>
                <a:gd name="connsiteY32" fmla="*/ 222172 h 224046"/>
                <a:gd name="connsiteX33" fmla="*/ 25609 w 155519"/>
                <a:gd name="connsiteY33" fmla="*/ 217953 h 224046"/>
                <a:gd name="connsiteX34" fmla="*/ 10709 w 155519"/>
                <a:gd name="connsiteY34" fmla="*/ 212797 h 224046"/>
                <a:gd name="connsiteX35" fmla="*/ 0 w 155519"/>
                <a:gd name="connsiteY35" fmla="*/ 207642 h 224046"/>
                <a:gd name="connsiteX36" fmla="*/ 13503 w 155519"/>
                <a:gd name="connsiteY36" fmla="*/ 169207 h 224046"/>
                <a:gd name="connsiteX37" fmla="*/ 37250 w 155519"/>
                <a:gd name="connsiteY37" fmla="*/ 178581 h 224046"/>
                <a:gd name="connsiteX38" fmla="*/ 71241 w 155519"/>
                <a:gd name="connsiteY38" fmla="*/ 182331 h 22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519" h="224046">
                  <a:moveTo>
                    <a:pt x="71241" y="182331"/>
                  </a:moveTo>
                  <a:cubicBezTo>
                    <a:pt x="76828" y="182331"/>
                    <a:pt x="82416" y="181862"/>
                    <a:pt x="88003" y="180456"/>
                  </a:cubicBezTo>
                  <a:cubicBezTo>
                    <a:pt x="91728" y="179519"/>
                    <a:pt x="95454" y="178112"/>
                    <a:pt x="98713" y="175769"/>
                  </a:cubicBezTo>
                  <a:cubicBezTo>
                    <a:pt x="101041" y="173894"/>
                    <a:pt x="102904" y="171550"/>
                    <a:pt x="104300" y="168738"/>
                  </a:cubicBezTo>
                  <a:cubicBezTo>
                    <a:pt x="105232" y="165926"/>
                    <a:pt x="105697" y="162645"/>
                    <a:pt x="105697" y="159832"/>
                  </a:cubicBezTo>
                  <a:cubicBezTo>
                    <a:pt x="105697" y="152802"/>
                    <a:pt x="101972" y="146240"/>
                    <a:pt x="95919" y="142490"/>
                  </a:cubicBezTo>
                  <a:cubicBezTo>
                    <a:pt x="85210" y="135928"/>
                    <a:pt x="74035" y="130772"/>
                    <a:pt x="61928" y="127491"/>
                  </a:cubicBezTo>
                  <a:cubicBezTo>
                    <a:pt x="54944" y="125147"/>
                    <a:pt x="47960" y="122335"/>
                    <a:pt x="40975" y="119054"/>
                  </a:cubicBezTo>
                  <a:cubicBezTo>
                    <a:pt x="33991" y="115773"/>
                    <a:pt x="27938" y="112023"/>
                    <a:pt x="22350" y="106867"/>
                  </a:cubicBezTo>
                  <a:cubicBezTo>
                    <a:pt x="16763" y="102180"/>
                    <a:pt x="12106" y="96087"/>
                    <a:pt x="8847" y="89525"/>
                  </a:cubicBezTo>
                  <a:cubicBezTo>
                    <a:pt x="5122" y="81557"/>
                    <a:pt x="3259" y="73120"/>
                    <a:pt x="3725" y="64214"/>
                  </a:cubicBezTo>
                  <a:cubicBezTo>
                    <a:pt x="3725" y="54840"/>
                    <a:pt x="5122" y="45934"/>
                    <a:pt x="9313" y="37497"/>
                  </a:cubicBezTo>
                  <a:cubicBezTo>
                    <a:pt x="13038" y="29529"/>
                    <a:pt x="18159" y="22498"/>
                    <a:pt x="25144" y="17343"/>
                  </a:cubicBezTo>
                  <a:cubicBezTo>
                    <a:pt x="32594" y="11718"/>
                    <a:pt x="40975" y="7031"/>
                    <a:pt x="49822" y="4687"/>
                  </a:cubicBezTo>
                  <a:cubicBezTo>
                    <a:pt x="60531" y="1406"/>
                    <a:pt x="71241" y="0"/>
                    <a:pt x="82416" y="0"/>
                  </a:cubicBezTo>
                  <a:cubicBezTo>
                    <a:pt x="94988" y="0"/>
                    <a:pt x="107560" y="1406"/>
                    <a:pt x="119666" y="4687"/>
                  </a:cubicBezTo>
                  <a:cubicBezTo>
                    <a:pt x="128513" y="7499"/>
                    <a:pt x="137360" y="10780"/>
                    <a:pt x="145741" y="15468"/>
                  </a:cubicBezTo>
                  <a:lnTo>
                    <a:pt x="131772" y="53434"/>
                  </a:lnTo>
                  <a:cubicBezTo>
                    <a:pt x="125254" y="50153"/>
                    <a:pt x="118735" y="47340"/>
                    <a:pt x="111750" y="44997"/>
                  </a:cubicBezTo>
                  <a:cubicBezTo>
                    <a:pt x="103369" y="42653"/>
                    <a:pt x="94522" y="41247"/>
                    <a:pt x="85210" y="41247"/>
                  </a:cubicBezTo>
                  <a:cubicBezTo>
                    <a:pt x="73569" y="41247"/>
                    <a:pt x="65653" y="42653"/>
                    <a:pt x="60531" y="45934"/>
                  </a:cubicBezTo>
                  <a:cubicBezTo>
                    <a:pt x="55410" y="49215"/>
                    <a:pt x="52616" y="54840"/>
                    <a:pt x="53081" y="60464"/>
                  </a:cubicBezTo>
                  <a:cubicBezTo>
                    <a:pt x="53081" y="64214"/>
                    <a:pt x="54013" y="67495"/>
                    <a:pt x="55875" y="70308"/>
                  </a:cubicBezTo>
                  <a:cubicBezTo>
                    <a:pt x="58203" y="73120"/>
                    <a:pt x="60531" y="75932"/>
                    <a:pt x="63791" y="77338"/>
                  </a:cubicBezTo>
                  <a:cubicBezTo>
                    <a:pt x="67516" y="79682"/>
                    <a:pt x="71241" y="81557"/>
                    <a:pt x="75432" y="83432"/>
                  </a:cubicBezTo>
                  <a:cubicBezTo>
                    <a:pt x="80088" y="85306"/>
                    <a:pt x="84744" y="87181"/>
                    <a:pt x="89866" y="89056"/>
                  </a:cubicBezTo>
                  <a:cubicBezTo>
                    <a:pt x="99644" y="92806"/>
                    <a:pt x="109422" y="96556"/>
                    <a:pt x="118735" y="101243"/>
                  </a:cubicBezTo>
                  <a:cubicBezTo>
                    <a:pt x="126185" y="104993"/>
                    <a:pt x="133169" y="109680"/>
                    <a:pt x="139222" y="115304"/>
                  </a:cubicBezTo>
                  <a:cubicBezTo>
                    <a:pt x="144810" y="120460"/>
                    <a:pt x="148535" y="127022"/>
                    <a:pt x="151329" y="134053"/>
                  </a:cubicBezTo>
                  <a:cubicBezTo>
                    <a:pt x="154122" y="142490"/>
                    <a:pt x="155519" y="151396"/>
                    <a:pt x="155519" y="160301"/>
                  </a:cubicBezTo>
                  <a:cubicBezTo>
                    <a:pt x="155519" y="180456"/>
                    <a:pt x="148535" y="195924"/>
                    <a:pt x="134566" y="207173"/>
                  </a:cubicBezTo>
                  <a:cubicBezTo>
                    <a:pt x="120597" y="218422"/>
                    <a:pt x="99644" y="224047"/>
                    <a:pt x="71241" y="224047"/>
                  </a:cubicBezTo>
                  <a:cubicBezTo>
                    <a:pt x="62860" y="224047"/>
                    <a:pt x="54013" y="223578"/>
                    <a:pt x="45631" y="222172"/>
                  </a:cubicBezTo>
                  <a:cubicBezTo>
                    <a:pt x="38647" y="221234"/>
                    <a:pt x="32128" y="219828"/>
                    <a:pt x="25609" y="217953"/>
                  </a:cubicBezTo>
                  <a:cubicBezTo>
                    <a:pt x="20488" y="216547"/>
                    <a:pt x="15366" y="214672"/>
                    <a:pt x="10709" y="212797"/>
                  </a:cubicBezTo>
                  <a:cubicBezTo>
                    <a:pt x="6984" y="211391"/>
                    <a:pt x="3259" y="209516"/>
                    <a:pt x="0" y="207642"/>
                  </a:cubicBezTo>
                  <a:lnTo>
                    <a:pt x="13503" y="169207"/>
                  </a:lnTo>
                  <a:cubicBezTo>
                    <a:pt x="20953" y="172957"/>
                    <a:pt x="28869" y="176238"/>
                    <a:pt x="37250" y="178581"/>
                  </a:cubicBezTo>
                  <a:cubicBezTo>
                    <a:pt x="47960" y="181393"/>
                    <a:pt x="59600" y="182800"/>
                    <a:pt x="71241" y="182331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8549FE0E-19D7-64E9-72E7-32A3564C0C4C}"/>
                </a:ext>
              </a:extLst>
            </p:cNvPr>
            <p:cNvSpPr/>
            <p:nvPr/>
          </p:nvSpPr>
          <p:spPr>
            <a:xfrm>
              <a:off x="7147497" y="532316"/>
              <a:ext cx="108025" cy="215211"/>
            </a:xfrm>
            <a:custGeom>
              <a:avLst/>
              <a:gdLst>
                <a:gd name="connsiteX0" fmla="*/ 0 w 108025"/>
                <a:gd name="connsiteY0" fmla="*/ 7499 h 215211"/>
                <a:gd name="connsiteX1" fmla="*/ 46097 w 108025"/>
                <a:gd name="connsiteY1" fmla="*/ 0 h 215211"/>
                <a:gd name="connsiteX2" fmla="*/ 46097 w 108025"/>
                <a:gd name="connsiteY2" fmla="*/ 48278 h 215211"/>
                <a:gd name="connsiteX3" fmla="*/ 101041 w 108025"/>
                <a:gd name="connsiteY3" fmla="*/ 48278 h 215211"/>
                <a:gd name="connsiteX4" fmla="*/ 101041 w 108025"/>
                <a:gd name="connsiteY4" fmla="*/ 86713 h 215211"/>
                <a:gd name="connsiteX5" fmla="*/ 46097 w 108025"/>
                <a:gd name="connsiteY5" fmla="*/ 86713 h 215211"/>
                <a:gd name="connsiteX6" fmla="*/ 46097 w 108025"/>
                <a:gd name="connsiteY6" fmla="*/ 143896 h 215211"/>
                <a:gd name="connsiteX7" fmla="*/ 51219 w 108025"/>
                <a:gd name="connsiteY7" fmla="*/ 167332 h 215211"/>
                <a:gd name="connsiteX8" fmla="*/ 71707 w 108025"/>
                <a:gd name="connsiteY8" fmla="*/ 175769 h 215211"/>
                <a:gd name="connsiteX9" fmla="*/ 87072 w 108025"/>
                <a:gd name="connsiteY9" fmla="*/ 174363 h 215211"/>
                <a:gd name="connsiteX10" fmla="*/ 101507 w 108025"/>
                <a:gd name="connsiteY10" fmla="*/ 170144 h 215211"/>
                <a:gd name="connsiteX11" fmla="*/ 108025 w 108025"/>
                <a:gd name="connsiteY11" fmla="*/ 206235 h 215211"/>
                <a:gd name="connsiteX12" fmla="*/ 89400 w 108025"/>
                <a:gd name="connsiteY12" fmla="*/ 212329 h 215211"/>
                <a:gd name="connsiteX13" fmla="*/ 64722 w 108025"/>
                <a:gd name="connsiteY13" fmla="*/ 215141 h 215211"/>
                <a:gd name="connsiteX14" fmla="*/ 33525 w 108025"/>
                <a:gd name="connsiteY14" fmla="*/ 209985 h 215211"/>
                <a:gd name="connsiteX15" fmla="*/ 13969 w 108025"/>
                <a:gd name="connsiteY15" fmla="*/ 195924 h 215211"/>
                <a:gd name="connsiteX16" fmla="*/ 3725 w 108025"/>
                <a:gd name="connsiteY16" fmla="*/ 173894 h 215211"/>
                <a:gd name="connsiteX17" fmla="*/ 931 w 108025"/>
                <a:gd name="connsiteY17" fmla="*/ 144833 h 215211"/>
                <a:gd name="connsiteX18" fmla="*/ 0 w 108025"/>
                <a:gd name="connsiteY18" fmla="*/ 7499 h 21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025" h="215211">
                  <a:moveTo>
                    <a:pt x="0" y="7499"/>
                  </a:moveTo>
                  <a:lnTo>
                    <a:pt x="46097" y="0"/>
                  </a:lnTo>
                  <a:lnTo>
                    <a:pt x="46097" y="48278"/>
                  </a:lnTo>
                  <a:lnTo>
                    <a:pt x="101041" y="48278"/>
                  </a:lnTo>
                  <a:lnTo>
                    <a:pt x="101041" y="86713"/>
                  </a:lnTo>
                  <a:lnTo>
                    <a:pt x="46097" y="86713"/>
                  </a:lnTo>
                  <a:lnTo>
                    <a:pt x="46097" y="143896"/>
                  </a:lnTo>
                  <a:cubicBezTo>
                    <a:pt x="45631" y="151864"/>
                    <a:pt x="47494" y="160301"/>
                    <a:pt x="51219" y="167332"/>
                  </a:cubicBezTo>
                  <a:cubicBezTo>
                    <a:pt x="54478" y="172957"/>
                    <a:pt x="61463" y="175769"/>
                    <a:pt x="71707" y="175769"/>
                  </a:cubicBezTo>
                  <a:cubicBezTo>
                    <a:pt x="76828" y="175769"/>
                    <a:pt x="81950" y="175300"/>
                    <a:pt x="87072" y="174363"/>
                  </a:cubicBezTo>
                  <a:cubicBezTo>
                    <a:pt x="91728" y="173425"/>
                    <a:pt x="96850" y="172019"/>
                    <a:pt x="101507" y="170144"/>
                  </a:cubicBezTo>
                  <a:lnTo>
                    <a:pt x="108025" y="206235"/>
                  </a:lnTo>
                  <a:cubicBezTo>
                    <a:pt x="101972" y="208579"/>
                    <a:pt x="95919" y="210454"/>
                    <a:pt x="89400" y="212329"/>
                  </a:cubicBezTo>
                  <a:cubicBezTo>
                    <a:pt x="81485" y="214204"/>
                    <a:pt x="73103" y="215141"/>
                    <a:pt x="64722" y="215141"/>
                  </a:cubicBezTo>
                  <a:cubicBezTo>
                    <a:pt x="54013" y="215610"/>
                    <a:pt x="43769" y="213735"/>
                    <a:pt x="33525" y="209985"/>
                  </a:cubicBezTo>
                  <a:cubicBezTo>
                    <a:pt x="26075" y="207173"/>
                    <a:pt x="19091" y="202017"/>
                    <a:pt x="13969" y="195924"/>
                  </a:cubicBezTo>
                  <a:cubicBezTo>
                    <a:pt x="8847" y="189362"/>
                    <a:pt x="5122" y="181862"/>
                    <a:pt x="3725" y="173894"/>
                  </a:cubicBezTo>
                  <a:cubicBezTo>
                    <a:pt x="1862" y="164520"/>
                    <a:pt x="931" y="154677"/>
                    <a:pt x="931" y="144833"/>
                  </a:cubicBezTo>
                  <a:lnTo>
                    <a:pt x="0" y="7499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9BD1E047-02AC-82CB-F5E2-48A0E75CC1C4}"/>
                </a:ext>
              </a:extLst>
            </p:cNvPr>
            <p:cNvSpPr/>
            <p:nvPr/>
          </p:nvSpPr>
          <p:spPr>
            <a:xfrm>
              <a:off x="7266173" y="576304"/>
              <a:ext cx="139281" cy="170775"/>
            </a:xfrm>
            <a:custGeom>
              <a:avLst/>
              <a:gdLst>
                <a:gd name="connsiteX0" fmla="*/ 68506 w 139281"/>
                <a:gd name="connsiteY0" fmla="*/ 71 h 170775"/>
                <a:gd name="connsiteX1" fmla="*/ 102497 w 139281"/>
                <a:gd name="connsiteY1" fmla="*/ 4758 h 170775"/>
                <a:gd name="connsiteX2" fmla="*/ 124381 w 139281"/>
                <a:gd name="connsiteY2" fmla="*/ 17883 h 170775"/>
                <a:gd name="connsiteX3" fmla="*/ 136022 w 139281"/>
                <a:gd name="connsiteY3" fmla="*/ 38975 h 170775"/>
                <a:gd name="connsiteX4" fmla="*/ 139281 w 139281"/>
                <a:gd name="connsiteY4" fmla="*/ 66629 h 170775"/>
                <a:gd name="connsiteX5" fmla="*/ 139281 w 139281"/>
                <a:gd name="connsiteY5" fmla="*/ 162716 h 170775"/>
                <a:gd name="connsiteX6" fmla="*/ 111809 w 139281"/>
                <a:gd name="connsiteY6" fmla="*/ 167872 h 170775"/>
                <a:gd name="connsiteX7" fmla="*/ 69437 w 139281"/>
                <a:gd name="connsiteY7" fmla="*/ 170684 h 170775"/>
                <a:gd name="connsiteX8" fmla="*/ 41034 w 139281"/>
                <a:gd name="connsiteY8" fmla="*/ 167872 h 170775"/>
                <a:gd name="connsiteX9" fmla="*/ 19150 w 139281"/>
                <a:gd name="connsiteY9" fmla="*/ 158498 h 170775"/>
                <a:gd name="connsiteX10" fmla="*/ 5181 w 139281"/>
                <a:gd name="connsiteY10" fmla="*/ 141624 h 170775"/>
                <a:gd name="connsiteX11" fmla="*/ 59 w 139281"/>
                <a:gd name="connsiteY11" fmla="*/ 116782 h 170775"/>
                <a:gd name="connsiteX12" fmla="*/ 5647 w 139281"/>
                <a:gd name="connsiteY12" fmla="*/ 92408 h 170775"/>
                <a:gd name="connsiteX13" fmla="*/ 21012 w 139281"/>
                <a:gd name="connsiteY13" fmla="*/ 76472 h 170775"/>
                <a:gd name="connsiteX14" fmla="*/ 42897 w 139281"/>
                <a:gd name="connsiteY14" fmla="*/ 68035 h 170775"/>
                <a:gd name="connsiteX15" fmla="*/ 68506 w 139281"/>
                <a:gd name="connsiteY15" fmla="*/ 65223 h 170775"/>
                <a:gd name="connsiteX16" fmla="*/ 84338 w 139281"/>
                <a:gd name="connsiteY16" fmla="*/ 66160 h 170775"/>
                <a:gd name="connsiteX17" fmla="*/ 95513 w 139281"/>
                <a:gd name="connsiteY17" fmla="*/ 68035 h 170775"/>
                <a:gd name="connsiteX18" fmla="*/ 95513 w 139281"/>
                <a:gd name="connsiteY18" fmla="*/ 63817 h 170775"/>
                <a:gd name="connsiteX19" fmla="*/ 88528 w 139281"/>
                <a:gd name="connsiteY19" fmla="*/ 45068 h 170775"/>
                <a:gd name="connsiteX20" fmla="*/ 63850 w 139281"/>
                <a:gd name="connsiteY20" fmla="*/ 38037 h 170775"/>
                <a:gd name="connsiteX21" fmla="*/ 40569 w 139281"/>
                <a:gd name="connsiteY21" fmla="*/ 39912 h 170775"/>
                <a:gd name="connsiteX22" fmla="*/ 21012 w 139281"/>
                <a:gd name="connsiteY22" fmla="*/ 44599 h 170775"/>
                <a:gd name="connsiteX23" fmla="*/ 14959 w 139281"/>
                <a:gd name="connsiteY23" fmla="*/ 7571 h 170775"/>
                <a:gd name="connsiteX24" fmla="*/ 25203 w 139281"/>
                <a:gd name="connsiteY24" fmla="*/ 4758 h 170775"/>
                <a:gd name="connsiteX25" fmla="*/ 38240 w 139281"/>
                <a:gd name="connsiteY25" fmla="*/ 2415 h 170775"/>
                <a:gd name="connsiteX26" fmla="*/ 53140 w 139281"/>
                <a:gd name="connsiteY26" fmla="*/ 540 h 170775"/>
                <a:gd name="connsiteX27" fmla="*/ 68506 w 139281"/>
                <a:gd name="connsiteY27" fmla="*/ 71 h 170775"/>
                <a:gd name="connsiteX28" fmla="*/ 72231 w 139281"/>
                <a:gd name="connsiteY28" fmla="*/ 135530 h 170775"/>
                <a:gd name="connsiteX29" fmla="*/ 85269 w 139281"/>
                <a:gd name="connsiteY29" fmla="*/ 135062 h 170775"/>
                <a:gd name="connsiteX30" fmla="*/ 95047 w 139281"/>
                <a:gd name="connsiteY30" fmla="*/ 134124 h 170775"/>
                <a:gd name="connsiteX31" fmla="*/ 95047 w 139281"/>
                <a:gd name="connsiteY31" fmla="*/ 98971 h 170775"/>
                <a:gd name="connsiteX32" fmla="*/ 86666 w 139281"/>
                <a:gd name="connsiteY32" fmla="*/ 97564 h 170775"/>
                <a:gd name="connsiteX33" fmla="*/ 76422 w 139281"/>
                <a:gd name="connsiteY33" fmla="*/ 97096 h 170775"/>
                <a:gd name="connsiteX34" fmla="*/ 64316 w 139281"/>
                <a:gd name="connsiteY34" fmla="*/ 98033 h 170775"/>
                <a:gd name="connsiteX35" fmla="*/ 54072 w 139281"/>
                <a:gd name="connsiteY35" fmla="*/ 100845 h 170775"/>
                <a:gd name="connsiteX36" fmla="*/ 47553 w 139281"/>
                <a:gd name="connsiteY36" fmla="*/ 106939 h 170775"/>
                <a:gd name="connsiteX37" fmla="*/ 45225 w 139281"/>
                <a:gd name="connsiteY37" fmla="*/ 116313 h 170775"/>
                <a:gd name="connsiteX38" fmla="*/ 52675 w 139281"/>
                <a:gd name="connsiteY38" fmla="*/ 131312 h 170775"/>
                <a:gd name="connsiteX39" fmla="*/ 72231 w 139281"/>
                <a:gd name="connsiteY39" fmla="*/ 135530 h 170775"/>
                <a:gd name="connsiteX40" fmla="*/ 72231 w 139281"/>
                <a:gd name="connsiteY40" fmla="*/ 135530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281" h="170775">
                  <a:moveTo>
                    <a:pt x="68506" y="71"/>
                  </a:moveTo>
                  <a:cubicBezTo>
                    <a:pt x="80147" y="-397"/>
                    <a:pt x="91322" y="1477"/>
                    <a:pt x="102497" y="4758"/>
                  </a:cubicBezTo>
                  <a:cubicBezTo>
                    <a:pt x="110878" y="7571"/>
                    <a:pt x="118328" y="11789"/>
                    <a:pt x="124381" y="17883"/>
                  </a:cubicBezTo>
                  <a:cubicBezTo>
                    <a:pt x="129969" y="23976"/>
                    <a:pt x="133694" y="31007"/>
                    <a:pt x="136022" y="38975"/>
                  </a:cubicBezTo>
                  <a:cubicBezTo>
                    <a:pt x="138350" y="47880"/>
                    <a:pt x="139281" y="57255"/>
                    <a:pt x="139281" y="66629"/>
                  </a:cubicBezTo>
                  <a:lnTo>
                    <a:pt x="139281" y="162716"/>
                  </a:lnTo>
                  <a:cubicBezTo>
                    <a:pt x="132763" y="164122"/>
                    <a:pt x="123450" y="165997"/>
                    <a:pt x="111809" y="167872"/>
                  </a:cubicBezTo>
                  <a:cubicBezTo>
                    <a:pt x="97841" y="169747"/>
                    <a:pt x="83406" y="171153"/>
                    <a:pt x="69437" y="170684"/>
                  </a:cubicBezTo>
                  <a:cubicBezTo>
                    <a:pt x="59659" y="170684"/>
                    <a:pt x="50347" y="169747"/>
                    <a:pt x="41034" y="167872"/>
                  </a:cubicBezTo>
                  <a:cubicBezTo>
                    <a:pt x="33119" y="165997"/>
                    <a:pt x="25668" y="163185"/>
                    <a:pt x="19150" y="158498"/>
                  </a:cubicBezTo>
                  <a:cubicBezTo>
                    <a:pt x="13097" y="154279"/>
                    <a:pt x="8440" y="148654"/>
                    <a:pt x="5181" y="141624"/>
                  </a:cubicBezTo>
                  <a:cubicBezTo>
                    <a:pt x="1456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8"/>
                  </a:cubicBezTo>
                  <a:cubicBezTo>
                    <a:pt x="9372" y="85846"/>
                    <a:pt x="14493" y="80691"/>
                    <a:pt x="21012" y="76472"/>
                  </a:cubicBezTo>
                  <a:cubicBezTo>
                    <a:pt x="27997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5203" y="4758"/>
                  </a:cubicBezTo>
                  <a:cubicBezTo>
                    <a:pt x="29394" y="3821"/>
                    <a:pt x="33584" y="2884"/>
                    <a:pt x="38240" y="2415"/>
                  </a:cubicBezTo>
                  <a:cubicBezTo>
                    <a:pt x="42897" y="1946"/>
                    <a:pt x="48019" y="1009"/>
                    <a:pt x="53140" y="540"/>
                  </a:cubicBezTo>
                  <a:cubicBezTo>
                    <a:pt x="58262" y="71"/>
                    <a:pt x="62919" y="71"/>
                    <a:pt x="68506" y="71"/>
                  </a:cubicBezTo>
                  <a:close/>
                  <a:moveTo>
                    <a:pt x="72231" y="135530"/>
                  </a:moveTo>
                  <a:cubicBezTo>
                    <a:pt x="76887" y="135530"/>
                    <a:pt x="81078" y="135530"/>
                    <a:pt x="85269" y="135062"/>
                  </a:cubicBezTo>
                  <a:cubicBezTo>
                    <a:pt x="88528" y="135062"/>
                    <a:pt x="91788" y="134593"/>
                    <a:pt x="95047" y="134124"/>
                  </a:cubicBezTo>
                  <a:lnTo>
                    <a:pt x="95047" y="98971"/>
                  </a:lnTo>
                  <a:cubicBezTo>
                    <a:pt x="92253" y="98502"/>
                    <a:pt x="89459" y="98033"/>
                    <a:pt x="86666" y="97564"/>
                  </a:cubicBezTo>
                  <a:cubicBezTo>
                    <a:pt x="83406" y="97096"/>
                    <a:pt x="79681" y="97096"/>
                    <a:pt x="76422" y="97096"/>
                  </a:cubicBezTo>
                  <a:cubicBezTo>
                    <a:pt x="72231" y="97096"/>
                    <a:pt x="68041" y="97564"/>
                    <a:pt x="64316" y="98033"/>
                  </a:cubicBezTo>
                  <a:cubicBezTo>
                    <a:pt x="61056" y="98502"/>
                    <a:pt x="57331" y="99439"/>
                    <a:pt x="54072" y="100845"/>
                  </a:cubicBezTo>
                  <a:cubicBezTo>
                    <a:pt x="51278" y="102252"/>
                    <a:pt x="48950" y="104126"/>
                    <a:pt x="47553" y="106939"/>
                  </a:cubicBezTo>
                  <a:cubicBezTo>
                    <a:pt x="45690" y="109751"/>
                    <a:pt x="44759" y="113032"/>
                    <a:pt x="45225" y="116313"/>
                  </a:cubicBezTo>
                  <a:cubicBezTo>
                    <a:pt x="44759" y="122406"/>
                    <a:pt x="47553" y="128031"/>
                    <a:pt x="52675" y="131312"/>
                  </a:cubicBezTo>
                  <a:cubicBezTo>
                    <a:pt x="58262" y="134124"/>
                    <a:pt x="65247" y="135530"/>
                    <a:pt x="72231" y="135530"/>
                  </a:cubicBezTo>
                  <a:lnTo>
                    <a:pt x="72231" y="135530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43988D43-EA4D-F46C-6CB7-2BB516EFC9EE}"/>
                </a:ext>
              </a:extLst>
            </p:cNvPr>
            <p:cNvSpPr/>
            <p:nvPr/>
          </p:nvSpPr>
          <p:spPr>
            <a:xfrm>
              <a:off x="7437117" y="576773"/>
              <a:ext cx="140242" cy="167402"/>
            </a:xfrm>
            <a:custGeom>
              <a:avLst/>
              <a:gdLst>
                <a:gd name="connsiteX0" fmla="*/ 0 w 140242"/>
                <a:gd name="connsiteY0" fmla="*/ 9445 h 167402"/>
                <a:gd name="connsiteX1" fmla="*/ 30266 w 140242"/>
                <a:gd name="connsiteY1" fmla="*/ 2883 h 167402"/>
                <a:gd name="connsiteX2" fmla="*/ 68913 w 140242"/>
                <a:gd name="connsiteY2" fmla="*/ 70 h 167402"/>
                <a:gd name="connsiteX3" fmla="*/ 103369 w 140242"/>
                <a:gd name="connsiteY3" fmla="*/ 5695 h 167402"/>
                <a:gd name="connsiteX4" fmla="*/ 125254 w 140242"/>
                <a:gd name="connsiteY4" fmla="*/ 21163 h 167402"/>
                <a:gd name="connsiteX5" fmla="*/ 136894 w 140242"/>
                <a:gd name="connsiteY5" fmla="*/ 44598 h 167402"/>
                <a:gd name="connsiteX6" fmla="*/ 140154 w 140242"/>
                <a:gd name="connsiteY6" fmla="*/ 75065 h 167402"/>
                <a:gd name="connsiteX7" fmla="*/ 140154 w 140242"/>
                <a:gd name="connsiteY7" fmla="*/ 167402 h 167402"/>
                <a:gd name="connsiteX8" fmla="*/ 94057 w 140242"/>
                <a:gd name="connsiteY8" fmla="*/ 167402 h 167402"/>
                <a:gd name="connsiteX9" fmla="*/ 94057 w 140242"/>
                <a:gd name="connsiteY9" fmla="*/ 80221 h 167402"/>
                <a:gd name="connsiteX10" fmla="*/ 88469 w 140242"/>
                <a:gd name="connsiteY10" fmla="*/ 48348 h 167402"/>
                <a:gd name="connsiteX11" fmla="*/ 66585 w 140242"/>
                <a:gd name="connsiteY11" fmla="*/ 38974 h 167402"/>
                <a:gd name="connsiteX12" fmla="*/ 56341 w 140242"/>
                <a:gd name="connsiteY12" fmla="*/ 39443 h 167402"/>
                <a:gd name="connsiteX13" fmla="*/ 46563 w 140242"/>
                <a:gd name="connsiteY13" fmla="*/ 40380 h 167402"/>
                <a:gd name="connsiteX14" fmla="*/ 46563 w 140242"/>
                <a:gd name="connsiteY14" fmla="*/ 166465 h 167402"/>
                <a:gd name="connsiteX15" fmla="*/ 466 w 140242"/>
                <a:gd name="connsiteY15" fmla="*/ 166465 h 167402"/>
                <a:gd name="connsiteX16" fmla="*/ 0 w 140242"/>
                <a:gd name="connsiteY16" fmla="*/ 9445 h 16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2" h="167402">
                  <a:moveTo>
                    <a:pt x="0" y="9445"/>
                  </a:moveTo>
                  <a:cubicBezTo>
                    <a:pt x="9778" y="6632"/>
                    <a:pt x="20022" y="4757"/>
                    <a:pt x="30266" y="2883"/>
                  </a:cubicBezTo>
                  <a:cubicBezTo>
                    <a:pt x="43303" y="1008"/>
                    <a:pt x="55875" y="70"/>
                    <a:pt x="68913" y="70"/>
                  </a:cubicBezTo>
                  <a:cubicBezTo>
                    <a:pt x="80553" y="-398"/>
                    <a:pt x="92194" y="1476"/>
                    <a:pt x="103369" y="5695"/>
                  </a:cubicBezTo>
                  <a:cubicBezTo>
                    <a:pt x="111750" y="8976"/>
                    <a:pt x="119200" y="14132"/>
                    <a:pt x="125254" y="21163"/>
                  </a:cubicBezTo>
                  <a:cubicBezTo>
                    <a:pt x="130841" y="28193"/>
                    <a:pt x="134566" y="36162"/>
                    <a:pt x="136894" y="44598"/>
                  </a:cubicBezTo>
                  <a:cubicBezTo>
                    <a:pt x="139222" y="54441"/>
                    <a:pt x="140619" y="64753"/>
                    <a:pt x="140154" y="75065"/>
                  </a:cubicBezTo>
                  <a:lnTo>
                    <a:pt x="140154" y="167402"/>
                  </a:lnTo>
                  <a:lnTo>
                    <a:pt x="94057" y="167402"/>
                  </a:lnTo>
                  <a:lnTo>
                    <a:pt x="94057" y="80221"/>
                  </a:lnTo>
                  <a:cubicBezTo>
                    <a:pt x="94057" y="65222"/>
                    <a:pt x="92194" y="54910"/>
                    <a:pt x="88469" y="48348"/>
                  </a:cubicBezTo>
                  <a:cubicBezTo>
                    <a:pt x="84744" y="42255"/>
                    <a:pt x="77294" y="38974"/>
                    <a:pt x="66585" y="38974"/>
                  </a:cubicBezTo>
                  <a:cubicBezTo>
                    <a:pt x="63325" y="38974"/>
                    <a:pt x="59600" y="38974"/>
                    <a:pt x="56341" y="39443"/>
                  </a:cubicBezTo>
                  <a:cubicBezTo>
                    <a:pt x="53081" y="39911"/>
                    <a:pt x="49356" y="39911"/>
                    <a:pt x="46563" y="40380"/>
                  </a:cubicBezTo>
                  <a:lnTo>
                    <a:pt x="46563" y="166465"/>
                  </a:lnTo>
                  <a:lnTo>
                    <a:pt x="466" y="166465"/>
                  </a:lnTo>
                  <a:lnTo>
                    <a:pt x="0" y="9445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66421685-A67B-A716-161D-88B238F4C8D1}"/>
                </a:ext>
              </a:extLst>
            </p:cNvPr>
            <p:cNvSpPr/>
            <p:nvPr/>
          </p:nvSpPr>
          <p:spPr>
            <a:xfrm>
              <a:off x="7601413" y="502787"/>
              <a:ext cx="151864" cy="245138"/>
            </a:xfrm>
            <a:custGeom>
              <a:avLst/>
              <a:gdLst>
                <a:gd name="connsiteX0" fmla="*/ 150467 w 151864"/>
                <a:gd name="connsiteY0" fmla="*/ 235765 h 245138"/>
                <a:gd name="connsiteX1" fmla="*/ 136033 w 151864"/>
                <a:gd name="connsiteY1" fmla="*/ 239514 h 245138"/>
                <a:gd name="connsiteX2" fmla="*/ 119270 w 151864"/>
                <a:gd name="connsiteY2" fmla="*/ 242327 h 245138"/>
                <a:gd name="connsiteX3" fmla="*/ 101576 w 151864"/>
                <a:gd name="connsiteY3" fmla="*/ 244201 h 245138"/>
                <a:gd name="connsiteX4" fmla="*/ 84348 w 151864"/>
                <a:gd name="connsiteY4" fmla="*/ 245139 h 245138"/>
                <a:gd name="connsiteX5" fmla="*/ 48495 w 151864"/>
                <a:gd name="connsiteY5" fmla="*/ 239046 h 245138"/>
                <a:gd name="connsiteX6" fmla="*/ 5657 w 151864"/>
                <a:gd name="connsiteY6" fmla="*/ 195455 h 245138"/>
                <a:gd name="connsiteX7" fmla="*/ 70 w 151864"/>
                <a:gd name="connsiteY7" fmla="*/ 160301 h 245138"/>
                <a:gd name="connsiteX8" fmla="*/ 5192 w 151864"/>
                <a:gd name="connsiteY8" fmla="*/ 124210 h 245138"/>
                <a:gd name="connsiteX9" fmla="*/ 19626 w 151864"/>
                <a:gd name="connsiteY9" fmla="*/ 97024 h 245138"/>
                <a:gd name="connsiteX10" fmla="*/ 42442 w 151864"/>
                <a:gd name="connsiteY10" fmla="*/ 80151 h 245138"/>
                <a:gd name="connsiteX11" fmla="*/ 73173 w 151864"/>
                <a:gd name="connsiteY11" fmla="*/ 74057 h 245138"/>
                <a:gd name="connsiteX12" fmla="*/ 90401 w 151864"/>
                <a:gd name="connsiteY12" fmla="*/ 75932 h 245138"/>
                <a:gd name="connsiteX13" fmla="*/ 105767 w 151864"/>
                <a:gd name="connsiteY13" fmla="*/ 81088 h 245138"/>
                <a:gd name="connsiteX14" fmla="*/ 105767 w 151864"/>
                <a:gd name="connsiteY14" fmla="*/ 7499 h 245138"/>
                <a:gd name="connsiteX15" fmla="*/ 151864 w 151864"/>
                <a:gd name="connsiteY15" fmla="*/ 0 h 245138"/>
                <a:gd name="connsiteX16" fmla="*/ 151864 w 151864"/>
                <a:gd name="connsiteY16" fmla="*/ 235765 h 245138"/>
                <a:gd name="connsiteX17" fmla="*/ 46633 w 151864"/>
                <a:gd name="connsiteY17" fmla="*/ 157958 h 245138"/>
                <a:gd name="connsiteX18" fmla="*/ 56411 w 151864"/>
                <a:gd name="connsiteY18" fmla="*/ 192174 h 245138"/>
                <a:gd name="connsiteX19" fmla="*/ 84814 w 151864"/>
                <a:gd name="connsiteY19" fmla="*/ 205298 h 245138"/>
                <a:gd name="connsiteX20" fmla="*/ 95989 w 151864"/>
                <a:gd name="connsiteY20" fmla="*/ 204829 h 245138"/>
                <a:gd name="connsiteX21" fmla="*/ 104836 w 151864"/>
                <a:gd name="connsiteY21" fmla="*/ 203892 h 245138"/>
                <a:gd name="connsiteX22" fmla="*/ 104836 w 151864"/>
                <a:gd name="connsiteY22" fmla="*/ 119992 h 245138"/>
                <a:gd name="connsiteX23" fmla="*/ 93661 w 151864"/>
                <a:gd name="connsiteY23" fmla="*/ 115304 h 245138"/>
                <a:gd name="connsiteX24" fmla="*/ 79692 w 151864"/>
                <a:gd name="connsiteY24" fmla="*/ 113429 h 245138"/>
                <a:gd name="connsiteX25" fmla="*/ 46633 w 151864"/>
                <a:gd name="connsiteY25" fmla="*/ 157958 h 2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864" h="245138">
                  <a:moveTo>
                    <a:pt x="150467" y="235765"/>
                  </a:moveTo>
                  <a:cubicBezTo>
                    <a:pt x="146277" y="237171"/>
                    <a:pt x="141620" y="238108"/>
                    <a:pt x="136033" y="239514"/>
                  </a:cubicBezTo>
                  <a:cubicBezTo>
                    <a:pt x="130445" y="240920"/>
                    <a:pt x="124858" y="241389"/>
                    <a:pt x="119270" y="242327"/>
                  </a:cubicBezTo>
                  <a:cubicBezTo>
                    <a:pt x="113683" y="243264"/>
                    <a:pt x="107630" y="243733"/>
                    <a:pt x="101576" y="244201"/>
                  </a:cubicBezTo>
                  <a:cubicBezTo>
                    <a:pt x="95523" y="244670"/>
                    <a:pt x="89470" y="245139"/>
                    <a:pt x="84348" y="245139"/>
                  </a:cubicBezTo>
                  <a:cubicBezTo>
                    <a:pt x="72242" y="245139"/>
                    <a:pt x="60136" y="243264"/>
                    <a:pt x="48495" y="239046"/>
                  </a:cubicBezTo>
                  <a:cubicBezTo>
                    <a:pt x="28473" y="232015"/>
                    <a:pt x="12642" y="215610"/>
                    <a:pt x="5657" y="195455"/>
                  </a:cubicBezTo>
                  <a:cubicBezTo>
                    <a:pt x="1467" y="184206"/>
                    <a:pt x="-396" y="172019"/>
                    <a:pt x="70" y="160301"/>
                  </a:cubicBezTo>
                  <a:cubicBezTo>
                    <a:pt x="70" y="148115"/>
                    <a:pt x="1467" y="135928"/>
                    <a:pt x="5192" y="124210"/>
                  </a:cubicBezTo>
                  <a:cubicBezTo>
                    <a:pt x="7985" y="114367"/>
                    <a:pt x="13107" y="104993"/>
                    <a:pt x="19626" y="97024"/>
                  </a:cubicBezTo>
                  <a:cubicBezTo>
                    <a:pt x="25679" y="89525"/>
                    <a:pt x="33595" y="83900"/>
                    <a:pt x="42442" y="80151"/>
                  </a:cubicBezTo>
                  <a:cubicBezTo>
                    <a:pt x="52220" y="75932"/>
                    <a:pt x="62464" y="74057"/>
                    <a:pt x="73173" y="74057"/>
                  </a:cubicBezTo>
                  <a:cubicBezTo>
                    <a:pt x="78761" y="74057"/>
                    <a:pt x="84814" y="74526"/>
                    <a:pt x="90401" y="75932"/>
                  </a:cubicBezTo>
                  <a:cubicBezTo>
                    <a:pt x="95523" y="77338"/>
                    <a:pt x="100645" y="79213"/>
                    <a:pt x="105767" y="81088"/>
                  </a:cubicBezTo>
                  <a:lnTo>
                    <a:pt x="105767" y="7499"/>
                  </a:lnTo>
                  <a:lnTo>
                    <a:pt x="151864" y="0"/>
                  </a:lnTo>
                  <a:lnTo>
                    <a:pt x="151864" y="235765"/>
                  </a:lnTo>
                  <a:close/>
                  <a:moveTo>
                    <a:pt x="46633" y="157958"/>
                  </a:moveTo>
                  <a:cubicBezTo>
                    <a:pt x="46167" y="170144"/>
                    <a:pt x="49426" y="182331"/>
                    <a:pt x="56411" y="192174"/>
                  </a:cubicBezTo>
                  <a:cubicBezTo>
                    <a:pt x="62929" y="201079"/>
                    <a:pt x="73639" y="205767"/>
                    <a:pt x="84814" y="205298"/>
                  </a:cubicBezTo>
                  <a:cubicBezTo>
                    <a:pt x="89005" y="205298"/>
                    <a:pt x="92730" y="205298"/>
                    <a:pt x="95989" y="204829"/>
                  </a:cubicBezTo>
                  <a:cubicBezTo>
                    <a:pt x="99248" y="204361"/>
                    <a:pt x="102508" y="204361"/>
                    <a:pt x="104836" y="203892"/>
                  </a:cubicBezTo>
                  <a:lnTo>
                    <a:pt x="104836" y="119992"/>
                  </a:lnTo>
                  <a:cubicBezTo>
                    <a:pt x="101576" y="117648"/>
                    <a:pt x="97386" y="116242"/>
                    <a:pt x="93661" y="115304"/>
                  </a:cubicBezTo>
                  <a:cubicBezTo>
                    <a:pt x="89005" y="113898"/>
                    <a:pt x="84348" y="113429"/>
                    <a:pt x="79692" y="113429"/>
                  </a:cubicBezTo>
                  <a:cubicBezTo>
                    <a:pt x="57342" y="113429"/>
                    <a:pt x="46633" y="128428"/>
                    <a:pt x="46633" y="157958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D7B0E520-87E3-1712-6EF4-F14779CD318B}"/>
                </a:ext>
              </a:extLst>
            </p:cNvPr>
            <p:cNvSpPr/>
            <p:nvPr/>
          </p:nvSpPr>
          <p:spPr>
            <a:xfrm>
              <a:off x="7774637" y="576304"/>
              <a:ext cx="139836" cy="170775"/>
            </a:xfrm>
            <a:custGeom>
              <a:avLst/>
              <a:gdLst>
                <a:gd name="connsiteX0" fmla="*/ 68972 w 139836"/>
                <a:gd name="connsiteY0" fmla="*/ 71 h 170775"/>
                <a:gd name="connsiteX1" fmla="*/ 102963 w 139836"/>
                <a:gd name="connsiteY1" fmla="*/ 4758 h 170775"/>
                <a:gd name="connsiteX2" fmla="*/ 124847 w 139836"/>
                <a:gd name="connsiteY2" fmla="*/ 17883 h 170775"/>
                <a:gd name="connsiteX3" fmla="*/ 136488 w 139836"/>
                <a:gd name="connsiteY3" fmla="*/ 38975 h 170775"/>
                <a:gd name="connsiteX4" fmla="*/ 139747 w 139836"/>
                <a:gd name="connsiteY4" fmla="*/ 66629 h 170775"/>
                <a:gd name="connsiteX5" fmla="*/ 139747 w 139836"/>
                <a:gd name="connsiteY5" fmla="*/ 162716 h 170775"/>
                <a:gd name="connsiteX6" fmla="*/ 112275 w 139836"/>
                <a:gd name="connsiteY6" fmla="*/ 167872 h 170775"/>
                <a:gd name="connsiteX7" fmla="*/ 69903 w 139836"/>
                <a:gd name="connsiteY7" fmla="*/ 170684 h 170775"/>
                <a:gd name="connsiteX8" fmla="*/ 41500 w 139836"/>
                <a:gd name="connsiteY8" fmla="*/ 167872 h 170775"/>
                <a:gd name="connsiteX9" fmla="*/ 19615 w 139836"/>
                <a:gd name="connsiteY9" fmla="*/ 158498 h 170775"/>
                <a:gd name="connsiteX10" fmla="*/ 5647 w 139836"/>
                <a:gd name="connsiteY10" fmla="*/ 141624 h 170775"/>
                <a:gd name="connsiteX11" fmla="*/ 59 w 139836"/>
                <a:gd name="connsiteY11" fmla="*/ 116782 h 170775"/>
                <a:gd name="connsiteX12" fmla="*/ 5647 w 139836"/>
                <a:gd name="connsiteY12" fmla="*/ 92408 h 170775"/>
                <a:gd name="connsiteX13" fmla="*/ 21012 w 139836"/>
                <a:gd name="connsiteY13" fmla="*/ 76472 h 170775"/>
                <a:gd name="connsiteX14" fmla="*/ 42897 w 139836"/>
                <a:gd name="connsiteY14" fmla="*/ 68035 h 170775"/>
                <a:gd name="connsiteX15" fmla="*/ 68506 w 139836"/>
                <a:gd name="connsiteY15" fmla="*/ 65223 h 170775"/>
                <a:gd name="connsiteX16" fmla="*/ 84338 w 139836"/>
                <a:gd name="connsiteY16" fmla="*/ 66160 h 170775"/>
                <a:gd name="connsiteX17" fmla="*/ 95513 w 139836"/>
                <a:gd name="connsiteY17" fmla="*/ 68035 h 170775"/>
                <a:gd name="connsiteX18" fmla="*/ 95513 w 139836"/>
                <a:gd name="connsiteY18" fmla="*/ 63817 h 170775"/>
                <a:gd name="connsiteX19" fmla="*/ 88528 w 139836"/>
                <a:gd name="connsiteY19" fmla="*/ 45068 h 170775"/>
                <a:gd name="connsiteX20" fmla="*/ 63850 w 139836"/>
                <a:gd name="connsiteY20" fmla="*/ 38037 h 170775"/>
                <a:gd name="connsiteX21" fmla="*/ 40569 w 139836"/>
                <a:gd name="connsiteY21" fmla="*/ 39912 h 170775"/>
                <a:gd name="connsiteX22" fmla="*/ 21012 w 139836"/>
                <a:gd name="connsiteY22" fmla="*/ 44599 h 170775"/>
                <a:gd name="connsiteX23" fmla="*/ 14959 w 139836"/>
                <a:gd name="connsiteY23" fmla="*/ 7571 h 170775"/>
                <a:gd name="connsiteX24" fmla="*/ 24737 w 139836"/>
                <a:gd name="connsiteY24" fmla="*/ 4758 h 170775"/>
                <a:gd name="connsiteX25" fmla="*/ 37775 w 139836"/>
                <a:gd name="connsiteY25" fmla="*/ 2415 h 170775"/>
                <a:gd name="connsiteX26" fmla="*/ 52675 w 139836"/>
                <a:gd name="connsiteY26" fmla="*/ 540 h 170775"/>
                <a:gd name="connsiteX27" fmla="*/ 68972 w 139836"/>
                <a:gd name="connsiteY27" fmla="*/ 71 h 170775"/>
                <a:gd name="connsiteX28" fmla="*/ 72697 w 139836"/>
                <a:gd name="connsiteY28" fmla="*/ 135530 h 170775"/>
                <a:gd name="connsiteX29" fmla="*/ 85734 w 139836"/>
                <a:gd name="connsiteY29" fmla="*/ 135062 h 170775"/>
                <a:gd name="connsiteX30" fmla="*/ 95513 w 139836"/>
                <a:gd name="connsiteY30" fmla="*/ 134124 h 170775"/>
                <a:gd name="connsiteX31" fmla="*/ 95513 w 139836"/>
                <a:gd name="connsiteY31" fmla="*/ 98971 h 170775"/>
                <a:gd name="connsiteX32" fmla="*/ 87131 w 139836"/>
                <a:gd name="connsiteY32" fmla="*/ 97564 h 170775"/>
                <a:gd name="connsiteX33" fmla="*/ 64781 w 139836"/>
                <a:gd name="connsiteY33" fmla="*/ 97564 h 170775"/>
                <a:gd name="connsiteX34" fmla="*/ 55003 w 139836"/>
                <a:gd name="connsiteY34" fmla="*/ 100377 h 170775"/>
                <a:gd name="connsiteX35" fmla="*/ 48019 w 139836"/>
                <a:gd name="connsiteY35" fmla="*/ 106470 h 170775"/>
                <a:gd name="connsiteX36" fmla="*/ 45690 w 139836"/>
                <a:gd name="connsiteY36" fmla="*/ 115844 h 170775"/>
                <a:gd name="connsiteX37" fmla="*/ 53141 w 139836"/>
                <a:gd name="connsiteY37" fmla="*/ 130843 h 170775"/>
                <a:gd name="connsiteX38" fmla="*/ 72697 w 139836"/>
                <a:gd name="connsiteY38" fmla="*/ 135530 h 170775"/>
                <a:gd name="connsiteX39" fmla="*/ 72697 w 139836"/>
                <a:gd name="connsiteY39" fmla="*/ 135530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9836" h="170775">
                  <a:moveTo>
                    <a:pt x="68972" y="71"/>
                  </a:moveTo>
                  <a:cubicBezTo>
                    <a:pt x="80612" y="-397"/>
                    <a:pt x="92253" y="1477"/>
                    <a:pt x="102963" y="4758"/>
                  </a:cubicBezTo>
                  <a:cubicBezTo>
                    <a:pt x="111344" y="7571"/>
                    <a:pt x="118794" y="11789"/>
                    <a:pt x="124847" y="17883"/>
                  </a:cubicBezTo>
                  <a:cubicBezTo>
                    <a:pt x="130435" y="23976"/>
                    <a:pt x="134160" y="31007"/>
                    <a:pt x="136488" y="38975"/>
                  </a:cubicBezTo>
                  <a:cubicBezTo>
                    <a:pt x="138816" y="47880"/>
                    <a:pt x="140213" y="57255"/>
                    <a:pt x="139747" y="66629"/>
                  </a:cubicBezTo>
                  <a:lnTo>
                    <a:pt x="139747" y="162716"/>
                  </a:lnTo>
                  <a:cubicBezTo>
                    <a:pt x="133228" y="164122"/>
                    <a:pt x="123916" y="165997"/>
                    <a:pt x="112275" y="167872"/>
                  </a:cubicBezTo>
                  <a:cubicBezTo>
                    <a:pt x="98306" y="169747"/>
                    <a:pt x="83872" y="171153"/>
                    <a:pt x="69903" y="170684"/>
                  </a:cubicBezTo>
                  <a:cubicBezTo>
                    <a:pt x="60125" y="170684"/>
                    <a:pt x="50812" y="169747"/>
                    <a:pt x="41500" y="167872"/>
                  </a:cubicBezTo>
                  <a:cubicBezTo>
                    <a:pt x="33584" y="165997"/>
                    <a:pt x="26134" y="163185"/>
                    <a:pt x="19615" y="158498"/>
                  </a:cubicBezTo>
                  <a:cubicBezTo>
                    <a:pt x="13562" y="154279"/>
                    <a:pt x="8906" y="148654"/>
                    <a:pt x="5647" y="141624"/>
                  </a:cubicBezTo>
                  <a:cubicBezTo>
                    <a:pt x="1922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8"/>
                  </a:cubicBezTo>
                  <a:cubicBezTo>
                    <a:pt x="9372" y="85846"/>
                    <a:pt x="14493" y="80691"/>
                    <a:pt x="21012" y="76472"/>
                  </a:cubicBezTo>
                  <a:cubicBezTo>
                    <a:pt x="27531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4737" y="4758"/>
                  </a:cubicBezTo>
                  <a:cubicBezTo>
                    <a:pt x="28462" y="3821"/>
                    <a:pt x="33119" y="2884"/>
                    <a:pt x="37775" y="2415"/>
                  </a:cubicBezTo>
                  <a:cubicBezTo>
                    <a:pt x="42431" y="1946"/>
                    <a:pt x="47553" y="1009"/>
                    <a:pt x="52675" y="540"/>
                  </a:cubicBezTo>
                  <a:cubicBezTo>
                    <a:pt x="57797" y="71"/>
                    <a:pt x="63384" y="71"/>
                    <a:pt x="68972" y="71"/>
                  </a:cubicBezTo>
                  <a:close/>
                  <a:moveTo>
                    <a:pt x="72697" y="135530"/>
                  </a:moveTo>
                  <a:cubicBezTo>
                    <a:pt x="77353" y="135530"/>
                    <a:pt x="81544" y="135530"/>
                    <a:pt x="85734" y="135062"/>
                  </a:cubicBezTo>
                  <a:cubicBezTo>
                    <a:pt x="88994" y="135062"/>
                    <a:pt x="92253" y="134593"/>
                    <a:pt x="95513" y="134124"/>
                  </a:cubicBezTo>
                  <a:lnTo>
                    <a:pt x="95513" y="98971"/>
                  </a:lnTo>
                  <a:cubicBezTo>
                    <a:pt x="92719" y="98502"/>
                    <a:pt x="89925" y="98033"/>
                    <a:pt x="87131" y="97564"/>
                  </a:cubicBezTo>
                  <a:cubicBezTo>
                    <a:pt x="79681" y="96627"/>
                    <a:pt x="72231" y="96627"/>
                    <a:pt x="64781" y="97564"/>
                  </a:cubicBezTo>
                  <a:cubicBezTo>
                    <a:pt x="61522" y="98033"/>
                    <a:pt x="57797" y="98971"/>
                    <a:pt x="55003" y="100377"/>
                  </a:cubicBezTo>
                  <a:cubicBezTo>
                    <a:pt x="52209" y="101783"/>
                    <a:pt x="49881" y="103658"/>
                    <a:pt x="48019" y="106470"/>
                  </a:cubicBezTo>
                  <a:cubicBezTo>
                    <a:pt x="46156" y="109282"/>
                    <a:pt x="45225" y="112563"/>
                    <a:pt x="45690" y="115844"/>
                  </a:cubicBezTo>
                  <a:cubicBezTo>
                    <a:pt x="45225" y="121938"/>
                    <a:pt x="48019" y="127562"/>
                    <a:pt x="53141" y="130843"/>
                  </a:cubicBezTo>
                  <a:cubicBezTo>
                    <a:pt x="58728" y="134124"/>
                    <a:pt x="65712" y="135530"/>
                    <a:pt x="72697" y="135530"/>
                  </a:cubicBezTo>
                  <a:lnTo>
                    <a:pt x="72697" y="135530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3BDB4C63-AC20-1B62-5C0F-E4C664F4DA1C}"/>
                </a:ext>
              </a:extLst>
            </p:cNvPr>
            <p:cNvSpPr/>
            <p:nvPr/>
          </p:nvSpPr>
          <p:spPr>
            <a:xfrm>
              <a:off x="7946513" y="577224"/>
              <a:ext cx="104766" cy="166483"/>
            </a:xfrm>
            <a:custGeom>
              <a:avLst/>
              <a:gdLst>
                <a:gd name="connsiteX0" fmla="*/ 97316 w 104766"/>
                <a:gd name="connsiteY0" fmla="*/ 44148 h 166483"/>
                <a:gd name="connsiteX1" fmla="*/ 82882 w 104766"/>
                <a:gd name="connsiteY1" fmla="*/ 40867 h 166483"/>
                <a:gd name="connsiteX2" fmla="*/ 65188 w 104766"/>
                <a:gd name="connsiteY2" fmla="*/ 38992 h 166483"/>
                <a:gd name="connsiteX3" fmla="*/ 54944 w 104766"/>
                <a:gd name="connsiteY3" fmla="*/ 39930 h 166483"/>
                <a:gd name="connsiteX4" fmla="*/ 46097 w 104766"/>
                <a:gd name="connsiteY4" fmla="*/ 41805 h 166483"/>
                <a:gd name="connsiteX5" fmla="*/ 46097 w 104766"/>
                <a:gd name="connsiteY5" fmla="*/ 166483 h 166483"/>
                <a:gd name="connsiteX6" fmla="*/ 0 w 104766"/>
                <a:gd name="connsiteY6" fmla="*/ 166483 h 166483"/>
                <a:gd name="connsiteX7" fmla="*/ 0 w 104766"/>
                <a:gd name="connsiteY7" fmla="*/ 11807 h 166483"/>
                <a:gd name="connsiteX8" fmla="*/ 29335 w 104766"/>
                <a:gd name="connsiteY8" fmla="*/ 3839 h 166483"/>
                <a:gd name="connsiteX9" fmla="*/ 66585 w 104766"/>
                <a:gd name="connsiteY9" fmla="*/ 89 h 166483"/>
                <a:gd name="connsiteX10" fmla="*/ 75432 w 104766"/>
                <a:gd name="connsiteY10" fmla="*/ 558 h 166483"/>
                <a:gd name="connsiteX11" fmla="*/ 85675 w 104766"/>
                <a:gd name="connsiteY11" fmla="*/ 1964 h 166483"/>
                <a:gd name="connsiteX12" fmla="*/ 95919 w 104766"/>
                <a:gd name="connsiteY12" fmla="*/ 3839 h 166483"/>
                <a:gd name="connsiteX13" fmla="*/ 104766 w 104766"/>
                <a:gd name="connsiteY13" fmla="*/ 6651 h 166483"/>
                <a:gd name="connsiteX14" fmla="*/ 97316 w 104766"/>
                <a:gd name="connsiteY14" fmla="*/ 44148 h 16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6" h="166483">
                  <a:moveTo>
                    <a:pt x="97316" y="44148"/>
                  </a:moveTo>
                  <a:cubicBezTo>
                    <a:pt x="93125" y="43211"/>
                    <a:pt x="88469" y="41805"/>
                    <a:pt x="82882" y="40867"/>
                  </a:cubicBezTo>
                  <a:cubicBezTo>
                    <a:pt x="76828" y="39930"/>
                    <a:pt x="70775" y="38992"/>
                    <a:pt x="65188" y="38992"/>
                  </a:cubicBezTo>
                  <a:cubicBezTo>
                    <a:pt x="61928" y="38992"/>
                    <a:pt x="58203" y="39461"/>
                    <a:pt x="54944" y="39930"/>
                  </a:cubicBezTo>
                  <a:cubicBezTo>
                    <a:pt x="51685" y="40398"/>
                    <a:pt x="48891" y="40867"/>
                    <a:pt x="46097" y="41805"/>
                  </a:cubicBezTo>
                  <a:lnTo>
                    <a:pt x="46097" y="166483"/>
                  </a:lnTo>
                  <a:lnTo>
                    <a:pt x="0" y="166483"/>
                  </a:lnTo>
                  <a:lnTo>
                    <a:pt x="0" y="11807"/>
                  </a:lnTo>
                  <a:cubicBezTo>
                    <a:pt x="9778" y="8526"/>
                    <a:pt x="19556" y="5713"/>
                    <a:pt x="29335" y="3839"/>
                  </a:cubicBezTo>
                  <a:cubicBezTo>
                    <a:pt x="41441" y="1026"/>
                    <a:pt x="54013" y="-380"/>
                    <a:pt x="66585" y="89"/>
                  </a:cubicBezTo>
                  <a:cubicBezTo>
                    <a:pt x="68913" y="89"/>
                    <a:pt x="72172" y="89"/>
                    <a:pt x="75432" y="558"/>
                  </a:cubicBezTo>
                  <a:cubicBezTo>
                    <a:pt x="78691" y="1026"/>
                    <a:pt x="82416" y="1495"/>
                    <a:pt x="85675" y="1964"/>
                  </a:cubicBezTo>
                  <a:cubicBezTo>
                    <a:pt x="88935" y="2432"/>
                    <a:pt x="92660" y="2901"/>
                    <a:pt x="95919" y="3839"/>
                  </a:cubicBezTo>
                  <a:cubicBezTo>
                    <a:pt x="99179" y="4307"/>
                    <a:pt x="101972" y="5245"/>
                    <a:pt x="104766" y="6651"/>
                  </a:cubicBezTo>
                  <a:lnTo>
                    <a:pt x="97316" y="44148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E3681DCC-D512-2D00-1348-C7C098668AD3}"/>
                </a:ext>
              </a:extLst>
            </p:cNvPr>
            <p:cNvSpPr/>
            <p:nvPr/>
          </p:nvSpPr>
          <p:spPr>
            <a:xfrm>
              <a:off x="8057273" y="502787"/>
              <a:ext cx="151387" cy="245138"/>
            </a:xfrm>
            <a:custGeom>
              <a:avLst/>
              <a:gdLst>
                <a:gd name="connsiteX0" fmla="*/ 150456 w 151387"/>
                <a:gd name="connsiteY0" fmla="*/ 235765 h 245138"/>
                <a:gd name="connsiteX1" fmla="*/ 136488 w 151387"/>
                <a:gd name="connsiteY1" fmla="*/ 239514 h 245138"/>
                <a:gd name="connsiteX2" fmla="*/ 119725 w 151387"/>
                <a:gd name="connsiteY2" fmla="*/ 242327 h 245138"/>
                <a:gd name="connsiteX3" fmla="*/ 102031 w 151387"/>
                <a:gd name="connsiteY3" fmla="*/ 244201 h 245138"/>
                <a:gd name="connsiteX4" fmla="*/ 84337 w 151387"/>
                <a:gd name="connsiteY4" fmla="*/ 245139 h 245138"/>
                <a:gd name="connsiteX5" fmla="*/ 48950 w 151387"/>
                <a:gd name="connsiteY5" fmla="*/ 239046 h 245138"/>
                <a:gd name="connsiteX6" fmla="*/ 22409 w 151387"/>
                <a:gd name="connsiteY6" fmla="*/ 222172 h 245138"/>
                <a:gd name="connsiteX7" fmla="*/ 5647 w 151387"/>
                <a:gd name="connsiteY7" fmla="*/ 195455 h 245138"/>
                <a:gd name="connsiteX8" fmla="*/ 59 w 151387"/>
                <a:gd name="connsiteY8" fmla="*/ 160301 h 245138"/>
                <a:gd name="connsiteX9" fmla="*/ 5181 w 151387"/>
                <a:gd name="connsiteY9" fmla="*/ 124210 h 245138"/>
                <a:gd name="connsiteX10" fmla="*/ 19150 w 151387"/>
                <a:gd name="connsiteY10" fmla="*/ 97024 h 245138"/>
                <a:gd name="connsiteX11" fmla="*/ 41965 w 151387"/>
                <a:gd name="connsiteY11" fmla="*/ 80151 h 245138"/>
                <a:gd name="connsiteX12" fmla="*/ 72697 w 151387"/>
                <a:gd name="connsiteY12" fmla="*/ 74057 h 245138"/>
                <a:gd name="connsiteX13" fmla="*/ 89925 w 151387"/>
                <a:gd name="connsiteY13" fmla="*/ 75932 h 245138"/>
                <a:gd name="connsiteX14" fmla="*/ 105291 w 151387"/>
                <a:gd name="connsiteY14" fmla="*/ 81088 h 245138"/>
                <a:gd name="connsiteX15" fmla="*/ 105291 w 151387"/>
                <a:gd name="connsiteY15" fmla="*/ 7499 h 245138"/>
                <a:gd name="connsiteX16" fmla="*/ 151388 w 151387"/>
                <a:gd name="connsiteY16" fmla="*/ 0 h 245138"/>
                <a:gd name="connsiteX17" fmla="*/ 150456 w 151387"/>
                <a:gd name="connsiteY17" fmla="*/ 235765 h 245138"/>
                <a:gd name="connsiteX18" fmla="*/ 46622 w 151387"/>
                <a:gd name="connsiteY18" fmla="*/ 157958 h 245138"/>
                <a:gd name="connsiteX19" fmla="*/ 56400 w 151387"/>
                <a:gd name="connsiteY19" fmla="*/ 192174 h 245138"/>
                <a:gd name="connsiteX20" fmla="*/ 84803 w 151387"/>
                <a:gd name="connsiteY20" fmla="*/ 205298 h 245138"/>
                <a:gd name="connsiteX21" fmla="*/ 95978 w 151387"/>
                <a:gd name="connsiteY21" fmla="*/ 204829 h 245138"/>
                <a:gd name="connsiteX22" fmla="*/ 104825 w 151387"/>
                <a:gd name="connsiteY22" fmla="*/ 203892 h 245138"/>
                <a:gd name="connsiteX23" fmla="*/ 104825 w 151387"/>
                <a:gd name="connsiteY23" fmla="*/ 119992 h 245138"/>
                <a:gd name="connsiteX24" fmla="*/ 93650 w 151387"/>
                <a:gd name="connsiteY24" fmla="*/ 115304 h 245138"/>
                <a:gd name="connsiteX25" fmla="*/ 79681 w 151387"/>
                <a:gd name="connsiteY25" fmla="*/ 113429 h 245138"/>
                <a:gd name="connsiteX26" fmla="*/ 46622 w 151387"/>
                <a:gd name="connsiteY26" fmla="*/ 157958 h 2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1387" h="245138">
                  <a:moveTo>
                    <a:pt x="150456" y="235765"/>
                  </a:moveTo>
                  <a:cubicBezTo>
                    <a:pt x="146266" y="237171"/>
                    <a:pt x="141610" y="238108"/>
                    <a:pt x="136488" y="239514"/>
                  </a:cubicBezTo>
                  <a:cubicBezTo>
                    <a:pt x="131366" y="240920"/>
                    <a:pt x="125313" y="241389"/>
                    <a:pt x="119725" y="242327"/>
                  </a:cubicBezTo>
                  <a:cubicBezTo>
                    <a:pt x="114138" y="243264"/>
                    <a:pt x="108084" y="243733"/>
                    <a:pt x="102031" y="244201"/>
                  </a:cubicBezTo>
                  <a:cubicBezTo>
                    <a:pt x="95978" y="244670"/>
                    <a:pt x="89925" y="245139"/>
                    <a:pt x="84337" y="245139"/>
                  </a:cubicBezTo>
                  <a:cubicBezTo>
                    <a:pt x="72231" y="245139"/>
                    <a:pt x="60125" y="243264"/>
                    <a:pt x="48950" y="239046"/>
                  </a:cubicBezTo>
                  <a:cubicBezTo>
                    <a:pt x="39172" y="235296"/>
                    <a:pt x="29859" y="229671"/>
                    <a:pt x="22409" y="222172"/>
                  </a:cubicBezTo>
                  <a:cubicBezTo>
                    <a:pt x="14959" y="214672"/>
                    <a:pt x="9372" y="205298"/>
                    <a:pt x="5647" y="195455"/>
                  </a:cubicBezTo>
                  <a:cubicBezTo>
                    <a:pt x="1922" y="184206"/>
                    <a:pt x="-407" y="172019"/>
                    <a:pt x="59" y="160301"/>
                  </a:cubicBezTo>
                  <a:cubicBezTo>
                    <a:pt x="59" y="148115"/>
                    <a:pt x="1456" y="135928"/>
                    <a:pt x="5181" y="124210"/>
                  </a:cubicBezTo>
                  <a:cubicBezTo>
                    <a:pt x="7975" y="114367"/>
                    <a:pt x="12631" y="104993"/>
                    <a:pt x="19150" y="97024"/>
                  </a:cubicBezTo>
                  <a:cubicBezTo>
                    <a:pt x="25203" y="89525"/>
                    <a:pt x="33119" y="83900"/>
                    <a:pt x="41965" y="80151"/>
                  </a:cubicBezTo>
                  <a:cubicBezTo>
                    <a:pt x="51744" y="75932"/>
                    <a:pt x="61987" y="74057"/>
                    <a:pt x="72697" y="74057"/>
                  </a:cubicBezTo>
                  <a:cubicBezTo>
                    <a:pt x="78284" y="74057"/>
                    <a:pt x="84337" y="74526"/>
                    <a:pt x="89925" y="75932"/>
                  </a:cubicBezTo>
                  <a:cubicBezTo>
                    <a:pt x="95047" y="77338"/>
                    <a:pt x="100169" y="79213"/>
                    <a:pt x="105291" y="81088"/>
                  </a:cubicBezTo>
                  <a:lnTo>
                    <a:pt x="105291" y="7499"/>
                  </a:lnTo>
                  <a:lnTo>
                    <a:pt x="151388" y="0"/>
                  </a:lnTo>
                  <a:lnTo>
                    <a:pt x="150456" y="235765"/>
                  </a:lnTo>
                  <a:close/>
                  <a:moveTo>
                    <a:pt x="46622" y="157958"/>
                  </a:moveTo>
                  <a:cubicBezTo>
                    <a:pt x="46156" y="170144"/>
                    <a:pt x="49415" y="182331"/>
                    <a:pt x="56400" y="192174"/>
                  </a:cubicBezTo>
                  <a:cubicBezTo>
                    <a:pt x="62919" y="201079"/>
                    <a:pt x="73628" y="205767"/>
                    <a:pt x="84803" y="205298"/>
                  </a:cubicBezTo>
                  <a:cubicBezTo>
                    <a:pt x="88994" y="205298"/>
                    <a:pt x="92719" y="205298"/>
                    <a:pt x="95978" y="204829"/>
                  </a:cubicBezTo>
                  <a:cubicBezTo>
                    <a:pt x="99238" y="204361"/>
                    <a:pt x="102497" y="204361"/>
                    <a:pt x="104825" y="203892"/>
                  </a:cubicBezTo>
                  <a:lnTo>
                    <a:pt x="104825" y="119992"/>
                  </a:lnTo>
                  <a:cubicBezTo>
                    <a:pt x="101566" y="117648"/>
                    <a:pt x="97375" y="116242"/>
                    <a:pt x="93650" y="115304"/>
                  </a:cubicBezTo>
                  <a:cubicBezTo>
                    <a:pt x="88994" y="113898"/>
                    <a:pt x="84337" y="113429"/>
                    <a:pt x="79681" y="113429"/>
                  </a:cubicBezTo>
                  <a:cubicBezTo>
                    <a:pt x="57331" y="113429"/>
                    <a:pt x="46622" y="128428"/>
                    <a:pt x="46622" y="157958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8A3FC3FD-EFE3-7B7C-DDD8-B81486EB6EDF}"/>
                </a:ext>
              </a:extLst>
            </p:cNvPr>
            <p:cNvSpPr/>
            <p:nvPr/>
          </p:nvSpPr>
          <p:spPr>
            <a:xfrm>
              <a:off x="8288748" y="528566"/>
              <a:ext cx="142481" cy="215140"/>
            </a:xfrm>
            <a:custGeom>
              <a:avLst/>
              <a:gdLst>
                <a:gd name="connsiteX0" fmla="*/ 142482 w 142481"/>
                <a:gd name="connsiteY0" fmla="*/ 173425 h 215140"/>
                <a:gd name="connsiteX1" fmla="*/ 142482 w 142481"/>
                <a:gd name="connsiteY1" fmla="*/ 215141 h 215140"/>
                <a:gd name="connsiteX2" fmla="*/ 0 w 142481"/>
                <a:gd name="connsiteY2" fmla="*/ 215141 h 215140"/>
                <a:gd name="connsiteX3" fmla="*/ 0 w 142481"/>
                <a:gd name="connsiteY3" fmla="*/ 0 h 215140"/>
                <a:gd name="connsiteX4" fmla="*/ 47960 w 142481"/>
                <a:gd name="connsiteY4" fmla="*/ 0 h 215140"/>
                <a:gd name="connsiteX5" fmla="*/ 47960 w 142481"/>
                <a:gd name="connsiteY5" fmla="*/ 173425 h 215140"/>
                <a:gd name="connsiteX6" fmla="*/ 142482 w 142481"/>
                <a:gd name="connsiteY6" fmla="*/ 173425 h 2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81" h="215140">
                  <a:moveTo>
                    <a:pt x="142482" y="173425"/>
                  </a:moveTo>
                  <a:lnTo>
                    <a:pt x="142482" y="215141"/>
                  </a:lnTo>
                  <a:lnTo>
                    <a:pt x="0" y="215141"/>
                  </a:lnTo>
                  <a:lnTo>
                    <a:pt x="0" y="0"/>
                  </a:lnTo>
                  <a:lnTo>
                    <a:pt x="47960" y="0"/>
                  </a:lnTo>
                  <a:lnTo>
                    <a:pt x="47960" y="173425"/>
                  </a:lnTo>
                  <a:lnTo>
                    <a:pt x="142482" y="173425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3B8893A7-3F57-8FAE-8481-FAE6212B8880}"/>
                </a:ext>
              </a:extLst>
            </p:cNvPr>
            <p:cNvSpPr/>
            <p:nvPr/>
          </p:nvSpPr>
          <p:spPr>
            <a:xfrm>
              <a:off x="8448414" y="505716"/>
              <a:ext cx="55497" cy="237990"/>
            </a:xfrm>
            <a:custGeom>
              <a:avLst/>
              <a:gdLst>
                <a:gd name="connsiteX0" fmla="*/ 55454 w 55497"/>
                <a:gd name="connsiteY0" fmla="*/ 27537 h 237990"/>
                <a:gd name="connsiteX1" fmla="*/ 47072 w 55497"/>
                <a:gd name="connsiteY1" fmla="*/ 47692 h 237990"/>
                <a:gd name="connsiteX2" fmla="*/ 8425 w 55497"/>
                <a:gd name="connsiteY2" fmla="*/ 47692 h 237990"/>
                <a:gd name="connsiteX3" fmla="*/ 44 w 55497"/>
                <a:gd name="connsiteY3" fmla="*/ 27537 h 237990"/>
                <a:gd name="connsiteX4" fmla="*/ 8425 w 55497"/>
                <a:gd name="connsiteY4" fmla="*/ 7382 h 237990"/>
                <a:gd name="connsiteX5" fmla="*/ 47072 w 55497"/>
                <a:gd name="connsiteY5" fmla="*/ 7382 h 237990"/>
                <a:gd name="connsiteX6" fmla="*/ 55454 w 55497"/>
                <a:gd name="connsiteY6" fmla="*/ 27537 h 237990"/>
                <a:gd name="connsiteX7" fmla="*/ 51263 w 55497"/>
                <a:gd name="connsiteY7" fmla="*/ 237991 h 237990"/>
                <a:gd name="connsiteX8" fmla="*/ 5166 w 55497"/>
                <a:gd name="connsiteY8" fmla="*/ 237991 h 237990"/>
                <a:gd name="connsiteX9" fmla="*/ 5166 w 55497"/>
                <a:gd name="connsiteY9" fmla="*/ 74878 h 237990"/>
                <a:gd name="connsiteX10" fmla="*/ 51263 w 55497"/>
                <a:gd name="connsiteY10" fmla="*/ 74878 h 237990"/>
                <a:gd name="connsiteX11" fmla="*/ 51263 w 55497"/>
                <a:gd name="connsiteY11" fmla="*/ 237991 h 23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97" h="237990">
                  <a:moveTo>
                    <a:pt x="55454" y="27537"/>
                  </a:moveTo>
                  <a:cubicBezTo>
                    <a:pt x="55919" y="35037"/>
                    <a:pt x="52660" y="42536"/>
                    <a:pt x="47072" y="47692"/>
                  </a:cubicBezTo>
                  <a:cubicBezTo>
                    <a:pt x="35897" y="57535"/>
                    <a:pt x="19600" y="57535"/>
                    <a:pt x="8425" y="47692"/>
                  </a:cubicBezTo>
                  <a:cubicBezTo>
                    <a:pt x="2838" y="42536"/>
                    <a:pt x="44" y="35037"/>
                    <a:pt x="44" y="27537"/>
                  </a:cubicBezTo>
                  <a:cubicBezTo>
                    <a:pt x="-422" y="20038"/>
                    <a:pt x="2838" y="12538"/>
                    <a:pt x="8425" y="7382"/>
                  </a:cubicBezTo>
                  <a:cubicBezTo>
                    <a:pt x="19600" y="-2461"/>
                    <a:pt x="35897" y="-2461"/>
                    <a:pt x="47072" y="7382"/>
                  </a:cubicBezTo>
                  <a:cubicBezTo>
                    <a:pt x="52660" y="13007"/>
                    <a:pt x="55919" y="20038"/>
                    <a:pt x="55454" y="27537"/>
                  </a:cubicBezTo>
                  <a:close/>
                  <a:moveTo>
                    <a:pt x="51263" y="237991"/>
                  </a:moveTo>
                  <a:lnTo>
                    <a:pt x="5166" y="237991"/>
                  </a:lnTo>
                  <a:lnTo>
                    <a:pt x="5166" y="74878"/>
                  </a:lnTo>
                  <a:lnTo>
                    <a:pt x="51263" y="74878"/>
                  </a:lnTo>
                  <a:lnTo>
                    <a:pt x="51263" y="23799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73785BC2-9AFB-0E23-1ACB-79D5B40F4352}"/>
                </a:ext>
              </a:extLst>
            </p:cNvPr>
            <p:cNvSpPr/>
            <p:nvPr/>
          </p:nvSpPr>
          <p:spPr>
            <a:xfrm>
              <a:off x="8528546" y="502787"/>
              <a:ext cx="110819" cy="240920"/>
            </a:xfrm>
            <a:custGeom>
              <a:avLst/>
              <a:gdLst>
                <a:gd name="connsiteX0" fmla="*/ 70310 w 110819"/>
                <a:gd name="connsiteY0" fmla="*/ 0 h 240920"/>
                <a:gd name="connsiteX1" fmla="*/ 94057 w 110819"/>
                <a:gd name="connsiteY1" fmla="*/ 2812 h 240920"/>
                <a:gd name="connsiteX2" fmla="*/ 110819 w 110819"/>
                <a:gd name="connsiteY2" fmla="*/ 7968 h 240920"/>
                <a:gd name="connsiteX3" fmla="*/ 101972 w 110819"/>
                <a:gd name="connsiteY3" fmla="*/ 44997 h 240920"/>
                <a:gd name="connsiteX4" fmla="*/ 88469 w 110819"/>
                <a:gd name="connsiteY4" fmla="*/ 40778 h 240920"/>
                <a:gd name="connsiteX5" fmla="*/ 74966 w 110819"/>
                <a:gd name="connsiteY5" fmla="*/ 39372 h 240920"/>
                <a:gd name="connsiteX6" fmla="*/ 60997 w 110819"/>
                <a:gd name="connsiteY6" fmla="*/ 41716 h 240920"/>
                <a:gd name="connsiteX7" fmla="*/ 52150 w 110819"/>
                <a:gd name="connsiteY7" fmla="*/ 47809 h 240920"/>
                <a:gd name="connsiteX8" fmla="*/ 47494 w 110819"/>
                <a:gd name="connsiteY8" fmla="*/ 57652 h 240920"/>
                <a:gd name="connsiteX9" fmla="*/ 46097 w 110819"/>
                <a:gd name="connsiteY9" fmla="*/ 69839 h 240920"/>
                <a:gd name="connsiteX10" fmla="*/ 46097 w 110819"/>
                <a:gd name="connsiteY10" fmla="*/ 77807 h 240920"/>
                <a:gd name="connsiteX11" fmla="*/ 102904 w 110819"/>
                <a:gd name="connsiteY11" fmla="*/ 77807 h 240920"/>
                <a:gd name="connsiteX12" fmla="*/ 102904 w 110819"/>
                <a:gd name="connsiteY12" fmla="*/ 116242 h 240920"/>
                <a:gd name="connsiteX13" fmla="*/ 46097 w 110819"/>
                <a:gd name="connsiteY13" fmla="*/ 116242 h 240920"/>
                <a:gd name="connsiteX14" fmla="*/ 46097 w 110819"/>
                <a:gd name="connsiteY14" fmla="*/ 240920 h 240920"/>
                <a:gd name="connsiteX15" fmla="*/ 0 w 110819"/>
                <a:gd name="connsiteY15" fmla="*/ 240920 h 240920"/>
                <a:gd name="connsiteX16" fmla="*/ 0 w 110819"/>
                <a:gd name="connsiteY16" fmla="*/ 68901 h 240920"/>
                <a:gd name="connsiteX17" fmla="*/ 17694 w 110819"/>
                <a:gd name="connsiteY17" fmla="*/ 18749 h 240920"/>
                <a:gd name="connsiteX18" fmla="*/ 70310 w 110819"/>
                <a:gd name="connsiteY18" fmla="*/ 0 h 2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819" h="240920">
                  <a:moveTo>
                    <a:pt x="70310" y="0"/>
                  </a:moveTo>
                  <a:cubicBezTo>
                    <a:pt x="78225" y="0"/>
                    <a:pt x="86141" y="937"/>
                    <a:pt x="94057" y="2812"/>
                  </a:cubicBezTo>
                  <a:cubicBezTo>
                    <a:pt x="99644" y="4218"/>
                    <a:pt x="105232" y="5625"/>
                    <a:pt x="110819" y="7968"/>
                  </a:cubicBezTo>
                  <a:lnTo>
                    <a:pt x="101972" y="44997"/>
                  </a:lnTo>
                  <a:cubicBezTo>
                    <a:pt x="97782" y="43122"/>
                    <a:pt x="93125" y="41716"/>
                    <a:pt x="88469" y="40778"/>
                  </a:cubicBezTo>
                  <a:cubicBezTo>
                    <a:pt x="84278" y="39841"/>
                    <a:pt x="79622" y="39372"/>
                    <a:pt x="74966" y="39372"/>
                  </a:cubicBezTo>
                  <a:cubicBezTo>
                    <a:pt x="70310" y="39372"/>
                    <a:pt x="65653" y="39841"/>
                    <a:pt x="60997" y="41716"/>
                  </a:cubicBezTo>
                  <a:cubicBezTo>
                    <a:pt x="57738" y="43122"/>
                    <a:pt x="54478" y="44997"/>
                    <a:pt x="52150" y="47809"/>
                  </a:cubicBezTo>
                  <a:cubicBezTo>
                    <a:pt x="49822" y="50621"/>
                    <a:pt x="48425" y="53902"/>
                    <a:pt x="47494" y="57652"/>
                  </a:cubicBezTo>
                  <a:cubicBezTo>
                    <a:pt x="46563" y="61402"/>
                    <a:pt x="46097" y="65620"/>
                    <a:pt x="46097" y="69839"/>
                  </a:cubicBezTo>
                  <a:lnTo>
                    <a:pt x="46097" y="77807"/>
                  </a:lnTo>
                  <a:lnTo>
                    <a:pt x="102904" y="77807"/>
                  </a:lnTo>
                  <a:lnTo>
                    <a:pt x="102904" y="116242"/>
                  </a:lnTo>
                  <a:lnTo>
                    <a:pt x="46097" y="116242"/>
                  </a:lnTo>
                  <a:lnTo>
                    <a:pt x="46097" y="240920"/>
                  </a:lnTo>
                  <a:lnTo>
                    <a:pt x="0" y="240920"/>
                  </a:lnTo>
                  <a:lnTo>
                    <a:pt x="0" y="68901"/>
                  </a:lnTo>
                  <a:cubicBezTo>
                    <a:pt x="0" y="47809"/>
                    <a:pt x="6053" y="30935"/>
                    <a:pt x="17694" y="18749"/>
                  </a:cubicBezTo>
                  <a:cubicBezTo>
                    <a:pt x="29335" y="6093"/>
                    <a:pt x="47028" y="0"/>
                    <a:pt x="70310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0FD67598-687F-8CCB-9608-B719DEC60E6C}"/>
                </a:ext>
              </a:extLst>
            </p:cNvPr>
            <p:cNvSpPr/>
            <p:nvPr/>
          </p:nvSpPr>
          <p:spPr>
            <a:xfrm>
              <a:off x="8640238" y="576375"/>
              <a:ext cx="152318" cy="171609"/>
            </a:xfrm>
            <a:custGeom>
              <a:avLst/>
              <a:gdLst>
                <a:gd name="connsiteX0" fmla="*/ 58 w 152318"/>
                <a:gd name="connsiteY0" fmla="*/ 87181 h 171609"/>
                <a:gd name="connsiteX1" fmla="*/ 6577 w 152318"/>
                <a:gd name="connsiteY1" fmla="*/ 49215 h 171609"/>
                <a:gd name="connsiteX2" fmla="*/ 24271 w 152318"/>
                <a:gd name="connsiteY2" fmla="*/ 22030 h 171609"/>
                <a:gd name="connsiteX3" fmla="*/ 48949 w 152318"/>
                <a:gd name="connsiteY3" fmla="*/ 5625 h 171609"/>
                <a:gd name="connsiteX4" fmla="*/ 77818 w 152318"/>
                <a:gd name="connsiteY4" fmla="*/ 0 h 171609"/>
                <a:gd name="connsiteX5" fmla="*/ 132297 w 152318"/>
                <a:gd name="connsiteY5" fmla="*/ 21092 h 171609"/>
                <a:gd name="connsiteX6" fmla="*/ 152318 w 152318"/>
                <a:gd name="connsiteY6" fmla="*/ 83432 h 171609"/>
                <a:gd name="connsiteX7" fmla="*/ 151853 w 152318"/>
                <a:gd name="connsiteY7" fmla="*/ 92337 h 171609"/>
                <a:gd name="connsiteX8" fmla="*/ 151387 w 152318"/>
                <a:gd name="connsiteY8" fmla="*/ 100774 h 171609"/>
                <a:gd name="connsiteX9" fmla="*/ 47087 w 152318"/>
                <a:gd name="connsiteY9" fmla="*/ 100774 h 171609"/>
                <a:gd name="connsiteX10" fmla="*/ 60590 w 152318"/>
                <a:gd name="connsiteY10" fmla="*/ 123273 h 171609"/>
                <a:gd name="connsiteX11" fmla="*/ 92253 w 152318"/>
                <a:gd name="connsiteY11" fmla="*/ 131709 h 171609"/>
                <a:gd name="connsiteX12" fmla="*/ 116931 w 152318"/>
                <a:gd name="connsiteY12" fmla="*/ 129366 h 171609"/>
                <a:gd name="connsiteX13" fmla="*/ 136953 w 152318"/>
                <a:gd name="connsiteY13" fmla="*/ 123741 h 171609"/>
                <a:gd name="connsiteX14" fmla="*/ 143006 w 152318"/>
                <a:gd name="connsiteY14" fmla="*/ 161239 h 171609"/>
                <a:gd name="connsiteX15" fmla="*/ 133228 w 152318"/>
                <a:gd name="connsiteY15" fmla="*/ 164988 h 171609"/>
                <a:gd name="connsiteX16" fmla="*/ 119259 w 152318"/>
                <a:gd name="connsiteY16" fmla="*/ 168269 h 171609"/>
                <a:gd name="connsiteX17" fmla="*/ 102962 w 152318"/>
                <a:gd name="connsiteY17" fmla="*/ 170613 h 171609"/>
                <a:gd name="connsiteX18" fmla="*/ 85734 w 152318"/>
                <a:gd name="connsiteY18" fmla="*/ 171550 h 171609"/>
                <a:gd name="connsiteX19" fmla="*/ 47552 w 152318"/>
                <a:gd name="connsiteY19" fmla="*/ 164988 h 171609"/>
                <a:gd name="connsiteX20" fmla="*/ 20546 w 152318"/>
                <a:gd name="connsiteY20" fmla="*/ 147177 h 171609"/>
                <a:gd name="connsiteX21" fmla="*/ 4715 w 152318"/>
                <a:gd name="connsiteY21" fmla="*/ 120460 h 171609"/>
                <a:gd name="connsiteX22" fmla="*/ 58 w 152318"/>
                <a:gd name="connsiteY22" fmla="*/ 87181 h 171609"/>
                <a:gd name="connsiteX23" fmla="*/ 108084 w 152318"/>
                <a:gd name="connsiteY23" fmla="*/ 69370 h 171609"/>
                <a:gd name="connsiteX24" fmla="*/ 106221 w 152318"/>
                <a:gd name="connsiteY24" fmla="*/ 57652 h 171609"/>
                <a:gd name="connsiteX25" fmla="*/ 101100 w 152318"/>
                <a:gd name="connsiteY25" fmla="*/ 47809 h 171609"/>
                <a:gd name="connsiteX26" fmla="*/ 92253 w 152318"/>
                <a:gd name="connsiteY26" fmla="*/ 40778 h 171609"/>
                <a:gd name="connsiteX27" fmla="*/ 78750 w 152318"/>
                <a:gd name="connsiteY27" fmla="*/ 37966 h 171609"/>
                <a:gd name="connsiteX28" fmla="*/ 65246 w 152318"/>
                <a:gd name="connsiteY28" fmla="*/ 40778 h 171609"/>
                <a:gd name="connsiteX29" fmla="*/ 55934 w 152318"/>
                <a:gd name="connsiteY29" fmla="*/ 47809 h 171609"/>
                <a:gd name="connsiteX30" fmla="*/ 50346 w 152318"/>
                <a:gd name="connsiteY30" fmla="*/ 58121 h 171609"/>
                <a:gd name="connsiteX31" fmla="*/ 47552 w 152318"/>
                <a:gd name="connsiteY31" fmla="*/ 69839 h 171609"/>
                <a:gd name="connsiteX32" fmla="*/ 108084 w 152318"/>
                <a:gd name="connsiteY32" fmla="*/ 69370 h 1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318" h="171609">
                  <a:moveTo>
                    <a:pt x="58" y="87181"/>
                  </a:moveTo>
                  <a:cubicBezTo>
                    <a:pt x="-407" y="74057"/>
                    <a:pt x="1921" y="61402"/>
                    <a:pt x="6577" y="49215"/>
                  </a:cubicBezTo>
                  <a:cubicBezTo>
                    <a:pt x="10768" y="38903"/>
                    <a:pt x="16355" y="29998"/>
                    <a:pt x="24271" y="22030"/>
                  </a:cubicBezTo>
                  <a:cubicBezTo>
                    <a:pt x="31256" y="14999"/>
                    <a:pt x="39637" y="9374"/>
                    <a:pt x="48949" y="5625"/>
                  </a:cubicBezTo>
                  <a:cubicBezTo>
                    <a:pt x="58262" y="1875"/>
                    <a:pt x="68040" y="0"/>
                    <a:pt x="77818" y="0"/>
                  </a:cubicBezTo>
                  <a:cubicBezTo>
                    <a:pt x="100634" y="0"/>
                    <a:pt x="118793" y="7031"/>
                    <a:pt x="132297" y="21092"/>
                  </a:cubicBezTo>
                  <a:cubicBezTo>
                    <a:pt x="145800" y="35154"/>
                    <a:pt x="152318" y="56246"/>
                    <a:pt x="152318" y="83432"/>
                  </a:cubicBezTo>
                  <a:cubicBezTo>
                    <a:pt x="152318" y="86244"/>
                    <a:pt x="152318" y="89056"/>
                    <a:pt x="151853" y="92337"/>
                  </a:cubicBezTo>
                  <a:cubicBezTo>
                    <a:pt x="151387" y="95618"/>
                    <a:pt x="151387" y="98431"/>
                    <a:pt x="151387" y="100774"/>
                  </a:cubicBezTo>
                  <a:lnTo>
                    <a:pt x="47087" y="100774"/>
                  </a:lnTo>
                  <a:cubicBezTo>
                    <a:pt x="48018" y="110148"/>
                    <a:pt x="52674" y="118117"/>
                    <a:pt x="60590" y="123273"/>
                  </a:cubicBezTo>
                  <a:cubicBezTo>
                    <a:pt x="69902" y="129366"/>
                    <a:pt x="81078" y="132178"/>
                    <a:pt x="92253" y="131709"/>
                  </a:cubicBezTo>
                  <a:cubicBezTo>
                    <a:pt x="100634" y="131709"/>
                    <a:pt x="109015" y="130772"/>
                    <a:pt x="116931" y="129366"/>
                  </a:cubicBezTo>
                  <a:cubicBezTo>
                    <a:pt x="123915" y="128428"/>
                    <a:pt x="130434" y="126085"/>
                    <a:pt x="136953" y="123741"/>
                  </a:cubicBezTo>
                  <a:lnTo>
                    <a:pt x="143006" y="161239"/>
                  </a:lnTo>
                  <a:cubicBezTo>
                    <a:pt x="139747" y="162645"/>
                    <a:pt x="136487" y="164051"/>
                    <a:pt x="133228" y="164988"/>
                  </a:cubicBezTo>
                  <a:cubicBezTo>
                    <a:pt x="128571" y="166394"/>
                    <a:pt x="123915" y="167332"/>
                    <a:pt x="119259" y="168269"/>
                  </a:cubicBezTo>
                  <a:cubicBezTo>
                    <a:pt x="114137" y="169207"/>
                    <a:pt x="109015" y="170144"/>
                    <a:pt x="102962" y="170613"/>
                  </a:cubicBezTo>
                  <a:cubicBezTo>
                    <a:pt x="97375" y="171082"/>
                    <a:pt x="91321" y="171550"/>
                    <a:pt x="85734" y="171550"/>
                  </a:cubicBezTo>
                  <a:cubicBezTo>
                    <a:pt x="72696" y="172019"/>
                    <a:pt x="59659" y="169675"/>
                    <a:pt x="47552" y="164988"/>
                  </a:cubicBezTo>
                  <a:cubicBezTo>
                    <a:pt x="37309" y="161239"/>
                    <a:pt x="28462" y="155145"/>
                    <a:pt x="20546" y="147177"/>
                  </a:cubicBezTo>
                  <a:cubicBezTo>
                    <a:pt x="13562" y="139678"/>
                    <a:pt x="7974" y="130303"/>
                    <a:pt x="4715" y="120460"/>
                  </a:cubicBezTo>
                  <a:cubicBezTo>
                    <a:pt x="1455" y="109680"/>
                    <a:pt x="58" y="98431"/>
                    <a:pt x="58" y="87181"/>
                  </a:cubicBezTo>
                  <a:close/>
                  <a:moveTo>
                    <a:pt x="108084" y="69370"/>
                  </a:moveTo>
                  <a:cubicBezTo>
                    <a:pt x="108084" y="65620"/>
                    <a:pt x="107153" y="61402"/>
                    <a:pt x="106221" y="57652"/>
                  </a:cubicBezTo>
                  <a:cubicBezTo>
                    <a:pt x="105290" y="53902"/>
                    <a:pt x="103428" y="50621"/>
                    <a:pt x="101100" y="47809"/>
                  </a:cubicBezTo>
                  <a:cubicBezTo>
                    <a:pt x="98771" y="44997"/>
                    <a:pt x="95512" y="42185"/>
                    <a:pt x="92253" y="40778"/>
                  </a:cubicBezTo>
                  <a:cubicBezTo>
                    <a:pt x="88062" y="38903"/>
                    <a:pt x="83406" y="37966"/>
                    <a:pt x="78750" y="37966"/>
                  </a:cubicBezTo>
                  <a:cubicBezTo>
                    <a:pt x="74093" y="37966"/>
                    <a:pt x="69437" y="38903"/>
                    <a:pt x="65246" y="40778"/>
                  </a:cubicBezTo>
                  <a:cubicBezTo>
                    <a:pt x="61521" y="42185"/>
                    <a:pt x="58727" y="44997"/>
                    <a:pt x="55934" y="47809"/>
                  </a:cubicBezTo>
                  <a:cubicBezTo>
                    <a:pt x="53606" y="50621"/>
                    <a:pt x="51277" y="54371"/>
                    <a:pt x="50346" y="58121"/>
                  </a:cubicBezTo>
                  <a:cubicBezTo>
                    <a:pt x="48949" y="61871"/>
                    <a:pt x="48018" y="65620"/>
                    <a:pt x="47552" y="69839"/>
                  </a:cubicBezTo>
                  <a:lnTo>
                    <a:pt x="108084" y="69370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6" name="Grafik 4">
              <a:extLst>
                <a:ext uri="{FF2B5EF4-FFF2-40B4-BE49-F238E27FC236}">
                  <a16:creationId xmlns:a16="http://schemas.microsoft.com/office/drawing/2014/main" id="{10349185-E8FB-7D1A-2938-BD68B3A3067D}"/>
                </a:ext>
              </a:extLst>
            </p:cNvPr>
            <p:cNvGrpSpPr/>
            <p:nvPr/>
          </p:nvGrpSpPr>
          <p:grpSpPr>
            <a:xfrm>
              <a:off x="6969628" y="843075"/>
              <a:ext cx="1081185" cy="106398"/>
              <a:chOff x="6969628" y="843075"/>
              <a:chExt cx="1081185" cy="106398"/>
            </a:xfrm>
            <a:solidFill>
              <a:schemeClr val="bg1"/>
            </a:solidFill>
          </p:grpSpPr>
          <p:grpSp>
            <p:nvGrpSpPr>
              <p:cNvPr id="57" name="Grafik 4">
                <a:extLst>
                  <a:ext uri="{FF2B5EF4-FFF2-40B4-BE49-F238E27FC236}">
                    <a16:creationId xmlns:a16="http://schemas.microsoft.com/office/drawing/2014/main" id="{FD625C1C-5E6E-3B36-5039-5C1B66890D50}"/>
                  </a:ext>
                </a:extLst>
              </p:cNvPr>
              <p:cNvGrpSpPr/>
              <p:nvPr/>
            </p:nvGrpSpPr>
            <p:grpSpPr>
              <a:xfrm>
                <a:off x="6969628" y="843075"/>
                <a:ext cx="352013" cy="87181"/>
                <a:chOff x="6969628" y="843075"/>
                <a:chExt cx="352013" cy="87181"/>
              </a:xfrm>
              <a:grpFill/>
            </p:grpSpPr>
            <p:sp>
              <p:nvSpPr>
                <p:cNvPr id="70" name="Freihandform 69">
                  <a:extLst>
                    <a:ext uri="{FF2B5EF4-FFF2-40B4-BE49-F238E27FC236}">
                      <a16:creationId xmlns:a16="http://schemas.microsoft.com/office/drawing/2014/main" id="{9901B9FC-B710-8637-0A21-4A880EA38248}"/>
                    </a:ext>
                  </a:extLst>
                </p:cNvPr>
                <p:cNvSpPr/>
                <p:nvPr/>
              </p:nvSpPr>
              <p:spPr>
                <a:xfrm>
                  <a:off x="6969628" y="852918"/>
                  <a:ext cx="58203" cy="76400"/>
                </a:xfrm>
                <a:custGeom>
                  <a:avLst/>
                  <a:gdLst>
                    <a:gd name="connsiteX0" fmla="*/ 58203 w 58203"/>
                    <a:gd name="connsiteY0" fmla="*/ 0 h 76400"/>
                    <a:gd name="connsiteX1" fmla="*/ 58203 w 58203"/>
                    <a:gd name="connsiteY1" fmla="*/ 9374 h 76400"/>
                    <a:gd name="connsiteX2" fmla="*/ 34456 w 58203"/>
                    <a:gd name="connsiteY2" fmla="*/ 9374 h 76400"/>
                    <a:gd name="connsiteX3" fmla="*/ 34456 w 58203"/>
                    <a:gd name="connsiteY3" fmla="*/ 76401 h 76400"/>
                    <a:gd name="connsiteX4" fmla="*/ 23747 w 58203"/>
                    <a:gd name="connsiteY4" fmla="*/ 76401 h 76400"/>
                    <a:gd name="connsiteX5" fmla="*/ 23747 w 58203"/>
                    <a:gd name="connsiteY5" fmla="*/ 9374 h 76400"/>
                    <a:gd name="connsiteX6" fmla="*/ 0 w 58203"/>
                    <a:gd name="connsiteY6" fmla="*/ 9374 h 76400"/>
                    <a:gd name="connsiteX7" fmla="*/ 0 w 58203"/>
                    <a:gd name="connsiteY7" fmla="*/ 0 h 76400"/>
                    <a:gd name="connsiteX8" fmla="*/ 58203 w 58203"/>
                    <a:gd name="connsiteY8" fmla="*/ 0 h 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03" h="76400">
                      <a:moveTo>
                        <a:pt x="58203" y="0"/>
                      </a:moveTo>
                      <a:lnTo>
                        <a:pt x="58203" y="9374"/>
                      </a:lnTo>
                      <a:lnTo>
                        <a:pt x="34456" y="9374"/>
                      </a:lnTo>
                      <a:lnTo>
                        <a:pt x="34456" y="76401"/>
                      </a:lnTo>
                      <a:lnTo>
                        <a:pt x="23747" y="76401"/>
                      </a:lnTo>
                      <a:lnTo>
                        <a:pt x="23747" y="9374"/>
                      </a:lnTo>
                      <a:lnTo>
                        <a:pt x="0" y="9374"/>
                      </a:lnTo>
                      <a:lnTo>
                        <a:pt x="0" y="0"/>
                      </a:lnTo>
                      <a:lnTo>
                        <a:pt x="58203" y="0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1" name="Freihandform 70">
                  <a:extLst>
                    <a:ext uri="{FF2B5EF4-FFF2-40B4-BE49-F238E27FC236}">
                      <a16:creationId xmlns:a16="http://schemas.microsoft.com/office/drawing/2014/main" id="{C4BFD3B0-B4E2-D565-87E8-CB8AC7C8C96A}"/>
                    </a:ext>
                  </a:extLst>
                </p:cNvPr>
                <p:cNvSpPr/>
                <p:nvPr/>
              </p:nvSpPr>
              <p:spPr>
                <a:xfrm>
                  <a:off x="7027365" y="870729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3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3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3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3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2" name="Freihandform 71">
                  <a:extLst>
                    <a:ext uri="{FF2B5EF4-FFF2-40B4-BE49-F238E27FC236}">
                      <a16:creationId xmlns:a16="http://schemas.microsoft.com/office/drawing/2014/main" id="{DAAD46AC-2602-9C41-45B4-4AC099BA8AC5}"/>
                    </a:ext>
                  </a:extLst>
                </p:cNvPr>
                <p:cNvSpPr/>
                <p:nvPr/>
              </p:nvSpPr>
              <p:spPr>
                <a:xfrm>
                  <a:off x="7088828" y="848699"/>
                  <a:ext cx="13037" cy="80619"/>
                </a:xfrm>
                <a:custGeom>
                  <a:avLst/>
                  <a:gdLst>
                    <a:gd name="connsiteX0" fmla="*/ 6519 w 13037"/>
                    <a:gd name="connsiteY0" fmla="*/ 13124 h 80619"/>
                    <a:gd name="connsiteX1" fmla="*/ 1863 w 13037"/>
                    <a:gd name="connsiteY1" fmla="*/ 11249 h 80619"/>
                    <a:gd name="connsiteX2" fmla="*/ 0 w 13037"/>
                    <a:gd name="connsiteY2" fmla="*/ 6562 h 80619"/>
                    <a:gd name="connsiteX3" fmla="*/ 1863 w 13037"/>
                    <a:gd name="connsiteY3" fmla="*/ 1875 h 80619"/>
                    <a:gd name="connsiteX4" fmla="*/ 6519 w 13037"/>
                    <a:gd name="connsiteY4" fmla="*/ 0 h 80619"/>
                    <a:gd name="connsiteX5" fmla="*/ 11175 w 13037"/>
                    <a:gd name="connsiteY5" fmla="*/ 1875 h 80619"/>
                    <a:gd name="connsiteX6" fmla="*/ 13038 w 13037"/>
                    <a:gd name="connsiteY6" fmla="*/ 6562 h 80619"/>
                    <a:gd name="connsiteX7" fmla="*/ 11175 w 13037"/>
                    <a:gd name="connsiteY7" fmla="*/ 11249 h 80619"/>
                    <a:gd name="connsiteX8" fmla="*/ 6519 w 13037"/>
                    <a:gd name="connsiteY8" fmla="*/ 13124 h 80619"/>
                    <a:gd name="connsiteX9" fmla="*/ 11641 w 13037"/>
                    <a:gd name="connsiteY9" fmla="*/ 80619 h 80619"/>
                    <a:gd name="connsiteX10" fmla="*/ 1397 w 13037"/>
                    <a:gd name="connsiteY10" fmla="*/ 80619 h 80619"/>
                    <a:gd name="connsiteX11" fmla="*/ 1397 w 13037"/>
                    <a:gd name="connsiteY11" fmla="*/ 23436 h 80619"/>
                    <a:gd name="connsiteX12" fmla="*/ 11641 w 13037"/>
                    <a:gd name="connsiteY12" fmla="*/ 23436 h 80619"/>
                    <a:gd name="connsiteX13" fmla="*/ 11641 w 13037"/>
                    <a:gd name="connsiteY13" fmla="*/ 80619 h 8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37" h="80619">
                      <a:moveTo>
                        <a:pt x="6519" y="13124"/>
                      </a:moveTo>
                      <a:cubicBezTo>
                        <a:pt x="4656" y="13124"/>
                        <a:pt x="3259" y="12655"/>
                        <a:pt x="1863" y="11249"/>
                      </a:cubicBezTo>
                      <a:cubicBezTo>
                        <a:pt x="466" y="9843"/>
                        <a:pt x="0" y="8437"/>
                        <a:pt x="0" y="6562"/>
                      </a:cubicBezTo>
                      <a:cubicBezTo>
                        <a:pt x="0" y="4687"/>
                        <a:pt x="466" y="2812"/>
                        <a:pt x="1863" y="1875"/>
                      </a:cubicBezTo>
                      <a:cubicBezTo>
                        <a:pt x="3259" y="937"/>
                        <a:pt x="4656" y="0"/>
                        <a:pt x="6519" y="0"/>
                      </a:cubicBezTo>
                      <a:cubicBezTo>
                        <a:pt x="8381" y="0"/>
                        <a:pt x="9778" y="469"/>
                        <a:pt x="11175" y="1875"/>
                      </a:cubicBezTo>
                      <a:cubicBezTo>
                        <a:pt x="12572" y="3281"/>
                        <a:pt x="13038" y="4687"/>
                        <a:pt x="13038" y="6562"/>
                      </a:cubicBezTo>
                      <a:cubicBezTo>
                        <a:pt x="13038" y="8437"/>
                        <a:pt x="12572" y="10312"/>
                        <a:pt x="11175" y="11249"/>
                      </a:cubicBezTo>
                      <a:cubicBezTo>
                        <a:pt x="9778" y="12187"/>
                        <a:pt x="7916" y="13124"/>
                        <a:pt x="6519" y="13124"/>
                      </a:cubicBezTo>
                      <a:close/>
                      <a:moveTo>
                        <a:pt x="11641" y="80619"/>
                      </a:moveTo>
                      <a:lnTo>
                        <a:pt x="1397" y="80619"/>
                      </a:lnTo>
                      <a:lnTo>
                        <a:pt x="1397" y="23436"/>
                      </a:lnTo>
                      <a:lnTo>
                        <a:pt x="11641" y="23436"/>
                      </a:lnTo>
                      <a:lnTo>
                        <a:pt x="11641" y="80619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3" name="Freihandform 72">
                  <a:extLst>
                    <a:ext uri="{FF2B5EF4-FFF2-40B4-BE49-F238E27FC236}">
                      <a16:creationId xmlns:a16="http://schemas.microsoft.com/office/drawing/2014/main" id="{4A428208-457B-585A-B883-F9AF5FE151A8}"/>
                    </a:ext>
                  </a:extLst>
                </p:cNvPr>
                <p:cNvSpPr/>
                <p:nvPr/>
              </p:nvSpPr>
              <p:spPr>
                <a:xfrm>
                  <a:off x="7115834" y="843075"/>
                  <a:ext cx="19090" cy="87181"/>
                </a:xfrm>
                <a:custGeom>
                  <a:avLst/>
                  <a:gdLst>
                    <a:gd name="connsiteX0" fmla="*/ 17228 w 19090"/>
                    <a:gd name="connsiteY0" fmla="*/ 87181 h 87181"/>
                    <a:gd name="connsiteX1" fmla="*/ 3725 w 19090"/>
                    <a:gd name="connsiteY1" fmla="*/ 82963 h 87181"/>
                    <a:gd name="connsiteX2" fmla="*/ 0 w 19090"/>
                    <a:gd name="connsiteY2" fmla="*/ 70776 h 87181"/>
                    <a:gd name="connsiteX3" fmla="*/ 0 w 19090"/>
                    <a:gd name="connsiteY3" fmla="*/ 1875 h 87181"/>
                    <a:gd name="connsiteX4" fmla="*/ 10244 w 19090"/>
                    <a:gd name="connsiteY4" fmla="*/ 0 h 87181"/>
                    <a:gd name="connsiteX5" fmla="*/ 10244 w 19090"/>
                    <a:gd name="connsiteY5" fmla="*/ 68901 h 87181"/>
                    <a:gd name="connsiteX6" fmla="*/ 10709 w 19090"/>
                    <a:gd name="connsiteY6" fmla="*/ 73120 h 87181"/>
                    <a:gd name="connsiteX7" fmla="*/ 12106 w 19090"/>
                    <a:gd name="connsiteY7" fmla="*/ 75932 h 87181"/>
                    <a:gd name="connsiteX8" fmla="*/ 14900 w 19090"/>
                    <a:gd name="connsiteY8" fmla="*/ 77338 h 87181"/>
                    <a:gd name="connsiteX9" fmla="*/ 19091 w 19090"/>
                    <a:gd name="connsiteY9" fmla="*/ 78276 h 87181"/>
                    <a:gd name="connsiteX10" fmla="*/ 17228 w 19090"/>
                    <a:gd name="connsiteY10" fmla="*/ 87181 h 8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90" h="87181">
                      <a:moveTo>
                        <a:pt x="17228" y="87181"/>
                      </a:moveTo>
                      <a:cubicBezTo>
                        <a:pt x="11175" y="87181"/>
                        <a:pt x="6519" y="85775"/>
                        <a:pt x="3725" y="82963"/>
                      </a:cubicBezTo>
                      <a:cubicBezTo>
                        <a:pt x="931" y="80619"/>
                        <a:pt x="0" y="76401"/>
                        <a:pt x="0" y="70776"/>
                      </a:cubicBezTo>
                      <a:lnTo>
                        <a:pt x="0" y="1875"/>
                      </a:lnTo>
                      <a:lnTo>
                        <a:pt x="10244" y="0"/>
                      </a:lnTo>
                      <a:lnTo>
                        <a:pt x="10244" y="68901"/>
                      </a:lnTo>
                      <a:cubicBezTo>
                        <a:pt x="10244" y="70776"/>
                        <a:pt x="10244" y="72182"/>
                        <a:pt x="10709" y="73120"/>
                      </a:cubicBezTo>
                      <a:cubicBezTo>
                        <a:pt x="11175" y="74057"/>
                        <a:pt x="11641" y="74995"/>
                        <a:pt x="12106" y="75932"/>
                      </a:cubicBezTo>
                      <a:cubicBezTo>
                        <a:pt x="12572" y="76401"/>
                        <a:pt x="13503" y="76870"/>
                        <a:pt x="14900" y="77338"/>
                      </a:cubicBezTo>
                      <a:cubicBezTo>
                        <a:pt x="15831" y="77807"/>
                        <a:pt x="17228" y="77807"/>
                        <a:pt x="19091" y="78276"/>
                      </a:cubicBezTo>
                      <a:lnTo>
                        <a:pt x="17228" y="87181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4" name="Freihandform 73">
                  <a:extLst>
                    <a:ext uri="{FF2B5EF4-FFF2-40B4-BE49-F238E27FC236}">
                      <a16:creationId xmlns:a16="http://schemas.microsoft.com/office/drawing/2014/main" id="{EB2094F0-31D8-4849-C391-4411021D298C}"/>
                    </a:ext>
                  </a:extLst>
                </p:cNvPr>
                <p:cNvSpPr/>
                <p:nvPr/>
              </p:nvSpPr>
              <p:spPr>
                <a:xfrm>
                  <a:off x="7165191" y="843544"/>
                  <a:ext cx="49356" cy="86712"/>
                </a:xfrm>
                <a:custGeom>
                  <a:avLst/>
                  <a:gdLst>
                    <a:gd name="connsiteX0" fmla="*/ 39113 w 49356"/>
                    <a:gd name="connsiteY0" fmla="*/ 1875 h 86712"/>
                    <a:gd name="connsiteX1" fmla="*/ 49356 w 49356"/>
                    <a:gd name="connsiteY1" fmla="*/ 0 h 86712"/>
                    <a:gd name="connsiteX2" fmla="*/ 49356 w 49356"/>
                    <a:gd name="connsiteY2" fmla="*/ 83900 h 86712"/>
                    <a:gd name="connsiteX3" fmla="*/ 40510 w 49356"/>
                    <a:gd name="connsiteY3" fmla="*/ 85775 h 86712"/>
                    <a:gd name="connsiteX4" fmla="*/ 27938 w 49356"/>
                    <a:gd name="connsiteY4" fmla="*/ 86713 h 86712"/>
                    <a:gd name="connsiteX5" fmla="*/ 16297 w 49356"/>
                    <a:gd name="connsiteY5" fmla="*/ 84838 h 86712"/>
                    <a:gd name="connsiteX6" fmla="*/ 7450 w 49356"/>
                    <a:gd name="connsiteY6" fmla="*/ 78744 h 86712"/>
                    <a:gd name="connsiteX7" fmla="*/ 1863 w 49356"/>
                    <a:gd name="connsiteY7" fmla="*/ 69370 h 86712"/>
                    <a:gd name="connsiteX8" fmla="*/ 0 w 49356"/>
                    <a:gd name="connsiteY8" fmla="*/ 56715 h 86712"/>
                    <a:gd name="connsiteX9" fmla="*/ 1863 w 49356"/>
                    <a:gd name="connsiteY9" fmla="*/ 44528 h 86712"/>
                    <a:gd name="connsiteX10" fmla="*/ 6984 w 49356"/>
                    <a:gd name="connsiteY10" fmla="*/ 35154 h 86712"/>
                    <a:gd name="connsiteX11" fmla="*/ 14900 w 49356"/>
                    <a:gd name="connsiteY11" fmla="*/ 29060 h 86712"/>
                    <a:gd name="connsiteX12" fmla="*/ 25609 w 49356"/>
                    <a:gd name="connsiteY12" fmla="*/ 26717 h 86712"/>
                    <a:gd name="connsiteX13" fmla="*/ 34456 w 49356"/>
                    <a:gd name="connsiteY13" fmla="*/ 28123 h 86712"/>
                    <a:gd name="connsiteX14" fmla="*/ 40044 w 49356"/>
                    <a:gd name="connsiteY14" fmla="*/ 30467 h 86712"/>
                    <a:gd name="connsiteX15" fmla="*/ 40044 w 49356"/>
                    <a:gd name="connsiteY15" fmla="*/ 1875 h 86712"/>
                    <a:gd name="connsiteX16" fmla="*/ 39113 w 49356"/>
                    <a:gd name="connsiteY16" fmla="*/ 40778 h 86712"/>
                    <a:gd name="connsiteX17" fmla="*/ 33525 w 49356"/>
                    <a:gd name="connsiteY17" fmla="*/ 37966 h 86712"/>
                    <a:gd name="connsiteX18" fmla="*/ 26075 w 49356"/>
                    <a:gd name="connsiteY18" fmla="*/ 36560 h 86712"/>
                    <a:gd name="connsiteX19" fmla="*/ 18625 w 49356"/>
                    <a:gd name="connsiteY19" fmla="*/ 37966 h 86712"/>
                    <a:gd name="connsiteX20" fmla="*/ 13503 w 49356"/>
                    <a:gd name="connsiteY20" fmla="*/ 42185 h 86712"/>
                    <a:gd name="connsiteX21" fmla="*/ 10709 w 49356"/>
                    <a:gd name="connsiteY21" fmla="*/ 48747 h 86712"/>
                    <a:gd name="connsiteX22" fmla="*/ 9778 w 49356"/>
                    <a:gd name="connsiteY22" fmla="*/ 57183 h 86712"/>
                    <a:gd name="connsiteX23" fmla="*/ 14900 w 49356"/>
                    <a:gd name="connsiteY23" fmla="*/ 72651 h 86712"/>
                    <a:gd name="connsiteX24" fmla="*/ 27938 w 49356"/>
                    <a:gd name="connsiteY24" fmla="*/ 78276 h 86712"/>
                    <a:gd name="connsiteX25" fmla="*/ 34922 w 49356"/>
                    <a:gd name="connsiteY25" fmla="*/ 77807 h 86712"/>
                    <a:gd name="connsiteX26" fmla="*/ 39113 w 49356"/>
                    <a:gd name="connsiteY26" fmla="*/ 76870 h 86712"/>
                    <a:gd name="connsiteX27" fmla="*/ 39113 w 49356"/>
                    <a:gd name="connsiteY27" fmla="*/ 40778 h 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356" h="86712">
                      <a:moveTo>
                        <a:pt x="39113" y="1875"/>
                      </a:moveTo>
                      <a:lnTo>
                        <a:pt x="49356" y="0"/>
                      </a:lnTo>
                      <a:lnTo>
                        <a:pt x="49356" y="83900"/>
                      </a:lnTo>
                      <a:cubicBezTo>
                        <a:pt x="47028" y="84369"/>
                        <a:pt x="44235" y="85306"/>
                        <a:pt x="40510" y="85775"/>
                      </a:cubicBezTo>
                      <a:cubicBezTo>
                        <a:pt x="36785" y="86244"/>
                        <a:pt x="32594" y="86713"/>
                        <a:pt x="27938" y="86713"/>
                      </a:cubicBezTo>
                      <a:cubicBezTo>
                        <a:pt x="23747" y="86713"/>
                        <a:pt x="19556" y="86244"/>
                        <a:pt x="16297" y="84838"/>
                      </a:cubicBezTo>
                      <a:cubicBezTo>
                        <a:pt x="12572" y="83432"/>
                        <a:pt x="9778" y="81557"/>
                        <a:pt x="7450" y="78744"/>
                      </a:cubicBezTo>
                      <a:cubicBezTo>
                        <a:pt x="5122" y="76401"/>
                        <a:pt x="3259" y="73120"/>
                        <a:pt x="1863" y="69370"/>
                      </a:cubicBezTo>
                      <a:cubicBezTo>
                        <a:pt x="466" y="65620"/>
                        <a:pt x="0" y="61402"/>
                        <a:pt x="0" y="56715"/>
                      </a:cubicBezTo>
                      <a:cubicBezTo>
                        <a:pt x="0" y="52496"/>
                        <a:pt x="466" y="48278"/>
                        <a:pt x="1863" y="44528"/>
                      </a:cubicBezTo>
                      <a:cubicBezTo>
                        <a:pt x="2794" y="40778"/>
                        <a:pt x="4656" y="37497"/>
                        <a:pt x="6984" y="35154"/>
                      </a:cubicBezTo>
                      <a:cubicBezTo>
                        <a:pt x="9313" y="32341"/>
                        <a:pt x="11641" y="30467"/>
                        <a:pt x="14900" y="29060"/>
                      </a:cubicBezTo>
                      <a:cubicBezTo>
                        <a:pt x="18159" y="27654"/>
                        <a:pt x="21884" y="26717"/>
                        <a:pt x="25609" y="26717"/>
                      </a:cubicBezTo>
                      <a:cubicBezTo>
                        <a:pt x="28869" y="26717"/>
                        <a:pt x="31663" y="27186"/>
                        <a:pt x="34456" y="28123"/>
                      </a:cubicBezTo>
                      <a:cubicBezTo>
                        <a:pt x="36785" y="29060"/>
                        <a:pt x="38647" y="29998"/>
                        <a:pt x="40044" y="30467"/>
                      </a:cubicBezTo>
                      <a:lnTo>
                        <a:pt x="40044" y="1875"/>
                      </a:lnTo>
                      <a:close/>
                      <a:moveTo>
                        <a:pt x="39113" y="40778"/>
                      </a:moveTo>
                      <a:cubicBezTo>
                        <a:pt x="37716" y="39841"/>
                        <a:pt x="35853" y="38904"/>
                        <a:pt x="33525" y="37966"/>
                      </a:cubicBezTo>
                      <a:cubicBezTo>
                        <a:pt x="31197" y="37029"/>
                        <a:pt x="28869" y="36560"/>
                        <a:pt x="26075" y="36560"/>
                      </a:cubicBezTo>
                      <a:cubicBezTo>
                        <a:pt x="23281" y="36560"/>
                        <a:pt x="20488" y="37029"/>
                        <a:pt x="18625" y="37966"/>
                      </a:cubicBezTo>
                      <a:cubicBezTo>
                        <a:pt x="16763" y="38904"/>
                        <a:pt x="14900" y="40310"/>
                        <a:pt x="13503" y="42185"/>
                      </a:cubicBezTo>
                      <a:cubicBezTo>
                        <a:pt x="12106" y="44059"/>
                        <a:pt x="11175" y="46403"/>
                        <a:pt x="10709" y="48747"/>
                      </a:cubicBezTo>
                      <a:cubicBezTo>
                        <a:pt x="10244" y="51090"/>
                        <a:pt x="9778" y="53902"/>
                        <a:pt x="9778" y="57183"/>
                      </a:cubicBezTo>
                      <a:cubicBezTo>
                        <a:pt x="9778" y="63745"/>
                        <a:pt x="11641" y="68901"/>
                        <a:pt x="14900" y="72651"/>
                      </a:cubicBezTo>
                      <a:cubicBezTo>
                        <a:pt x="18159" y="76401"/>
                        <a:pt x="22350" y="78276"/>
                        <a:pt x="27938" y="78276"/>
                      </a:cubicBezTo>
                      <a:cubicBezTo>
                        <a:pt x="30731" y="78276"/>
                        <a:pt x="33059" y="78276"/>
                        <a:pt x="34922" y="77807"/>
                      </a:cubicBezTo>
                      <a:cubicBezTo>
                        <a:pt x="36785" y="77338"/>
                        <a:pt x="38181" y="77338"/>
                        <a:pt x="39113" y="76870"/>
                      </a:cubicBezTo>
                      <a:lnTo>
                        <a:pt x="39113" y="40778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5" name="Freihandform 74">
                  <a:extLst>
                    <a:ext uri="{FF2B5EF4-FFF2-40B4-BE49-F238E27FC236}">
                      <a16:creationId xmlns:a16="http://schemas.microsoft.com/office/drawing/2014/main" id="{E46A769A-25AA-410B-672D-E53E08B40319}"/>
                    </a:ext>
                  </a:extLst>
                </p:cNvPr>
                <p:cNvSpPr/>
                <p:nvPr/>
              </p:nvSpPr>
              <p:spPr>
                <a:xfrm>
                  <a:off x="7227119" y="870729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3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3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3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3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76" name="Freihandform 75">
                  <a:extLst>
                    <a:ext uri="{FF2B5EF4-FFF2-40B4-BE49-F238E27FC236}">
                      <a16:creationId xmlns:a16="http://schemas.microsoft.com/office/drawing/2014/main" id="{4BBB2A76-3A73-D6FA-08F5-1E884C27FDD7}"/>
                    </a:ext>
                  </a:extLst>
                </p:cNvPr>
                <p:cNvSpPr/>
                <p:nvPr/>
              </p:nvSpPr>
              <p:spPr>
                <a:xfrm>
                  <a:off x="7289047" y="870729"/>
                  <a:ext cx="32593" cy="58589"/>
                </a:xfrm>
                <a:custGeom>
                  <a:avLst/>
                  <a:gdLst>
                    <a:gd name="connsiteX0" fmla="*/ 21884 w 32593"/>
                    <a:gd name="connsiteY0" fmla="*/ 0 h 58589"/>
                    <a:gd name="connsiteX1" fmla="*/ 24678 w 32593"/>
                    <a:gd name="connsiteY1" fmla="*/ 0 h 58589"/>
                    <a:gd name="connsiteX2" fmla="*/ 27938 w 32593"/>
                    <a:gd name="connsiteY2" fmla="*/ 469 h 58589"/>
                    <a:gd name="connsiteX3" fmla="*/ 30731 w 32593"/>
                    <a:gd name="connsiteY3" fmla="*/ 937 h 58589"/>
                    <a:gd name="connsiteX4" fmla="*/ 32594 w 32593"/>
                    <a:gd name="connsiteY4" fmla="*/ 1406 h 58589"/>
                    <a:gd name="connsiteX5" fmla="*/ 30731 w 32593"/>
                    <a:gd name="connsiteY5" fmla="*/ 10312 h 58589"/>
                    <a:gd name="connsiteX6" fmla="*/ 26541 w 32593"/>
                    <a:gd name="connsiteY6" fmla="*/ 9374 h 58589"/>
                    <a:gd name="connsiteX7" fmla="*/ 19556 w 32593"/>
                    <a:gd name="connsiteY7" fmla="*/ 8906 h 58589"/>
                    <a:gd name="connsiteX8" fmla="*/ 13969 w 32593"/>
                    <a:gd name="connsiteY8" fmla="*/ 9374 h 58589"/>
                    <a:gd name="connsiteX9" fmla="*/ 10244 w 32593"/>
                    <a:gd name="connsiteY9" fmla="*/ 10312 h 58589"/>
                    <a:gd name="connsiteX10" fmla="*/ 10244 w 32593"/>
                    <a:gd name="connsiteY10" fmla="*/ 58590 h 58589"/>
                    <a:gd name="connsiteX11" fmla="*/ 0 w 32593"/>
                    <a:gd name="connsiteY11" fmla="*/ 58590 h 58589"/>
                    <a:gd name="connsiteX12" fmla="*/ 0 w 32593"/>
                    <a:gd name="connsiteY12" fmla="*/ 3750 h 58589"/>
                    <a:gd name="connsiteX13" fmla="*/ 8847 w 32593"/>
                    <a:gd name="connsiteY13" fmla="*/ 1406 h 58589"/>
                    <a:gd name="connsiteX14" fmla="*/ 21884 w 32593"/>
                    <a:gd name="connsiteY14" fmla="*/ 0 h 5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593" h="58589">
                      <a:moveTo>
                        <a:pt x="21884" y="0"/>
                      </a:moveTo>
                      <a:cubicBezTo>
                        <a:pt x="22816" y="0"/>
                        <a:pt x="23747" y="0"/>
                        <a:pt x="24678" y="0"/>
                      </a:cubicBezTo>
                      <a:cubicBezTo>
                        <a:pt x="25609" y="0"/>
                        <a:pt x="27006" y="469"/>
                        <a:pt x="27938" y="469"/>
                      </a:cubicBezTo>
                      <a:cubicBezTo>
                        <a:pt x="28869" y="469"/>
                        <a:pt x="30266" y="937"/>
                        <a:pt x="30731" y="937"/>
                      </a:cubicBezTo>
                      <a:cubicBezTo>
                        <a:pt x="31663" y="937"/>
                        <a:pt x="32128" y="1406"/>
                        <a:pt x="32594" y="1406"/>
                      </a:cubicBezTo>
                      <a:lnTo>
                        <a:pt x="30731" y="10312"/>
                      </a:lnTo>
                      <a:cubicBezTo>
                        <a:pt x="29800" y="9843"/>
                        <a:pt x="28403" y="9843"/>
                        <a:pt x="26541" y="9374"/>
                      </a:cubicBezTo>
                      <a:cubicBezTo>
                        <a:pt x="24678" y="8906"/>
                        <a:pt x="22350" y="8906"/>
                        <a:pt x="19556" y="8906"/>
                      </a:cubicBezTo>
                      <a:cubicBezTo>
                        <a:pt x="17694" y="8906"/>
                        <a:pt x="15831" y="8906"/>
                        <a:pt x="13969" y="9374"/>
                      </a:cubicBezTo>
                      <a:cubicBezTo>
                        <a:pt x="12106" y="9843"/>
                        <a:pt x="10709" y="9843"/>
                        <a:pt x="10244" y="10312"/>
                      </a:cubicBezTo>
                      <a:lnTo>
                        <a:pt x="10244" y="58590"/>
                      </a:lnTo>
                      <a:lnTo>
                        <a:pt x="0" y="58590"/>
                      </a:lnTo>
                      <a:lnTo>
                        <a:pt x="0" y="3750"/>
                      </a:lnTo>
                      <a:cubicBezTo>
                        <a:pt x="2328" y="2812"/>
                        <a:pt x="5588" y="1875"/>
                        <a:pt x="8847" y="1406"/>
                      </a:cubicBezTo>
                      <a:cubicBezTo>
                        <a:pt x="13503" y="469"/>
                        <a:pt x="17228" y="0"/>
                        <a:pt x="21884" y="0"/>
                      </a:cubicBezTo>
                      <a:close/>
                    </a:path>
                  </a:pathLst>
                </a:custGeom>
                <a:grpFill/>
                <a:ln w="285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80C53305-9A18-AE86-82E2-BA9B42FFCFD4}"/>
                  </a:ext>
                </a:extLst>
              </p:cNvPr>
              <p:cNvSpPr/>
              <p:nvPr/>
            </p:nvSpPr>
            <p:spPr>
              <a:xfrm>
                <a:off x="7352373" y="852449"/>
                <a:ext cx="53081" cy="76869"/>
              </a:xfrm>
              <a:custGeom>
                <a:avLst/>
                <a:gdLst>
                  <a:gd name="connsiteX0" fmla="*/ 20488 w 53081"/>
                  <a:gd name="connsiteY0" fmla="*/ 0 h 76869"/>
                  <a:gd name="connsiteX1" fmla="*/ 44700 w 53081"/>
                  <a:gd name="connsiteY1" fmla="*/ 6093 h 76869"/>
                  <a:gd name="connsiteX2" fmla="*/ 53081 w 53081"/>
                  <a:gd name="connsiteY2" fmla="*/ 24373 h 76869"/>
                  <a:gd name="connsiteX3" fmla="*/ 50753 w 53081"/>
                  <a:gd name="connsiteY3" fmla="*/ 35622 h 76869"/>
                  <a:gd name="connsiteX4" fmla="*/ 44235 w 53081"/>
                  <a:gd name="connsiteY4" fmla="*/ 43122 h 76869"/>
                  <a:gd name="connsiteX5" fmla="*/ 33525 w 53081"/>
                  <a:gd name="connsiteY5" fmla="*/ 47340 h 76869"/>
                  <a:gd name="connsiteX6" fmla="*/ 19091 w 53081"/>
                  <a:gd name="connsiteY6" fmla="*/ 48747 h 76869"/>
                  <a:gd name="connsiteX7" fmla="*/ 10709 w 53081"/>
                  <a:gd name="connsiteY7" fmla="*/ 48747 h 76869"/>
                  <a:gd name="connsiteX8" fmla="*/ 10709 w 53081"/>
                  <a:gd name="connsiteY8" fmla="*/ 76870 h 76869"/>
                  <a:gd name="connsiteX9" fmla="*/ 0 w 53081"/>
                  <a:gd name="connsiteY9" fmla="*/ 76870 h 76869"/>
                  <a:gd name="connsiteX10" fmla="*/ 0 w 53081"/>
                  <a:gd name="connsiteY10" fmla="*/ 1875 h 76869"/>
                  <a:gd name="connsiteX11" fmla="*/ 9778 w 53081"/>
                  <a:gd name="connsiteY11" fmla="*/ 469 h 76869"/>
                  <a:gd name="connsiteX12" fmla="*/ 20488 w 53081"/>
                  <a:gd name="connsiteY12" fmla="*/ 0 h 76869"/>
                  <a:gd name="connsiteX13" fmla="*/ 21419 w 53081"/>
                  <a:gd name="connsiteY13" fmla="*/ 9374 h 76869"/>
                  <a:gd name="connsiteX14" fmla="*/ 11175 w 53081"/>
                  <a:gd name="connsiteY14" fmla="*/ 9843 h 76869"/>
                  <a:gd name="connsiteX15" fmla="*/ 11175 w 53081"/>
                  <a:gd name="connsiteY15" fmla="*/ 39841 h 76869"/>
                  <a:gd name="connsiteX16" fmla="*/ 19091 w 53081"/>
                  <a:gd name="connsiteY16" fmla="*/ 39841 h 76869"/>
                  <a:gd name="connsiteX17" fmla="*/ 28869 w 53081"/>
                  <a:gd name="connsiteY17" fmla="*/ 38903 h 76869"/>
                  <a:gd name="connsiteX18" fmla="*/ 36319 w 53081"/>
                  <a:gd name="connsiteY18" fmla="*/ 36560 h 76869"/>
                  <a:gd name="connsiteX19" fmla="*/ 40975 w 53081"/>
                  <a:gd name="connsiteY19" fmla="*/ 31873 h 76869"/>
                  <a:gd name="connsiteX20" fmla="*/ 42838 w 53081"/>
                  <a:gd name="connsiteY20" fmla="*/ 24373 h 76869"/>
                  <a:gd name="connsiteX21" fmla="*/ 40975 w 53081"/>
                  <a:gd name="connsiteY21" fmla="*/ 17343 h 76869"/>
                  <a:gd name="connsiteX22" fmla="*/ 36319 w 53081"/>
                  <a:gd name="connsiteY22" fmla="*/ 12655 h 76869"/>
                  <a:gd name="connsiteX23" fmla="*/ 29800 w 53081"/>
                  <a:gd name="connsiteY23" fmla="*/ 10312 h 76869"/>
                  <a:gd name="connsiteX24" fmla="*/ 21419 w 53081"/>
                  <a:gd name="connsiteY24" fmla="*/ 9374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081" h="76869">
                    <a:moveTo>
                      <a:pt x="20488" y="0"/>
                    </a:moveTo>
                    <a:cubicBezTo>
                      <a:pt x="31197" y="0"/>
                      <a:pt x="39113" y="1875"/>
                      <a:pt x="44700" y="6093"/>
                    </a:cubicBezTo>
                    <a:cubicBezTo>
                      <a:pt x="50288" y="10312"/>
                      <a:pt x="53081" y="16405"/>
                      <a:pt x="53081" y="24373"/>
                    </a:cubicBezTo>
                    <a:cubicBezTo>
                      <a:pt x="53081" y="28592"/>
                      <a:pt x="52150" y="32341"/>
                      <a:pt x="50753" y="35622"/>
                    </a:cubicBezTo>
                    <a:cubicBezTo>
                      <a:pt x="49356" y="38903"/>
                      <a:pt x="47028" y="41247"/>
                      <a:pt x="44235" y="43122"/>
                    </a:cubicBezTo>
                    <a:cubicBezTo>
                      <a:pt x="41441" y="44997"/>
                      <a:pt x="37716" y="46403"/>
                      <a:pt x="33525" y="47340"/>
                    </a:cubicBezTo>
                    <a:cubicBezTo>
                      <a:pt x="29335" y="48278"/>
                      <a:pt x="24678" y="48747"/>
                      <a:pt x="19091" y="48747"/>
                    </a:cubicBezTo>
                    <a:lnTo>
                      <a:pt x="10709" y="48747"/>
                    </a:lnTo>
                    <a:lnTo>
                      <a:pt x="10709" y="76870"/>
                    </a:lnTo>
                    <a:lnTo>
                      <a:pt x="0" y="76870"/>
                    </a:lnTo>
                    <a:lnTo>
                      <a:pt x="0" y="1875"/>
                    </a:lnTo>
                    <a:cubicBezTo>
                      <a:pt x="2794" y="937"/>
                      <a:pt x="6519" y="469"/>
                      <a:pt x="9778" y="469"/>
                    </a:cubicBezTo>
                    <a:cubicBezTo>
                      <a:pt x="13038" y="469"/>
                      <a:pt x="17228" y="0"/>
                      <a:pt x="20488" y="0"/>
                    </a:cubicBezTo>
                    <a:close/>
                    <a:moveTo>
                      <a:pt x="21419" y="9374"/>
                    </a:moveTo>
                    <a:cubicBezTo>
                      <a:pt x="16763" y="9374"/>
                      <a:pt x="13503" y="9374"/>
                      <a:pt x="11175" y="9843"/>
                    </a:cubicBezTo>
                    <a:lnTo>
                      <a:pt x="11175" y="39841"/>
                    </a:lnTo>
                    <a:lnTo>
                      <a:pt x="19091" y="39841"/>
                    </a:lnTo>
                    <a:cubicBezTo>
                      <a:pt x="22816" y="39841"/>
                      <a:pt x="26075" y="39841"/>
                      <a:pt x="28869" y="38903"/>
                    </a:cubicBezTo>
                    <a:cubicBezTo>
                      <a:pt x="31663" y="38435"/>
                      <a:pt x="33991" y="37497"/>
                      <a:pt x="36319" y="36560"/>
                    </a:cubicBezTo>
                    <a:cubicBezTo>
                      <a:pt x="38181" y="35622"/>
                      <a:pt x="40044" y="33748"/>
                      <a:pt x="40975" y="31873"/>
                    </a:cubicBezTo>
                    <a:cubicBezTo>
                      <a:pt x="41906" y="29998"/>
                      <a:pt x="42838" y="27186"/>
                      <a:pt x="42838" y="24373"/>
                    </a:cubicBezTo>
                    <a:cubicBezTo>
                      <a:pt x="42838" y="21561"/>
                      <a:pt x="42372" y="19217"/>
                      <a:pt x="40975" y="17343"/>
                    </a:cubicBezTo>
                    <a:cubicBezTo>
                      <a:pt x="40044" y="15468"/>
                      <a:pt x="38181" y="14062"/>
                      <a:pt x="36319" y="12655"/>
                    </a:cubicBezTo>
                    <a:cubicBezTo>
                      <a:pt x="34456" y="11718"/>
                      <a:pt x="32128" y="10780"/>
                      <a:pt x="29800" y="10312"/>
                    </a:cubicBezTo>
                    <a:cubicBezTo>
                      <a:pt x="27472" y="9843"/>
                      <a:pt x="24213" y="9374"/>
                      <a:pt x="21419" y="9374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F473FECB-79D2-9C79-52F9-06ADABB57D02}"/>
                  </a:ext>
                </a:extLst>
              </p:cNvPr>
              <p:cNvSpPr/>
              <p:nvPr/>
            </p:nvSpPr>
            <p:spPr>
              <a:xfrm>
                <a:off x="7417095" y="844012"/>
                <a:ext cx="45631" cy="85306"/>
              </a:xfrm>
              <a:custGeom>
                <a:avLst/>
                <a:gdLst>
                  <a:gd name="connsiteX0" fmla="*/ 0 w 45631"/>
                  <a:gd name="connsiteY0" fmla="*/ 85306 h 85306"/>
                  <a:gd name="connsiteX1" fmla="*/ 0 w 45631"/>
                  <a:gd name="connsiteY1" fmla="*/ 1875 h 85306"/>
                  <a:gd name="connsiteX2" fmla="*/ 10244 w 45631"/>
                  <a:gd name="connsiteY2" fmla="*/ 0 h 85306"/>
                  <a:gd name="connsiteX3" fmla="*/ 10244 w 45631"/>
                  <a:gd name="connsiteY3" fmla="*/ 29060 h 85306"/>
                  <a:gd name="connsiteX4" fmla="*/ 16297 w 45631"/>
                  <a:gd name="connsiteY4" fmla="*/ 27186 h 85306"/>
                  <a:gd name="connsiteX5" fmla="*/ 22816 w 45631"/>
                  <a:gd name="connsiteY5" fmla="*/ 26717 h 85306"/>
                  <a:gd name="connsiteX6" fmla="*/ 33991 w 45631"/>
                  <a:gd name="connsiteY6" fmla="*/ 28592 h 85306"/>
                  <a:gd name="connsiteX7" fmla="*/ 40975 w 45631"/>
                  <a:gd name="connsiteY7" fmla="*/ 33748 h 85306"/>
                  <a:gd name="connsiteX8" fmla="*/ 44700 w 45631"/>
                  <a:gd name="connsiteY8" fmla="*/ 42185 h 85306"/>
                  <a:gd name="connsiteX9" fmla="*/ 45631 w 45631"/>
                  <a:gd name="connsiteY9" fmla="*/ 52965 h 85306"/>
                  <a:gd name="connsiteX10" fmla="*/ 45631 w 45631"/>
                  <a:gd name="connsiteY10" fmla="*/ 84838 h 85306"/>
                  <a:gd name="connsiteX11" fmla="*/ 35388 w 45631"/>
                  <a:gd name="connsiteY11" fmla="*/ 84838 h 85306"/>
                  <a:gd name="connsiteX12" fmla="*/ 35388 w 45631"/>
                  <a:gd name="connsiteY12" fmla="*/ 54840 h 85306"/>
                  <a:gd name="connsiteX13" fmla="*/ 34456 w 45631"/>
                  <a:gd name="connsiteY13" fmla="*/ 45934 h 85306"/>
                  <a:gd name="connsiteX14" fmla="*/ 32128 w 45631"/>
                  <a:gd name="connsiteY14" fmla="*/ 39841 h 85306"/>
                  <a:gd name="connsiteX15" fmla="*/ 27938 w 45631"/>
                  <a:gd name="connsiteY15" fmla="*/ 36560 h 85306"/>
                  <a:gd name="connsiteX16" fmla="*/ 20953 w 45631"/>
                  <a:gd name="connsiteY16" fmla="*/ 35622 h 85306"/>
                  <a:gd name="connsiteX17" fmla="*/ 17694 w 45631"/>
                  <a:gd name="connsiteY17" fmla="*/ 35622 h 85306"/>
                  <a:gd name="connsiteX18" fmla="*/ 14434 w 45631"/>
                  <a:gd name="connsiteY18" fmla="*/ 36091 h 85306"/>
                  <a:gd name="connsiteX19" fmla="*/ 11641 w 45631"/>
                  <a:gd name="connsiteY19" fmla="*/ 36560 h 85306"/>
                  <a:gd name="connsiteX20" fmla="*/ 9778 w 45631"/>
                  <a:gd name="connsiteY20" fmla="*/ 37029 h 85306"/>
                  <a:gd name="connsiteX21" fmla="*/ 9778 w 45631"/>
                  <a:gd name="connsiteY21" fmla="*/ 84369 h 85306"/>
                  <a:gd name="connsiteX22" fmla="*/ 0 w 45631"/>
                  <a:gd name="connsiteY22" fmla="*/ 84369 h 8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631" h="85306">
                    <a:moveTo>
                      <a:pt x="0" y="85306"/>
                    </a:move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29060"/>
                    </a:lnTo>
                    <a:cubicBezTo>
                      <a:pt x="12106" y="28123"/>
                      <a:pt x="13969" y="27654"/>
                      <a:pt x="16297" y="27186"/>
                    </a:cubicBezTo>
                    <a:cubicBezTo>
                      <a:pt x="18625" y="26717"/>
                      <a:pt x="20488" y="26717"/>
                      <a:pt x="22816" y="26717"/>
                    </a:cubicBezTo>
                    <a:cubicBezTo>
                      <a:pt x="27472" y="26717"/>
                      <a:pt x="31197" y="27186"/>
                      <a:pt x="33991" y="28592"/>
                    </a:cubicBezTo>
                    <a:cubicBezTo>
                      <a:pt x="36785" y="29998"/>
                      <a:pt x="39113" y="31873"/>
                      <a:pt x="40975" y="33748"/>
                    </a:cubicBezTo>
                    <a:cubicBezTo>
                      <a:pt x="42838" y="35622"/>
                      <a:pt x="44235" y="38904"/>
                      <a:pt x="44700" y="42185"/>
                    </a:cubicBezTo>
                    <a:cubicBezTo>
                      <a:pt x="45631" y="45466"/>
                      <a:pt x="45631" y="48747"/>
                      <a:pt x="45631" y="52965"/>
                    </a:cubicBezTo>
                    <a:lnTo>
                      <a:pt x="45631" y="84838"/>
                    </a:lnTo>
                    <a:lnTo>
                      <a:pt x="35388" y="84838"/>
                    </a:lnTo>
                    <a:lnTo>
                      <a:pt x="35388" y="54840"/>
                    </a:lnTo>
                    <a:cubicBezTo>
                      <a:pt x="35388" y="51559"/>
                      <a:pt x="34922" y="48278"/>
                      <a:pt x="34456" y="45934"/>
                    </a:cubicBezTo>
                    <a:cubicBezTo>
                      <a:pt x="33991" y="43591"/>
                      <a:pt x="33059" y="41247"/>
                      <a:pt x="32128" y="39841"/>
                    </a:cubicBezTo>
                    <a:cubicBezTo>
                      <a:pt x="31197" y="38435"/>
                      <a:pt x="29800" y="37029"/>
                      <a:pt x="27938" y="36560"/>
                    </a:cubicBezTo>
                    <a:cubicBezTo>
                      <a:pt x="26075" y="36091"/>
                      <a:pt x="23747" y="35622"/>
                      <a:pt x="20953" y="35622"/>
                    </a:cubicBezTo>
                    <a:cubicBezTo>
                      <a:pt x="20022" y="35622"/>
                      <a:pt x="18625" y="35622"/>
                      <a:pt x="17694" y="35622"/>
                    </a:cubicBezTo>
                    <a:cubicBezTo>
                      <a:pt x="16763" y="35622"/>
                      <a:pt x="15366" y="36091"/>
                      <a:pt x="14434" y="36091"/>
                    </a:cubicBezTo>
                    <a:cubicBezTo>
                      <a:pt x="13503" y="36091"/>
                      <a:pt x="12572" y="36560"/>
                      <a:pt x="11641" y="36560"/>
                    </a:cubicBezTo>
                    <a:cubicBezTo>
                      <a:pt x="10709" y="36560"/>
                      <a:pt x="10244" y="37029"/>
                      <a:pt x="9778" y="37029"/>
                    </a:cubicBezTo>
                    <a:lnTo>
                      <a:pt x="9778" y="84369"/>
                    </a:lnTo>
                    <a:lnTo>
                      <a:pt x="0" y="84369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7561EAA8-AB45-F7FC-BB78-DC7D856A316F}"/>
                  </a:ext>
                </a:extLst>
              </p:cNvPr>
              <p:cNvSpPr/>
              <p:nvPr/>
            </p:nvSpPr>
            <p:spPr>
              <a:xfrm>
                <a:off x="7474833" y="870729"/>
                <a:ext cx="53081" cy="59995"/>
              </a:xfrm>
              <a:custGeom>
                <a:avLst/>
                <a:gdLst>
                  <a:gd name="connsiteX0" fmla="*/ 53081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1 w 53081"/>
                  <a:gd name="connsiteY16" fmla="*/ 29998 h 59995"/>
                  <a:gd name="connsiteX17" fmla="*/ 42838 w 53081"/>
                  <a:gd name="connsiteY17" fmla="*/ 29998 h 59995"/>
                  <a:gd name="connsiteX18" fmla="*/ 38647 w 53081"/>
                  <a:gd name="connsiteY18" fmla="*/ 14530 h 59995"/>
                  <a:gd name="connsiteX19" fmla="*/ 27006 w 53081"/>
                  <a:gd name="connsiteY19" fmla="*/ 8906 h 59995"/>
                  <a:gd name="connsiteX20" fmla="*/ 15366 w 53081"/>
                  <a:gd name="connsiteY20" fmla="*/ 14530 h 59995"/>
                  <a:gd name="connsiteX21" fmla="*/ 11175 w 53081"/>
                  <a:gd name="connsiteY21" fmla="*/ 29998 h 59995"/>
                  <a:gd name="connsiteX22" fmla="*/ 15366 w 53081"/>
                  <a:gd name="connsiteY22" fmla="*/ 45466 h 59995"/>
                  <a:gd name="connsiteX23" fmla="*/ 27006 w 53081"/>
                  <a:gd name="connsiteY23" fmla="*/ 51090 h 59995"/>
                  <a:gd name="connsiteX24" fmla="*/ 38647 w 53081"/>
                  <a:gd name="connsiteY24" fmla="*/ 45466 h 59995"/>
                  <a:gd name="connsiteX25" fmla="*/ 42838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1" y="29998"/>
                    </a:moveTo>
                    <a:cubicBezTo>
                      <a:pt x="53081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616" y="21561"/>
                      <a:pt x="53081" y="25779"/>
                      <a:pt x="53081" y="29998"/>
                    </a:cubicBezTo>
                    <a:close/>
                    <a:moveTo>
                      <a:pt x="42838" y="29998"/>
                    </a:moveTo>
                    <a:cubicBezTo>
                      <a:pt x="42838" y="23436"/>
                      <a:pt x="41441" y="18280"/>
                      <a:pt x="38647" y="14530"/>
                    </a:cubicBezTo>
                    <a:cubicBezTo>
                      <a:pt x="35853" y="10780"/>
                      <a:pt x="31663" y="8906"/>
                      <a:pt x="27006" y="8906"/>
                    </a:cubicBezTo>
                    <a:cubicBezTo>
                      <a:pt x="21884" y="8906"/>
                      <a:pt x="18159" y="10780"/>
                      <a:pt x="15366" y="14530"/>
                    </a:cubicBezTo>
                    <a:cubicBezTo>
                      <a:pt x="12572" y="18280"/>
                      <a:pt x="11175" y="23436"/>
                      <a:pt x="11175" y="29998"/>
                    </a:cubicBezTo>
                    <a:cubicBezTo>
                      <a:pt x="11175" y="36560"/>
                      <a:pt x="12572" y="41716"/>
                      <a:pt x="15366" y="45466"/>
                    </a:cubicBezTo>
                    <a:cubicBezTo>
                      <a:pt x="18159" y="49215"/>
                      <a:pt x="22350" y="51090"/>
                      <a:pt x="27006" y="51090"/>
                    </a:cubicBezTo>
                    <a:cubicBezTo>
                      <a:pt x="32128" y="51090"/>
                      <a:pt x="35853" y="49215"/>
                      <a:pt x="38647" y="45466"/>
                    </a:cubicBezTo>
                    <a:cubicBezTo>
                      <a:pt x="41441" y="41716"/>
                      <a:pt x="42838" y="36560"/>
                      <a:pt x="42838" y="2999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F492F118-4C44-2C1A-D39E-0FEDBA8D9A88}"/>
                  </a:ext>
                </a:extLst>
              </p:cNvPr>
              <p:cNvSpPr/>
              <p:nvPr/>
            </p:nvSpPr>
            <p:spPr>
              <a:xfrm>
                <a:off x="7538158" y="870729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1175 w 49822"/>
                  <a:gd name="connsiteY9" fmla="*/ 32810 h 59527"/>
                  <a:gd name="connsiteX10" fmla="*/ 16297 w 49822"/>
                  <a:gd name="connsiteY10" fmla="*/ 46403 h 59527"/>
                  <a:gd name="connsiteX11" fmla="*/ 30266 w 49822"/>
                  <a:gd name="connsiteY11" fmla="*/ 51090 h 59527"/>
                  <a:gd name="connsiteX12" fmla="*/ 39113 w 49822"/>
                  <a:gd name="connsiteY12" fmla="*/ 50153 h 59527"/>
                  <a:gd name="connsiteX13" fmla="*/ 44700 w 49822"/>
                  <a:gd name="connsiteY13" fmla="*/ 48278 h 59527"/>
                  <a:gd name="connsiteX14" fmla="*/ 46097 w 49822"/>
                  <a:gd name="connsiteY14" fmla="*/ 56715 h 59527"/>
                  <a:gd name="connsiteX15" fmla="*/ 39578 w 49822"/>
                  <a:gd name="connsiteY15" fmla="*/ 58590 h 59527"/>
                  <a:gd name="connsiteX16" fmla="*/ 28869 w 49822"/>
                  <a:gd name="connsiteY16" fmla="*/ 59527 h 59527"/>
                  <a:gd name="connsiteX17" fmla="*/ 16297 w 49822"/>
                  <a:gd name="connsiteY17" fmla="*/ 57183 h 59527"/>
                  <a:gd name="connsiteX18" fmla="*/ 7450 w 49822"/>
                  <a:gd name="connsiteY18" fmla="*/ 51090 h 59527"/>
                  <a:gd name="connsiteX19" fmla="*/ 2328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906 h 59527"/>
                  <a:gd name="connsiteX24" fmla="*/ 20022 w 49822"/>
                  <a:gd name="connsiteY24" fmla="*/ 10312 h 59527"/>
                  <a:gd name="connsiteX25" fmla="*/ 15366 w 49822"/>
                  <a:gd name="connsiteY25" fmla="*/ 14062 h 59527"/>
                  <a:gd name="connsiteX26" fmla="*/ 12572 w 49822"/>
                  <a:gd name="connsiteY26" fmla="*/ 19217 h 59527"/>
                  <a:gd name="connsiteX27" fmla="*/ 11175 w 49822"/>
                  <a:gd name="connsiteY27" fmla="*/ 24842 h 59527"/>
                  <a:gd name="connsiteX28" fmla="*/ 39113 w 49822"/>
                  <a:gd name="connsiteY28" fmla="*/ 24842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1175" y="32810"/>
                    </a:lnTo>
                    <a:cubicBezTo>
                      <a:pt x="11641" y="38903"/>
                      <a:pt x="13503" y="43122"/>
                      <a:pt x="16297" y="46403"/>
                    </a:cubicBezTo>
                    <a:cubicBezTo>
                      <a:pt x="19091" y="49684"/>
                      <a:pt x="23747" y="51090"/>
                      <a:pt x="30266" y="51090"/>
                    </a:cubicBezTo>
                    <a:cubicBezTo>
                      <a:pt x="33991" y="51090"/>
                      <a:pt x="36785" y="50621"/>
                      <a:pt x="39113" y="50153"/>
                    </a:cubicBezTo>
                    <a:cubicBezTo>
                      <a:pt x="41441" y="49684"/>
                      <a:pt x="43303" y="48747"/>
                      <a:pt x="44700" y="48278"/>
                    </a:cubicBezTo>
                    <a:lnTo>
                      <a:pt x="46097" y="56715"/>
                    </a:lnTo>
                    <a:cubicBezTo>
                      <a:pt x="44700" y="57183"/>
                      <a:pt x="42838" y="58121"/>
                      <a:pt x="39578" y="58590"/>
                    </a:cubicBezTo>
                    <a:cubicBezTo>
                      <a:pt x="36319" y="59527"/>
                      <a:pt x="33059" y="59527"/>
                      <a:pt x="28869" y="59527"/>
                    </a:cubicBezTo>
                    <a:cubicBezTo>
                      <a:pt x="23747" y="59527"/>
                      <a:pt x="19556" y="58590"/>
                      <a:pt x="16297" y="57183"/>
                    </a:cubicBezTo>
                    <a:cubicBezTo>
                      <a:pt x="12572" y="55777"/>
                      <a:pt x="9778" y="53434"/>
                      <a:pt x="7450" y="51090"/>
                    </a:cubicBezTo>
                    <a:cubicBezTo>
                      <a:pt x="5122" y="48278"/>
                      <a:pt x="3259" y="45466"/>
                      <a:pt x="2328" y="41716"/>
                    </a:cubicBezTo>
                    <a:cubicBezTo>
                      <a:pt x="466" y="38435"/>
                      <a:pt x="0" y="34685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906"/>
                      <a:pt x="26075" y="8906"/>
                    </a:cubicBezTo>
                    <a:cubicBezTo>
                      <a:pt x="23747" y="8906"/>
                      <a:pt x="21884" y="9374"/>
                      <a:pt x="20022" y="10312"/>
                    </a:cubicBezTo>
                    <a:cubicBezTo>
                      <a:pt x="18159" y="11249"/>
                      <a:pt x="16763" y="12187"/>
                      <a:pt x="15366" y="14062"/>
                    </a:cubicBezTo>
                    <a:cubicBezTo>
                      <a:pt x="13969" y="15468"/>
                      <a:pt x="13038" y="17343"/>
                      <a:pt x="12572" y="19217"/>
                    </a:cubicBezTo>
                    <a:cubicBezTo>
                      <a:pt x="12106" y="21092"/>
                      <a:pt x="11641" y="22967"/>
                      <a:pt x="11175" y="24842"/>
                    </a:cubicBezTo>
                    <a:lnTo>
                      <a:pt x="39113" y="24842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482D9494-D693-541B-A779-F621C74EFED2}"/>
                  </a:ext>
                </a:extLst>
              </p:cNvPr>
              <p:cNvSpPr/>
              <p:nvPr/>
            </p:nvSpPr>
            <p:spPr>
              <a:xfrm>
                <a:off x="7600552" y="871198"/>
                <a:ext cx="46097" cy="58589"/>
              </a:xfrm>
              <a:custGeom>
                <a:avLst/>
                <a:gdLst>
                  <a:gd name="connsiteX0" fmla="*/ 466 w 46097"/>
                  <a:gd name="connsiteY0" fmla="*/ 2812 h 58589"/>
                  <a:gd name="connsiteX1" fmla="*/ 9778 w 46097"/>
                  <a:gd name="connsiteY1" fmla="*/ 937 h 58589"/>
                  <a:gd name="connsiteX2" fmla="*/ 23281 w 46097"/>
                  <a:gd name="connsiteY2" fmla="*/ 0 h 58589"/>
                  <a:gd name="connsiteX3" fmla="*/ 34456 w 46097"/>
                  <a:gd name="connsiteY3" fmla="*/ 1875 h 58589"/>
                  <a:gd name="connsiteX4" fmla="*/ 41441 w 46097"/>
                  <a:gd name="connsiteY4" fmla="*/ 7031 h 58589"/>
                  <a:gd name="connsiteX5" fmla="*/ 45166 w 46097"/>
                  <a:gd name="connsiteY5" fmla="*/ 15468 h 58589"/>
                  <a:gd name="connsiteX6" fmla="*/ 46097 w 46097"/>
                  <a:gd name="connsiteY6" fmla="*/ 26248 h 58589"/>
                  <a:gd name="connsiteX7" fmla="*/ 46097 w 46097"/>
                  <a:gd name="connsiteY7" fmla="*/ 58121 h 58589"/>
                  <a:gd name="connsiteX8" fmla="*/ 35853 w 46097"/>
                  <a:gd name="connsiteY8" fmla="*/ 58121 h 58589"/>
                  <a:gd name="connsiteX9" fmla="*/ 35853 w 46097"/>
                  <a:gd name="connsiteY9" fmla="*/ 28123 h 58589"/>
                  <a:gd name="connsiteX10" fmla="*/ 34922 w 46097"/>
                  <a:gd name="connsiteY10" fmla="*/ 19217 h 58589"/>
                  <a:gd name="connsiteX11" fmla="*/ 32594 w 46097"/>
                  <a:gd name="connsiteY11" fmla="*/ 13124 h 58589"/>
                  <a:gd name="connsiteX12" fmla="*/ 28403 w 46097"/>
                  <a:gd name="connsiteY12" fmla="*/ 9843 h 58589"/>
                  <a:gd name="connsiteX13" fmla="*/ 21419 w 46097"/>
                  <a:gd name="connsiteY13" fmla="*/ 8906 h 58589"/>
                  <a:gd name="connsiteX14" fmla="*/ 18159 w 46097"/>
                  <a:gd name="connsiteY14" fmla="*/ 8906 h 58589"/>
                  <a:gd name="connsiteX15" fmla="*/ 14900 w 46097"/>
                  <a:gd name="connsiteY15" fmla="*/ 9374 h 58589"/>
                  <a:gd name="connsiteX16" fmla="*/ 12106 w 46097"/>
                  <a:gd name="connsiteY16" fmla="*/ 9843 h 58589"/>
                  <a:gd name="connsiteX17" fmla="*/ 10244 w 46097"/>
                  <a:gd name="connsiteY17" fmla="*/ 10312 h 58589"/>
                  <a:gd name="connsiteX18" fmla="*/ 10244 w 46097"/>
                  <a:gd name="connsiteY18" fmla="*/ 58590 h 58589"/>
                  <a:gd name="connsiteX19" fmla="*/ 0 w 46097"/>
                  <a:gd name="connsiteY19" fmla="*/ 58590 h 58589"/>
                  <a:gd name="connsiteX20" fmla="*/ 0 w 46097"/>
                  <a:gd name="connsiteY20" fmla="*/ 2812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097" h="58589">
                    <a:moveTo>
                      <a:pt x="466" y="2812"/>
                    </a:moveTo>
                    <a:cubicBezTo>
                      <a:pt x="2794" y="2344"/>
                      <a:pt x="6053" y="1406"/>
                      <a:pt x="9778" y="937"/>
                    </a:cubicBezTo>
                    <a:cubicBezTo>
                      <a:pt x="13503" y="469"/>
                      <a:pt x="18159" y="0"/>
                      <a:pt x="23281" y="0"/>
                    </a:cubicBezTo>
                    <a:cubicBezTo>
                      <a:pt x="27938" y="0"/>
                      <a:pt x="31663" y="469"/>
                      <a:pt x="34456" y="1875"/>
                    </a:cubicBezTo>
                    <a:cubicBezTo>
                      <a:pt x="37250" y="3281"/>
                      <a:pt x="39578" y="5156"/>
                      <a:pt x="41441" y="7031"/>
                    </a:cubicBezTo>
                    <a:cubicBezTo>
                      <a:pt x="43303" y="8906"/>
                      <a:pt x="44700" y="12187"/>
                      <a:pt x="45166" y="15468"/>
                    </a:cubicBezTo>
                    <a:cubicBezTo>
                      <a:pt x="46097" y="18749"/>
                      <a:pt x="46097" y="22030"/>
                      <a:pt x="46097" y="26248"/>
                    </a:cubicBezTo>
                    <a:lnTo>
                      <a:pt x="46097" y="58121"/>
                    </a:lnTo>
                    <a:lnTo>
                      <a:pt x="35853" y="58121"/>
                    </a:lnTo>
                    <a:lnTo>
                      <a:pt x="35853" y="28123"/>
                    </a:lnTo>
                    <a:cubicBezTo>
                      <a:pt x="35853" y="24842"/>
                      <a:pt x="35388" y="21561"/>
                      <a:pt x="34922" y="19217"/>
                    </a:cubicBezTo>
                    <a:cubicBezTo>
                      <a:pt x="34456" y="16874"/>
                      <a:pt x="33525" y="14530"/>
                      <a:pt x="32594" y="13124"/>
                    </a:cubicBezTo>
                    <a:cubicBezTo>
                      <a:pt x="31663" y="11718"/>
                      <a:pt x="30266" y="10312"/>
                      <a:pt x="28403" y="9843"/>
                    </a:cubicBezTo>
                    <a:cubicBezTo>
                      <a:pt x="26541" y="9374"/>
                      <a:pt x="24213" y="8906"/>
                      <a:pt x="21419" y="8906"/>
                    </a:cubicBezTo>
                    <a:cubicBezTo>
                      <a:pt x="20488" y="8906"/>
                      <a:pt x="19091" y="8906"/>
                      <a:pt x="18159" y="8906"/>
                    </a:cubicBezTo>
                    <a:cubicBezTo>
                      <a:pt x="17228" y="8906"/>
                      <a:pt x="15831" y="8906"/>
                      <a:pt x="14900" y="9374"/>
                    </a:cubicBezTo>
                    <a:cubicBezTo>
                      <a:pt x="13969" y="9374"/>
                      <a:pt x="13038" y="9843"/>
                      <a:pt x="12106" y="9843"/>
                    </a:cubicBezTo>
                    <a:cubicBezTo>
                      <a:pt x="11175" y="9843"/>
                      <a:pt x="10709" y="10312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2812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FD4C80C5-5E17-04AA-ABD9-702374523E83}"/>
                  </a:ext>
                </a:extLst>
              </p:cNvPr>
              <p:cNvSpPr/>
              <p:nvPr/>
            </p:nvSpPr>
            <p:spPr>
              <a:xfrm>
                <a:off x="7660618" y="848699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469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655"/>
                      <a:pt x="8381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:a16="http://schemas.microsoft.com/office/drawing/2014/main" id="{59F296B3-4ADB-180A-F55A-7D5CC9DAE4D5}"/>
                  </a:ext>
                </a:extLst>
              </p:cNvPr>
              <p:cNvSpPr/>
              <p:nvPr/>
            </p:nvSpPr>
            <p:spPr>
              <a:xfrm>
                <a:off x="7682502" y="873073"/>
                <a:ext cx="52615" cy="56714"/>
              </a:xfrm>
              <a:custGeom>
                <a:avLst/>
                <a:gdLst>
                  <a:gd name="connsiteX0" fmla="*/ 40044 w 52615"/>
                  <a:gd name="connsiteY0" fmla="*/ 56246 h 56714"/>
                  <a:gd name="connsiteX1" fmla="*/ 37250 w 52615"/>
                  <a:gd name="connsiteY1" fmla="*/ 51090 h 56714"/>
                  <a:gd name="connsiteX2" fmla="*/ 33525 w 52615"/>
                  <a:gd name="connsiteY2" fmla="*/ 44997 h 56714"/>
                  <a:gd name="connsiteX3" fmla="*/ 29334 w 52615"/>
                  <a:gd name="connsiteY3" fmla="*/ 38903 h 56714"/>
                  <a:gd name="connsiteX4" fmla="*/ 25144 w 52615"/>
                  <a:gd name="connsiteY4" fmla="*/ 33279 h 56714"/>
                  <a:gd name="connsiteX5" fmla="*/ 20953 w 52615"/>
                  <a:gd name="connsiteY5" fmla="*/ 39372 h 56714"/>
                  <a:gd name="connsiteX6" fmla="*/ 16763 w 52615"/>
                  <a:gd name="connsiteY6" fmla="*/ 45466 h 56714"/>
                  <a:gd name="connsiteX7" fmla="*/ 13037 w 52615"/>
                  <a:gd name="connsiteY7" fmla="*/ 51559 h 56714"/>
                  <a:gd name="connsiteX8" fmla="*/ 10244 w 52615"/>
                  <a:gd name="connsiteY8" fmla="*/ 56715 h 56714"/>
                  <a:gd name="connsiteX9" fmla="*/ 0 w 52615"/>
                  <a:gd name="connsiteY9" fmla="*/ 56715 h 56714"/>
                  <a:gd name="connsiteX10" fmla="*/ 9313 w 52615"/>
                  <a:gd name="connsiteY10" fmla="*/ 41716 h 56714"/>
                  <a:gd name="connsiteX11" fmla="*/ 20022 w 52615"/>
                  <a:gd name="connsiteY11" fmla="*/ 27186 h 56714"/>
                  <a:gd name="connsiteX12" fmla="*/ 1397 w 52615"/>
                  <a:gd name="connsiteY12" fmla="*/ 0 h 56714"/>
                  <a:gd name="connsiteX13" fmla="*/ 13037 w 52615"/>
                  <a:gd name="connsiteY13" fmla="*/ 0 h 56714"/>
                  <a:gd name="connsiteX14" fmla="*/ 26541 w 52615"/>
                  <a:gd name="connsiteY14" fmla="*/ 20155 h 56714"/>
                  <a:gd name="connsiteX15" fmla="*/ 40044 w 52615"/>
                  <a:gd name="connsiteY15" fmla="*/ 0 h 56714"/>
                  <a:gd name="connsiteX16" fmla="*/ 50753 w 52615"/>
                  <a:gd name="connsiteY16" fmla="*/ 0 h 56714"/>
                  <a:gd name="connsiteX17" fmla="*/ 32594 w 52615"/>
                  <a:gd name="connsiteY17" fmla="*/ 26248 h 56714"/>
                  <a:gd name="connsiteX18" fmla="*/ 43303 w 52615"/>
                  <a:gd name="connsiteY18" fmla="*/ 41247 h 56714"/>
                  <a:gd name="connsiteX19" fmla="*/ 52616 w 52615"/>
                  <a:gd name="connsiteY19" fmla="*/ 56715 h 56714"/>
                  <a:gd name="connsiteX20" fmla="*/ 40044 w 52615"/>
                  <a:gd name="connsiteY20" fmla="*/ 56715 h 5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615" h="56714">
                    <a:moveTo>
                      <a:pt x="40044" y="56246"/>
                    </a:moveTo>
                    <a:cubicBezTo>
                      <a:pt x="39113" y="54840"/>
                      <a:pt x="38181" y="52965"/>
                      <a:pt x="37250" y="51090"/>
                    </a:cubicBezTo>
                    <a:cubicBezTo>
                      <a:pt x="36319" y="49215"/>
                      <a:pt x="34922" y="46872"/>
                      <a:pt x="33525" y="44997"/>
                    </a:cubicBezTo>
                    <a:cubicBezTo>
                      <a:pt x="32128" y="43122"/>
                      <a:pt x="30731" y="40778"/>
                      <a:pt x="29334" y="38903"/>
                    </a:cubicBezTo>
                    <a:cubicBezTo>
                      <a:pt x="27938" y="37029"/>
                      <a:pt x="26541" y="35154"/>
                      <a:pt x="25144" y="33279"/>
                    </a:cubicBezTo>
                    <a:cubicBezTo>
                      <a:pt x="23747" y="35154"/>
                      <a:pt x="22350" y="37029"/>
                      <a:pt x="20953" y="39372"/>
                    </a:cubicBezTo>
                    <a:cubicBezTo>
                      <a:pt x="19556" y="41247"/>
                      <a:pt x="18159" y="43591"/>
                      <a:pt x="16763" y="45466"/>
                    </a:cubicBezTo>
                    <a:cubicBezTo>
                      <a:pt x="15366" y="47340"/>
                      <a:pt x="13969" y="49684"/>
                      <a:pt x="13037" y="51559"/>
                    </a:cubicBezTo>
                    <a:cubicBezTo>
                      <a:pt x="12106" y="53434"/>
                      <a:pt x="10709" y="55309"/>
                      <a:pt x="10244" y="56715"/>
                    </a:cubicBezTo>
                    <a:lnTo>
                      <a:pt x="0" y="56715"/>
                    </a:lnTo>
                    <a:cubicBezTo>
                      <a:pt x="2328" y="51559"/>
                      <a:pt x="5588" y="46872"/>
                      <a:pt x="9313" y="41716"/>
                    </a:cubicBezTo>
                    <a:cubicBezTo>
                      <a:pt x="13037" y="36560"/>
                      <a:pt x="16297" y="31873"/>
                      <a:pt x="20022" y="27186"/>
                    </a:cubicBezTo>
                    <a:lnTo>
                      <a:pt x="1397" y="0"/>
                    </a:lnTo>
                    <a:lnTo>
                      <a:pt x="13037" y="0"/>
                    </a:lnTo>
                    <a:lnTo>
                      <a:pt x="26541" y="20155"/>
                    </a:lnTo>
                    <a:lnTo>
                      <a:pt x="40044" y="0"/>
                    </a:lnTo>
                    <a:lnTo>
                      <a:pt x="50753" y="0"/>
                    </a:lnTo>
                    <a:lnTo>
                      <a:pt x="32594" y="26248"/>
                    </a:lnTo>
                    <a:cubicBezTo>
                      <a:pt x="35853" y="30935"/>
                      <a:pt x="39578" y="36091"/>
                      <a:pt x="43303" y="41247"/>
                    </a:cubicBezTo>
                    <a:cubicBezTo>
                      <a:pt x="47028" y="46403"/>
                      <a:pt x="50288" y="51559"/>
                      <a:pt x="52616" y="56715"/>
                    </a:cubicBezTo>
                    <a:lnTo>
                      <a:pt x="40044" y="5671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:a16="http://schemas.microsoft.com/office/drawing/2014/main" id="{4BA2FEF4-55C4-9049-8A60-FB8416764989}"/>
                  </a:ext>
                </a:extLst>
              </p:cNvPr>
              <p:cNvSpPr/>
              <p:nvPr/>
            </p:nvSpPr>
            <p:spPr>
              <a:xfrm>
                <a:off x="7761659" y="851512"/>
                <a:ext cx="59600" cy="79213"/>
              </a:xfrm>
              <a:custGeom>
                <a:avLst/>
                <a:gdLst>
                  <a:gd name="connsiteX0" fmla="*/ 48891 w 59600"/>
                  <a:gd name="connsiteY0" fmla="*/ 40310 h 79213"/>
                  <a:gd name="connsiteX1" fmla="*/ 59600 w 59600"/>
                  <a:gd name="connsiteY1" fmla="*/ 40310 h 79213"/>
                  <a:gd name="connsiteX2" fmla="*/ 59600 w 59600"/>
                  <a:gd name="connsiteY2" fmla="*/ 75932 h 79213"/>
                  <a:gd name="connsiteX3" fmla="*/ 55875 w 59600"/>
                  <a:gd name="connsiteY3" fmla="*/ 76870 h 79213"/>
                  <a:gd name="connsiteX4" fmla="*/ 50288 w 59600"/>
                  <a:gd name="connsiteY4" fmla="*/ 77807 h 79213"/>
                  <a:gd name="connsiteX5" fmla="*/ 43303 w 59600"/>
                  <a:gd name="connsiteY5" fmla="*/ 78744 h 79213"/>
                  <a:gd name="connsiteX6" fmla="*/ 35388 w 59600"/>
                  <a:gd name="connsiteY6" fmla="*/ 79213 h 79213"/>
                  <a:gd name="connsiteX7" fmla="*/ 20953 w 59600"/>
                  <a:gd name="connsiteY7" fmla="*/ 76401 h 79213"/>
                  <a:gd name="connsiteX8" fmla="*/ 9778 w 59600"/>
                  <a:gd name="connsiteY8" fmla="*/ 68901 h 79213"/>
                  <a:gd name="connsiteX9" fmla="*/ 2328 w 59600"/>
                  <a:gd name="connsiteY9" fmla="*/ 56715 h 79213"/>
                  <a:gd name="connsiteX10" fmla="*/ 0 w 59600"/>
                  <a:gd name="connsiteY10" fmla="*/ 39841 h 79213"/>
                  <a:gd name="connsiteX11" fmla="*/ 2794 w 59600"/>
                  <a:gd name="connsiteY11" fmla="*/ 22967 h 79213"/>
                  <a:gd name="connsiteX12" fmla="*/ 10709 w 59600"/>
                  <a:gd name="connsiteY12" fmla="*/ 10312 h 79213"/>
                  <a:gd name="connsiteX13" fmla="*/ 22350 w 59600"/>
                  <a:gd name="connsiteY13" fmla="*/ 2812 h 79213"/>
                  <a:gd name="connsiteX14" fmla="*/ 36319 w 59600"/>
                  <a:gd name="connsiteY14" fmla="*/ 0 h 79213"/>
                  <a:gd name="connsiteX15" fmla="*/ 45631 w 59600"/>
                  <a:gd name="connsiteY15" fmla="*/ 469 h 79213"/>
                  <a:gd name="connsiteX16" fmla="*/ 52616 w 59600"/>
                  <a:gd name="connsiteY16" fmla="*/ 1875 h 79213"/>
                  <a:gd name="connsiteX17" fmla="*/ 57272 w 59600"/>
                  <a:gd name="connsiteY17" fmla="*/ 3750 h 79213"/>
                  <a:gd name="connsiteX18" fmla="*/ 59600 w 59600"/>
                  <a:gd name="connsiteY18" fmla="*/ 5156 h 79213"/>
                  <a:gd name="connsiteX19" fmla="*/ 56341 w 59600"/>
                  <a:gd name="connsiteY19" fmla="*/ 14062 h 79213"/>
                  <a:gd name="connsiteX20" fmla="*/ 47960 w 59600"/>
                  <a:gd name="connsiteY20" fmla="*/ 10781 h 79213"/>
                  <a:gd name="connsiteX21" fmla="*/ 37250 w 59600"/>
                  <a:gd name="connsiteY21" fmla="*/ 9374 h 79213"/>
                  <a:gd name="connsiteX22" fmla="*/ 26541 w 59600"/>
                  <a:gd name="connsiteY22" fmla="*/ 11249 h 79213"/>
                  <a:gd name="connsiteX23" fmla="*/ 18625 w 59600"/>
                  <a:gd name="connsiteY23" fmla="*/ 17343 h 79213"/>
                  <a:gd name="connsiteX24" fmla="*/ 13503 w 59600"/>
                  <a:gd name="connsiteY24" fmla="*/ 26717 h 79213"/>
                  <a:gd name="connsiteX25" fmla="*/ 11641 w 59600"/>
                  <a:gd name="connsiteY25" fmla="*/ 39372 h 79213"/>
                  <a:gd name="connsiteX26" fmla="*/ 13037 w 59600"/>
                  <a:gd name="connsiteY26" fmla="*/ 51559 h 79213"/>
                  <a:gd name="connsiteX27" fmla="*/ 17694 w 59600"/>
                  <a:gd name="connsiteY27" fmla="*/ 60933 h 79213"/>
                  <a:gd name="connsiteX28" fmla="*/ 25609 w 59600"/>
                  <a:gd name="connsiteY28" fmla="*/ 67027 h 79213"/>
                  <a:gd name="connsiteX29" fmla="*/ 36784 w 59600"/>
                  <a:gd name="connsiteY29" fmla="*/ 69370 h 79213"/>
                  <a:gd name="connsiteX30" fmla="*/ 44700 w 59600"/>
                  <a:gd name="connsiteY30" fmla="*/ 68901 h 79213"/>
                  <a:gd name="connsiteX31" fmla="*/ 49356 w 59600"/>
                  <a:gd name="connsiteY31" fmla="*/ 67964 h 79213"/>
                  <a:gd name="connsiteX32" fmla="*/ 49356 w 59600"/>
                  <a:gd name="connsiteY32" fmla="*/ 40310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600" h="79213">
                    <a:moveTo>
                      <a:pt x="48891" y="40310"/>
                    </a:moveTo>
                    <a:lnTo>
                      <a:pt x="59600" y="40310"/>
                    </a:lnTo>
                    <a:lnTo>
                      <a:pt x="59600" y="75932"/>
                    </a:lnTo>
                    <a:cubicBezTo>
                      <a:pt x="58669" y="76401"/>
                      <a:pt x="57272" y="76401"/>
                      <a:pt x="55875" y="76870"/>
                    </a:cubicBezTo>
                    <a:cubicBezTo>
                      <a:pt x="54013" y="77338"/>
                      <a:pt x="52150" y="77807"/>
                      <a:pt x="50288" y="77807"/>
                    </a:cubicBezTo>
                    <a:cubicBezTo>
                      <a:pt x="48425" y="77807"/>
                      <a:pt x="45631" y="78276"/>
                      <a:pt x="43303" y="78744"/>
                    </a:cubicBezTo>
                    <a:cubicBezTo>
                      <a:pt x="40975" y="79213"/>
                      <a:pt x="38181" y="79213"/>
                      <a:pt x="35388" y="79213"/>
                    </a:cubicBezTo>
                    <a:cubicBezTo>
                      <a:pt x="30266" y="79213"/>
                      <a:pt x="25144" y="78276"/>
                      <a:pt x="20953" y="76401"/>
                    </a:cubicBezTo>
                    <a:cubicBezTo>
                      <a:pt x="16763" y="74526"/>
                      <a:pt x="13037" y="72182"/>
                      <a:pt x="9778" y="68901"/>
                    </a:cubicBezTo>
                    <a:cubicBezTo>
                      <a:pt x="6519" y="65620"/>
                      <a:pt x="4191" y="61402"/>
                      <a:pt x="2328" y="56715"/>
                    </a:cubicBezTo>
                    <a:cubicBezTo>
                      <a:pt x="466" y="52028"/>
                      <a:pt x="0" y="46403"/>
                      <a:pt x="0" y="39841"/>
                    </a:cubicBezTo>
                    <a:cubicBezTo>
                      <a:pt x="0" y="33279"/>
                      <a:pt x="931" y="27654"/>
                      <a:pt x="2794" y="22967"/>
                    </a:cubicBezTo>
                    <a:cubicBezTo>
                      <a:pt x="4656" y="17811"/>
                      <a:pt x="7450" y="14062"/>
                      <a:pt x="10709" y="10312"/>
                    </a:cubicBezTo>
                    <a:cubicBezTo>
                      <a:pt x="13969" y="7031"/>
                      <a:pt x="17694" y="4218"/>
                      <a:pt x="22350" y="2812"/>
                    </a:cubicBezTo>
                    <a:cubicBezTo>
                      <a:pt x="27006" y="1406"/>
                      <a:pt x="31663" y="0"/>
                      <a:pt x="36319" y="0"/>
                    </a:cubicBezTo>
                    <a:cubicBezTo>
                      <a:pt x="39578" y="0"/>
                      <a:pt x="42838" y="0"/>
                      <a:pt x="45631" y="469"/>
                    </a:cubicBezTo>
                    <a:cubicBezTo>
                      <a:pt x="48425" y="937"/>
                      <a:pt x="50753" y="1406"/>
                      <a:pt x="52616" y="1875"/>
                    </a:cubicBezTo>
                    <a:cubicBezTo>
                      <a:pt x="54478" y="2344"/>
                      <a:pt x="55875" y="2812"/>
                      <a:pt x="57272" y="3750"/>
                    </a:cubicBezTo>
                    <a:cubicBezTo>
                      <a:pt x="58669" y="4218"/>
                      <a:pt x="59135" y="4687"/>
                      <a:pt x="59600" y="5156"/>
                    </a:cubicBezTo>
                    <a:lnTo>
                      <a:pt x="56341" y="14062"/>
                    </a:lnTo>
                    <a:cubicBezTo>
                      <a:pt x="54013" y="12655"/>
                      <a:pt x="51219" y="11718"/>
                      <a:pt x="47960" y="10781"/>
                    </a:cubicBezTo>
                    <a:cubicBezTo>
                      <a:pt x="44700" y="9843"/>
                      <a:pt x="40975" y="9374"/>
                      <a:pt x="37250" y="9374"/>
                    </a:cubicBezTo>
                    <a:cubicBezTo>
                      <a:pt x="33525" y="9374"/>
                      <a:pt x="29800" y="9843"/>
                      <a:pt x="26541" y="11249"/>
                    </a:cubicBezTo>
                    <a:cubicBezTo>
                      <a:pt x="23281" y="12655"/>
                      <a:pt x="20488" y="14530"/>
                      <a:pt x="18625" y="17343"/>
                    </a:cubicBezTo>
                    <a:cubicBezTo>
                      <a:pt x="16297" y="20155"/>
                      <a:pt x="14900" y="22967"/>
                      <a:pt x="13503" y="26717"/>
                    </a:cubicBezTo>
                    <a:cubicBezTo>
                      <a:pt x="12106" y="30467"/>
                      <a:pt x="11641" y="34685"/>
                      <a:pt x="11641" y="39372"/>
                    </a:cubicBezTo>
                    <a:cubicBezTo>
                      <a:pt x="11641" y="44059"/>
                      <a:pt x="12106" y="47809"/>
                      <a:pt x="13037" y="51559"/>
                    </a:cubicBezTo>
                    <a:cubicBezTo>
                      <a:pt x="13969" y="55309"/>
                      <a:pt x="15831" y="58590"/>
                      <a:pt x="17694" y="60933"/>
                    </a:cubicBezTo>
                    <a:cubicBezTo>
                      <a:pt x="19556" y="63277"/>
                      <a:pt x="22350" y="65620"/>
                      <a:pt x="25609" y="67027"/>
                    </a:cubicBezTo>
                    <a:cubicBezTo>
                      <a:pt x="28869" y="68433"/>
                      <a:pt x="32594" y="69370"/>
                      <a:pt x="36784" y="69370"/>
                    </a:cubicBezTo>
                    <a:cubicBezTo>
                      <a:pt x="40044" y="69370"/>
                      <a:pt x="42372" y="69370"/>
                      <a:pt x="44700" y="68901"/>
                    </a:cubicBezTo>
                    <a:cubicBezTo>
                      <a:pt x="47028" y="68433"/>
                      <a:pt x="48425" y="68433"/>
                      <a:pt x="49356" y="67964"/>
                    </a:cubicBezTo>
                    <a:lnTo>
                      <a:pt x="49356" y="40310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:a16="http://schemas.microsoft.com/office/drawing/2014/main" id="{A94DBB48-D651-07B7-E554-B77BE4A5EAB4}"/>
                  </a:ext>
                </a:extLst>
              </p:cNvPr>
              <p:cNvSpPr/>
              <p:nvPr/>
            </p:nvSpPr>
            <p:spPr>
              <a:xfrm>
                <a:off x="7835693" y="871198"/>
                <a:ext cx="32593" cy="58120"/>
              </a:xfrm>
              <a:custGeom>
                <a:avLst/>
                <a:gdLst>
                  <a:gd name="connsiteX0" fmla="*/ 21884 w 32593"/>
                  <a:gd name="connsiteY0" fmla="*/ 0 h 58120"/>
                  <a:gd name="connsiteX1" fmla="*/ 24678 w 32593"/>
                  <a:gd name="connsiteY1" fmla="*/ 0 h 58120"/>
                  <a:gd name="connsiteX2" fmla="*/ 27938 w 32593"/>
                  <a:gd name="connsiteY2" fmla="*/ 469 h 58120"/>
                  <a:gd name="connsiteX3" fmla="*/ 30731 w 32593"/>
                  <a:gd name="connsiteY3" fmla="*/ 937 h 58120"/>
                  <a:gd name="connsiteX4" fmla="*/ 32594 w 32593"/>
                  <a:gd name="connsiteY4" fmla="*/ 1406 h 58120"/>
                  <a:gd name="connsiteX5" fmla="*/ 30731 w 32593"/>
                  <a:gd name="connsiteY5" fmla="*/ 10312 h 58120"/>
                  <a:gd name="connsiteX6" fmla="*/ 26541 w 32593"/>
                  <a:gd name="connsiteY6" fmla="*/ 9374 h 58120"/>
                  <a:gd name="connsiteX7" fmla="*/ 19556 w 32593"/>
                  <a:gd name="connsiteY7" fmla="*/ 8906 h 58120"/>
                  <a:gd name="connsiteX8" fmla="*/ 13969 w 32593"/>
                  <a:gd name="connsiteY8" fmla="*/ 9374 h 58120"/>
                  <a:gd name="connsiteX9" fmla="*/ 10244 w 32593"/>
                  <a:gd name="connsiteY9" fmla="*/ 10312 h 58120"/>
                  <a:gd name="connsiteX10" fmla="*/ 10244 w 32593"/>
                  <a:gd name="connsiteY10" fmla="*/ 58121 h 58120"/>
                  <a:gd name="connsiteX11" fmla="*/ 0 w 32593"/>
                  <a:gd name="connsiteY11" fmla="*/ 58121 h 58120"/>
                  <a:gd name="connsiteX12" fmla="*/ 0 w 32593"/>
                  <a:gd name="connsiteY12" fmla="*/ 3750 h 58120"/>
                  <a:gd name="connsiteX13" fmla="*/ 8847 w 32593"/>
                  <a:gd name="connsiteY13" fmla="*/ 1406 h 58120"/>
                  <a:gd name="connsiteX14" fmla="*/ 21884 w 32593"/>
                  <a:gd name="connsiteY14" fmla="*/ 0 h 5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120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29800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121"/>
                    </a:lnTo>
                    <a:lnTo>
                      <a:pt x="0" y="58121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694" y="0"/>
                      <a:pt x="21884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:a16="http://schemas.microsoft.com/office/drawing/2014/main" id="{97E8C0AD-5DBE-0BE0-3088-9D99D23489F3}"/>
                  </a:ext>
                </a:extLst>
              </p:cNvPr>
              <p:cNvSpPr/>
              <p:nvPr/>
            </p:nvSpPr>
            <p:spPr>
              <a:xfrm>
                <a:off x="7873875" y="870729"/>
                <a:ext cx="53081" cy="59995"/>
              </a:xfrm>
              <a:custGeom>
                <a:avLst/>
                <a:gdLst>
                  <a:gd name="connsiteX0" fmla="*/ 53082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2 w 53081"/>
                  <a:gd name="connsiteY16" fmla="*/ 29998 h 59995"/>
                  <a:gd name="connsiteX17" fmla="*/ 42372 w 53081"/>
                  <a:gd name="connsiteY17" fmla="*/ 29998 h 59995"/>
                  <a:gd name="connsiteX18" fmla="*/ 38181 w 53081"/>
                  <a:gd name="connsiteY18" fmla="*/ 14530 h 59995"/>
                  <a:gd name="connsiteX19" fmla="*/ 26541 w 53081"/>
                  <a:gd name="connsiteY19" fmla="*/ 8906 h 59995"/>
                  <a:gd name="connsiteX20" fmla="*/ 14900 w 53081"/>
                  <a:gd name="connsiteY20" fmla="*/ 14530 h 59995"/>
                  <a:gd name="connsiteX21" fmla="*/ 10709 w 53081"/>
                  <a:gd name="connsiteY21" fmla="*/ 29998 h 59995"/>
                  <a:gd name="connsiteX22" fmla="*/ 14900 w 53081"/>
                  <a:gd name="connsiteY22" fmla="*/ 45466 h 59995"/>
                  <a:gd name="connsiteX23" fmla="*/ 26541 w 53081"/>
                  <a:gd name="connsiteY23" fmla="*/ 51090 h 59995"/>
                  <a:gd name="connsiteX24" fmla="*/ 38181 w 53081"/>
                  <a:gd name="connsiteY24" fmla="*/ 45466 h 59995"/>
                  <a:gd name="connsiteX25" fmla="*/ 42372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2" y="29998"/>
                    </a:moveTo>
                    <a:cubicBezTo>
                      <a:pt x="53082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150" y="21561"/>
                      <a:pt x="53082" y="25779"/>
                      <a:pt x="53082" y="29998"/>
                    </a:cubicBezTo>
                    <a:close/>
                    <a:moveTo>
                      <a:pt x="42372" y="29998"/>
                    </a:moveTo>
                    <a:cubicBezTo>
                      <a:pt x="42372" y="23436"/>
                      <a:pt x="40975" y="18280"/>
                      <a:pt x="38181" y="14530"/>
                    </a:cubicBezTo>
                    <a:cubicBezTo>
                      <a:pt x="35388" y="10780"/>
                      <a:pt x="31197" y="8906"/>
                      <a:pt x="26541" y="8906"/>
                    </a:cubicBezTo>
                    <a:cubicBezTo>
                      <a:pt x="21419" y="8906"/>
                      <a:pt x="17694" y="10780"/>
                      <a:pt x="14900" y="14530"/>
                    </a:cubicBezTo>
                    <a:cubicBezTo>
                      <a:pt x="12106" y="18280"/>
                      <a:pt x="10709" y="23436"/>
                      <a:pt x="10709" y="29998"/>
                    </a:cubicBezTo>
                    <a:cubicBezTo>
                      <a:pt x="10709" y="36560"/>
                      <a:pt x="12106" y="41716"/>
                      <a:pt x="14900" y="45466"/>
                    </a:cubicBezTo>
                    <a:cubicBezTo>
                      <a:pt x="17694" y="49215"/>
                      <a:pt x="21884" y="51090"/>
                      <a:pt x="26541" y="51090"/>
                    </a:cubicBezTo>
                    <a:cubicBezTo>
                      <a:pt x="31663" y="51090"/>
                      <a:pt x="35388" y="49215"/>
                      <a:pt x="38181" y="45466"/>
                    </a:cubicBezTo>
                    <a:cubicBezTo>
                      <a:pt x="40975" y="41716"/>
                      <a:pt x="42372" y="36560"/>
                      <a:pt x="42372" y="2999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:a16="http://schemas.microsoft.com/office/drawing/2014/main" id="{609A0441-4439-D7A9-CF70-91315DE92F80}"/>
                  </a:ext>
                </a:extLst>
              </p:cNvPr>
              <p:cNvSpPr/>
              <p:nvPr/>
            </p:nvSpPr>
            <p:spPr>
              <a:xfrm>
                <a:off x="7939063" y="871667"/>
                <a:ext cx="46097" cy="58589"/>
              </a:xfrm>
              <a:custGeom>
                <a:avLst/>
                <a:gdLst>
                  <a:gd name="connsiteX0" fmla="*/ 45631 w 46097"/>
                  <a:gd name="connsiteY0" fmla="*/ 55777 h 58589"/>
                  <a:gd name="connsiteX1" fmla="*/ 36319 w 46097"/>
                  <a:gd name="connsiteY1" fmla="*/ 57652 h 58589"/>
                  <a:gd name="connsiteX2" fmla="*/ 23281 w 46097"/>
                  <a:gd name="connsiteY2" fmla="*/ 58590 h 58589"/>
                  <a:gd name="connsiteX3" fmla="*/ 12106 w 46097"/>
                  <a:gd name="connsiteY3" fmla="*/ 56715 h 58589"/>
                  <a:gd name="connsiteX4" fmla="*/ 5122 w 46097"/>
                  <a:gd name="connsiteY4" fmla="*/ 51090 h 58589"/>
                  <a:gd name="connsiteX5" fmla="*/ 1397 w 46097"/>
                  <a:gd name="connsiteY5" fmla="*/ 42653 h 58589"/>
                  <a:gd name="connsiteX6" fmla="*/ 0 w 46097"/>
                  <a:gd name="connsiteY6" fmla="*/ 31873 h 58589"/>
                  <a:gd name="connsiteX7" fmla="*/ 0 w 46097"/>
                  <a:gd name="connsiteY7" fmla="*/ 0 h 58589"/>
                  <a:gd name="connsiteX8" fmla="*/ 10244 w 46097"/>
                  <a:gd name="connsiteY8" fmla="*/ 0 h 58589"/>
                  <a:gd name="connsiteX9" fmla="*/ 10244 w 46097"/>
                  <a:gd name="connsiteY9" fmla="*/ 29998 h 58589"/>
                  <a:gd name="connsiteX10" fmla="*/ 13503 w 46097"/>
                  <a:gd name="connsiteY10" fmla="*/ 44997 h 58589"/>
                  <a:gd name="connsiteX11" fmla="*/ 24678 w 46097"/>
                  <a:gd name="connsiteY11" fmla="*/ 49684 h 58589"/>
                  <a:gd name="connsiteX12" fmla="*/ 27938 w 46097"/>
                  <a:gd name="connsiteY12" fmla="*/ 49684 h 58589"/>
                  <a:gd name="connsiteX13" fmla="*/ 31197 w 46097"/>
                  <a:gd name="connsiteY13" fmla="*/ 49215 h 58589"/>
                  <a:gd name="connsiteX14" fmla="*/ 33991 w 46097"/>
                  <a:gd name="connsiteY14" fmla="*/ 48747 h 58589"/>
                  <a:gd name="connsiteX15" fmla="*/ 35853 w 46097"/>
                  <a:gd name="connsiteY15" fmla="*/ 48278 h 58589"/>
                  <a:gd name="connsiteX16" fmla="*/ 35853 w 46097"/>
                  <a:gd name="connsiteY16" fmla="*/ 0 h 58589"/>
                  <a:gd name="connsiteX17" fmla="*/ 46097 w 46097"/>
                  <a:gd name="connsiteY17" fmla="*/ 0 h 58589"/>
                  <a:gd name="connsiteX18" fmla="*/ 46097 w 46097"/>
                  <a:gd name="connsiteY18" fmla="*/ 55777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097" h="58589">
                    <a:moveTo>
                      <a:pt x="45631" y="55777"/>
                    </a:moveTo>
                    <a:cubicBezTo>
                      <a:pt x="43303" y="56246"/>
                      <a:pt x="40044" y="57183"/>
                      <a:pt x="36319" y="57652"/>
                    </a:cubicBezTo>
                    <a:cubicBezTo>
                      <a:pt x="32594" y="58121"/>
                      <a:pt x="27938" y="58590"/>
                      <a:pt x="23281" y="58590"/>
                    </a:cubicBezTo>
                    <a:cubicBezTo>
                      <a:pt x="19091" y="58590"/>
                      <a:pt x="15366" y="58121"/>
                      <a:pt x="12106" y="56715"/>
                    </a:cubicBezTo>
                    <a:cubicBezTo>
                      <a:pt x="9313" y="55309"/>
                      <a:pt x="6519" y="53434"/>
                      <a:pt x="5122" y="51090"/>
                    </a:cubicBezTo>
                    <a:cubicBezTo>
                      <a:pt x="3725" y="48747"/>
                      <a:pt x="1863" y="45934"/>
                      <a:pt x="1397" y="42653"/>
                    </a:cubicBezTo>
                    <a:cubicBezTo>
                      <a:pt x="466" y="39372"/>
                      <a:pt x="0" y="36091"/>
                      <a:pt x="0" y="31873"/>
                    </a:cubicBezTo>
                    <a:lnTo>
                      <a:pt x="0" y="0"/>
                    </a:lnTo>
                    <a:lnTo>
                      <a:pt x="10244" y="0"/>
                    </a:lnTo>
                    <a:lnTo>
                      <a:pt x="10244" y="29998"/>
                    </a:lnTo>
                    <a:cubicBezTo>
                      <a:pt x="10244" y="37029"/>
                      <a:pt x="11175" y="41716"/>
                      <a:pt x="13503" y="44997"/>
                    </a:cubicBezTo>
                    <a:cubicBezTo>
                      <a:pt x="15831" y="47809"/>
                      <a:pt x="19556" y="49684"/>
                      <a:pt x="24678" y="49684"/>
                    </a:cubicBezTo>
                    <a:cubicBezTo>
                      <a:pt x="25609" y="49684"/>
                      <a:pt x="27006" y="49684"/>
                      <a:pt x="27938" y="49684"/>
                    </a:cubicBezTo>
                    <a:cubicBezTo>
                      <a:pt x="28869" y="49684"/>
                      <a:pt x="30266" y="49684"/>
                      <a:pt x="31197" y="49215"/>
                    </a:cubicBezTo>
                    <a:cubicBezTo>
                      <a:pt x="32128" y="49215"/>
                      <a:pt x="33060" y="49215"/>
                      <a:pt x="33991" y="48747"/>
                    </a:cubicBezTo>
                    <a:cubicBezTo>
                      <a:pt x="34922" y="48278"/>
                      <a:pt x="35388" y="48747"/>
                      <a:pt x="35853" y="48278"/>
                    </a:cubicBezTo>
                    <a:lnTo>
                      <a:pt x="35853" y="0"/>
                    </a:lnTo>
                    <a:lnTo>
                      <a:pt x="46097" y="0"/>
                    </a:lnTo>
                    <a:lnTo>
                      <a:pt x="46097" y="55777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E369AD9E-D1CF-544A-65B3-3DEE2B5EB632}"/>
                  </a:ext>
                </a:extLst>
              </p:cNvPr>
              <p:cNvSpPr/>
              <p:nvPr/>
            </p:nvSpPr>
            <p:spPr>
              <a:xfrm>
                <a:off x="8000525" y="871198"/>
                <a:ext cx="50287" cy="78275"/>
              </a:xfrm>
              <a:custGeom>
                <a:avLst/>
                <a:gdLst>
                  <a:gd name="connsiteX0" fmla="*/ 50288 w 50287"/>
                  <a:gd name="connsiteY0" fmla="*/ 29529 h 78275"/>
                  <a:gd name="connsiteX1" fmla="*/ 48425 w 50287"/>
                  <a:gd name="connsiteY1" fmla="*/ 41247 h 78275"/>
                  <a:gd name="connsiteX2" fmla="*/ 43303 w 50287"/>
                  <a:gd name="connsiteY2" fmla="*/ 50621 h 78275"/>
                  <a:gd name="connsiteX3" fmla="*/ 35388 w 50287"/>
                  <a:gd name="connsiteY3" fmla="*/ 56715 h 78275"/>
                  <a:gd name="connsiteX4" fmla="*/ 24678 w 50287"/>
                  <a:gd name="connsiteY4" fmla="*/ 59058 h 78275"/>
                  <a:gd name="connsiteX5" fmla="*/ 15831 w 50287"/>
                  <a:gd name="connsiteY5" fmla="*/ 57652 h 78275"/>
                  <a:gd name="connsiteX6" fmla="*/ 10244 w 50287"/>
                  <a:gd name="connsiteY6" fmla="*/ 55309 h 78275"/>
                  <a:gd name="connsiteX7" fmla="*/ 10244 w 50287"/>
                  <a:gd name="connsiteY7" fmla="*/ 78276 h 78275"/>
                  <a:gd name="connsiteX8" fmla="*/ 0 w 50287"/>
                  <a:gd name="connsiteY8" fmla="*/ 78276 h 78275"/>
                  <a:gd name="connsiteX9" fmla="*/ 0 w 50287"/>
                  <a:gd name="connsiteY9" fmla="*/ 2812 h 78275"/>
                  <a:gd name="connsiteX10" fmla="*/ 8847 w 50287"/>
                  <a:gd name="connsiteY10" fmla="*/ 937 h 78275"/>
                  <a:gd name="connsiteX11" fmla="*/ 21419 w 50287"/>
                  <a:gd name="connsiteY11" fmla="*/ 0 h 78275"/>
                  <a:gd name="connsiteX12" fmla="*/ 33060 w 50287"/>
                  <a:gd name="connsiteY12" fmla="*/ 1875 h 78275"/>
                  <a:gd name="connsiteX13" fmla="*/ 41906 w 50287"/>
                  <a:gd name="connsiteY13" fmla="*/ 7968 h 78275"/>
                  <a:gd name="connsiteX14" fmla="*/ 47494 w 50287"/>
                  <a:gd name="connsiteY14" fmla="*/ 17343 h 78275"/>
                  <a:gd name="connsiteX15" fmla="*/ 50288 w 50287"/>
                  <a:gd name="connsiteY15" fmla="*/ 29529 h 78275"/>
                  <a:gd name="connsiteX16" fmla="*/ 39578 w 50287"/>
                  <a:gd name="connsiteY16" fmla="*/ 29529 h 78275"/>
                  <a:gd name="connsiteX17" fmla="*/ 34456 w 50287"/>
                  <a:gd name="connsiteY17" fmla="*/ 14062 h 78275"/>
                  <a:gd name="connsiteX18" fmla="*/ 21419 w 50287"/>
                  <a:gd name="connsiteY18" fmla="*/ 8906 h 78275"/>
                  <a:gd name="connsiteX19" fmla="*/ 14434 w 50287"/>
                  <a:gd name="connsiteY19" fmla="*/ 9374 h 78275"/>
                  <a:gd name="connsiteX20" fmla="*/ 10244 w 50287"/>
                  <a:gd name="connsiteY20" fmla="*/ 10312 h 78275"/>
                  <a:gd name="connsiteX21" fmla="*/ 10244 w 50287"/>
                  <a:gd name="connsiteY21" fmla="*/ 46403 h 78275"/>
                  <a:gd name="connsiteX22" fmla="*/ 15366 w 50287"/>
                  <a:gd name="connsiteY22" fmla="*/ 49215 h 78275"/>
                  <a:gd name="connsiteX23" fmla="*/ 22816 w 50287"/>
                  <a:gd name="connsiteY23" fmla="*/ 50621 h 78275"/>
                  <a:gd name="connsiteX24" fmla="*/ 30266 w 50287"/>
                  <a:gd name="connsiteY24" fmla="*/ 49215 h 78275"/>
                  <a:gd name="connsiteX25" fmla="*/ 35388 w 50287"/>
                  <a:gd name="connsiteY25" fmla="*/ 44997 h 78275"/>
                  <a:gd name="connsiteX26" fmla="*/ 38181 w 50287"/>
                  <a:gd name="connsiteY26" fmla="*/ 38435 h 78275"/>
                  <a:gd name="connsiteX27" fmla="*/ 39578 w 50287"/>
                  <a:gd name="connsiteY27" fmla="*/ 29529 h 7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87" h="78275">
                    <a:moveTo>
                      <a:pt x="50288" y="29529"/>
                    </a:moveTo>
                    <a:cubicBezTo>
                      <a:pt x="50288" y="33748"/>
                      <a:pt x="49822" y="37966"/>
                      <a:pt x="48425" y="41247"/>
                    </a:cubicBezTo>
                    <a:cubicBezTo>
                      <a:pt x="47494" y="44997"/>
                      <a:pt x="45631" y="48278"/>
                      <a:pt x="43303" y="50621"/>
                    </a:cubicBezTo>
                    <a:cubicBezTo>
                      <a:pt x="40975" y="53434"/>
                      <a:pt x="38647" y="55309"/>
                      <a:pt x="35388" y="56715"/>
                    </a:cubicBezTo>
                    <a:cubicBezTo>
                      <a:pt x="32128" y="58121"/>
                      <a:pt x="28403" y="59058"/>
                      <a:pt x="24678" y="59058"/>
                    </a:cubicBezTo>
                    <a:cubicBezTo>
                      <a:pt x="21419" y="59058"/>
                      <a:pt x="18625" y="58590"/>
                      <a:pt x="15831" y="57652"/>
                    </a:cubicBezTo>
                    <a:cubicBezTo>
                      <a:pt x="13038" y="56715"/>
                      <a:pt x="11641" y="55777"/>
                      <a:pt x="10244" y="55309"/>
                    </a:cubicBezTo>
                    <a:lnTo>
                      <a:pt x="10244" y="78276"/>
                    </a:lnTo>
                    <a:lnTo>
                      <a:pt x="0" y="78276"/>
                    </a:lnTo>
                    <a:lnTo>
                      <a:pt x="0" y="2812"/>
                    </a:lnTo>
                    <a:cubicBezTo>
                      <a:pt x="2328" y="2344"/>
                      <a:pt x="5588" y="1406"/>
                      <a:pt x="8847" y="937"/>
                    </a:cubicBezTo>
                    <a:cubicBezTo>
                      <a:pt x="12572" y="469"/>
                      <a:pt x="16763" y="0"/>
                      <a:pt x="21419" y="0"/>
                    </a:cubicBezTo>
                    <a:cubicBezTo>
                      <a:pt x="25609" y="0"/>
                      <a:pt x="29800" y="469"/>
                      <a:pt x="33060" y="1875"/>
                    </a:cubicBezTo>
                    <a:cubicBezTo>
                      <a:pt x="36319" y="3281"/>
                      <a:pt x="39578" y="5156"/>
                      <a:pt x="41906" y="7968"/>
                    </a:cubicBezTo>
                    <a:cubicBezTo>
                      <a:pt x="44235" y="10312"/>
                      <a:pt x="46097" y="13593"/>
                      <a:pt x="47494" y="17343"/>
                    </a:cubicBezTo>
                    <a:cubicBezTo>
                      <a:pt x="49822" y="21092"/>
                      <a:pt x="50288" y="25311"/>
                      <a:pt x="50288" y="29529"/>
                    </a:cubicBezTo>
                    <a:close/>
                    <a:moveTo>
                      <a:pt x="39578" y="29529"/>
                    </a:moveTo>
                    <a:cubicBezTo>
                      <a:pt x="39578" y="22967"/>
                      <a:pt x="37716" y="17811"/>
                      <a:pt x="34456" y="14062"/>
                    </a:cubicBezTo>
                    <a:cubicBezTo>
                      <a:pt x="31197" y="10312"/>
                      <a:pt x="27006" y="8906"/>
                      <a:pt x="21419" y="8906"/>
                    </a:cubicBezTo>
                    <a:cubicBezTo>
                      <a:pt x="18159" y="8906"/>
                      <a:pt x="15831" y="8906"/>
                      <a:pt x="14434" y="9374"/>
                    </a:cubicBezTo>
                    <a:cubicBezTo>
                      <a:pt x="12572" y="9374"/>
                      <a:pt x="11175" y="9843"/>
                      <a:pt x="10244" y="10312"/>
                    </a:cubicBezTo>
                    <a:lnTo>
                      <a:pt x="10244" y="46403"/>
                    </a:lnTo>
                    <a:cubicBezTo>
                      <a:pt x="11641" y="47340"/>
                      <a:pt x="13038" y="48278"/>
                      <a:pt x="15366" y="49215"/>
                    </a:cubicBezTo>
                    <a:cubicBezTo>
                      <a:pt x="17694" y="50153"/>
                      <a:pt x="20022" y="50621"/>
                      <a:pt x="22816" y="50621"/>
                    </a:cubicBezTo>
                    <a:cubicBezTo>
                      <a:pt x="25609" y="50621"/>
                      <a:pt x="28403" y="50153"/>
                      <a:pt x="30266" y="49215"/>
                    </a:cubicBezTo>
                    <a:cubicBezTo>
                      <a:pt x="32128" y="48278"/>
                      <a:pt x="33991" y="46872"/>
                      <a:pt x="35388" y="44997"/>
                    </a:cubicBezTo>
                    <a:cubicBezTo>
                      <a:pt x="36785" y="43122"/>
                      <a:pt x="37716" y="40778"/>
                      <a:pt x="38181" y="38435"/>
                    </a:cubicBezTo>
                    <a:cubicBezTo>
                      <a:pt x="39578" y="35154"/>
                      <a:pt x="39578" y="32810"/>
                      <a:pt x="39578" y="29529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E133063-17F0-9A49-BC52-F6C0725001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" y="7"/>
            <a:ext cx="9143991" cy="6857994"/>
          </a:xfrm>
          <a:custGeom>
            <a:avLst/>
            <a:gdLst>
              <a:gd name="connsiteX0" fmla="*/ 7191261 w 9143991"/>
              <a:gd name="connsiteY0" fmla="*/ 880098 h 6857994"/>
              <a:gd name="connsiteX1" fmla="*/ 7198711 w 9143991"/>
              <a:gd name="connsiteY1" fmla="*/ 881504 h 6857994"/>
              <a:gd name="connsiteX2" fmla="*/ 7204299 w 9143991"/>
              <a:gd name="connsiteY2" fmla="*/ 884316 h 6857994"/>
              <a:gd name="connsiteX3" fmla="*/ 7204299 w 9143991"/>
              <a:gd name="connsiteY3" fmla="*/ 920408 h 6857994"/>
              <a:gd name="connsiteX4" fmla="*/ 7200108 w 9143991"/>
              <a:gd name="connsiteY4" fmla="*/ 921345 h 6857994"/>
              <a:gd name="connsiteX5" fmla="*/ 7193124 w 9143991"/>
              <a:gd name="connsiteY5" fmla="*/ 921814 h 6857994"/>
              <a:gd name="connsiteX6" fmla="*/ 7180086 w 9143991"/>
              <a:gd name="connsiteY6" fmla="*/ 916189 h 6857994"/>
              <a:gd name="connsiteX7" fmla="*/ 7174964 w 9143991"/>
              <a:gd name="connsiteY7" fmla="*/ 900721 h 6857994"/>
              <a:gd name="connsiteX8" fmla="*/ 7175895 w 9143991"/>
              <a:gd name="connsiteY8" fmla="*/ 892285 h 6857994"/>
              <a:gd name="connsiteX9" fmla="*/ 7178689 w 9143991"/>
              <a:gd name="connsiteY9" fmla="*/ 885723 h 6857994"/>
              <a:gd name="connsiteX10" fmla="*/ 7183811 w 9143991"/>
              <a:gd name="connsiteY10" fmla="*/ 881504 h 6857994"/>
              <a:gd name="connsiteX11" fmla="*/ 7191261 w 9143991"/>
              <a:gd name="connsiteY11" fmla="*/ 880098 h 6857994"/>
              <a:gd name="connsiteX12" fmla="*/ 8021939 w 9143991"/>
              <a:gd name="connsiteY12" fmla="*/ 880097 h 6857994"/>
              <a:gd name="connsiteX13" fmla="*/ 8034976 w 9143991"/>
              <a:gd name="connsiteY13" fmla="*/ 885253 h 6857994"/>
              <a:gd name="connsiteX14" fmla="*/ 8040098 w 9143991"/>
              <a:gd name="connsiteY14" fmla="*/ 900720 h 6857994"/>
              <a:gd name="connsiteX15" fmla="*/ 8038701 w 9143991"/>
              <a:gd name="connsiteY15" fmla="*/ 909626 h 6857994"/>
              <a:gd name="connsiteX16" fmla="*/ 8035908 w 9143991"/>
              <a:gd name="connsiteY16" fmla="*/ 916188 h 6857994"/>
              <a:gd name="connsiteX17" fmla="*/ 8030786 w 9143991"/>
              <a:gd name="connsiteY17" fmla="*/ 920406 h 6857994"/>
              <a:gd name="connsiteX18" fmla="*/ 8023336 w 9143991"/>
              <a:gd name="connsiteY18" fmla="*/ 921812 h 6857994"/>
              <a:gd name="connsiteX19" fmla="*/ 8015886 w 9143991"/>
              <a:gd name="connsiteY19" fmla="*/ 920406 h 6857994"/>
              <a:gd name="connsiteX20" fmla="*/ 8010764 w 9143991"/>
              <a:gd name="connsiteY20" fmla="*/ 917594 h 6857994"/>
              <a:gd name="connsiteX21" fmla="*/ 8010764 w 9143991"/>
              <a:gd name="connsiteY21" fmla="*/ 881503 h 6857994"/>
              <a:gd name="connsiteX22" fmla="*/ 8014954 w 9143991"/>
              <a:gd name="connsiteY22" fmla="*/ 880565 h 6857994"/>
              <a:gd name="connsiteX23" fmla="*/ 8021939 w 9143991"/>
              <a:gd name="connsiteY23" fmla="*/ 880097 h 6857994"/>
              <a:gd name="connsiteX24" fmla="*/ 7501834 w 9143991"/>
              <a:gd name="connsiteY24" fmla="*/ 879629 h 6857994"/>
              <a:gd name="connsiteX25" fmla="*/ 7513475 w 9143991"/>
              <a:gd name="connsiteY25" fmla="*/ 885253 h 6857994"/>
              <a:gd name="connsiteX26" fmla="*/ 7517666 w 9143991"/>
              <a:gd name="connsiteY26" fmla="*/ 900721 h 6857994"/>
              <a:gd name="connsiteX27" fmla="*/ 7513475 w 9143991"/>
              <a:gd name="connsiteY27" fmla="*/ 916189 h 6857994"/>
              <a:gd name="connsiteX28" fmla="*/ 7501834 w 9143991"/>
              <a:gd name="connsiteY28" fmla="*/ 921813 h 6857994"/>
              <a:gd name="connsiteX29" fmla="*/ 7490194 w 9143991"/>
              <a:gd name="connsiteY29" fmla="*/ 916189 h 6857994"/>
              <a:gd name="connsiteX30" fmla="*/ 7486003 w 9143991"/>
              <a:gd name="connsiteY30" fmla="*/ 900721 h 6857994"/>
              <a:gd name="connsiteX31" fmla="*/ 7490194 w 9143991"/>
              <a:gd name="connsiteY31" fmla="*/ 885253 h 6857994"/>
              <a:gd name="connsiteX32" fmla="*/ 7501834 w 9143991"/>
              <a:gd name="connsiteY32" fmla="*/ 879629 h 6857994"/>
              <a:gd name="connsiteX33" fmla="*/ 7564228 w 9143991"/>
              <a:gd name="connsiteY33" fmla="*/ 879629 h 6857994"/>
              <a:gd name="connsiteX34" fmla="*/ 7574006 w 9143991"/>
              <a:gd name="connsiteY34" fmla="*/ 883847 h 6857994"/>
              <a:gd name="connsiteX35" fmla="*/ 7577266 w 9143991"/>
              <a:gd name="connsiteY35" fmla="*/ 895096 h 6857994"/>
              <a:gd name="connsiteX36" fmla="*/ 7577266 w 9143991"/>
              <a:gd name="connsiteY36" fmla="*/ 895565 h 6857994"/>
              <a:gd name="connsiteX37" fmla="*/ 7549328 w 9143991"/>
              <a:gd name="connsiteY37" fmla="*/ 895565 h 6857994"/>
              <a:gd name="connsiteX38" fmla="*/ 7550725 w 9143991"/>
              <a:gd name="connsiteY38" fmla="*/ 889940 h 6857994"/>
              <a:gd name="connsiteX39" fmla="*/ 7553519 w 9143991"/>
              <a:gd name="connsiteY39" fmla="*/ 884785 h 6857994"/>
              <a:gd name="connsiteX40" fmla="*/ 7558175 w 9143991"/>
              <a:gd name="connsiteY40" fmla="*/ 881035 h 6857994"/>
              <a:gd name="connsiteX41" fmla="*/ 7564228 w 9143991"/>
              <a:gd name="connsiteY41" fmla="*/ 879629 h 6857994"/>
              <a:gd name="connsiteX42" fmla="*/ 7900411 w 9143991"/>
              <a:gd name="connsiteY42" fmla="*/ 879628 h 6857994"/>
              <a:gd name="connsiteX43" fmla="*/ 7912051 w 9143991"/>
              <a:gd name="connsiteY43" fmla="*/ 885252 h 6857994"/>
              <a:gd name="connsiteX44" fmla="*/ 7916242 w 9143991"/>
              <a:gd name="connsiteY44" fmla="*/ 900720 h 6857994"/>
              <a:gd name="connsiteX45" fmla="*/ 7912051 w 9143991"/>
              <a:gd name="connsiteY45" fmla="*/ 916188 h 6857994"/>
              <a:gd name="connsiteX46" fmla="*/ 7900411 w 9143991"/>
              <a:gd name="connsiteY46" fmla="*/ 921812 h 6857994"/>
              <a:gd name="connsiteX47" fmla="*/ 7888770 w 9143991"/>
              <a:gd name="connsiteY47" fmla="*/ 916188 h 6857994"/>
              <a:gd name="connsiteX48" fmla="*/ 7884579 w 9143991"/>
              <a:gd name="connsiteY48" fmla="*/ 900720 h 6857994"/>
              <a:gd name="connsiteX49" fmla="*/ 7888770 w 9143991"/>
              <a:gd name="connsiteY49" fmla="*/ 885252 h 6857994"/>
              <a:gd name="connsiteX50" fmla="*/ 7900411 w 9143991"/>
              <a:gd name="connsiteY50" fmla="*/ 879628 h 6857994"/>
              <a:gd name="connsiteX51" fmla="*/ 7053435 w 9143991"/>
              <a:gd name="connsiteY51" fmla="*/ 879161 h 6857994"/>
              <a:gd name="connsiteX52" fmla="*/ 7063213 w 9143991"/>
              <a:gd name="connsiteY52" fmla="*/ 883848 h 6857994"/>
              <a:gd name="connsiteX53" fmla="*/ 7066473 w 9143991"/>
              <a:gd name="connsiteY53" fmla="*/ 895097 h 6857994"/>
              <a:gd name="connsiteX54" fmla="*/ 7038535 w 9143991"/>
              <a:gd name="connsiteY54" fmla="*/ 895097 h 6857994"/>
              <a:gd name="connsiteX55" fmla="*/ 7039932 w 9143991"/>
              <a:gd name="connsiteY55" fmla="*/ 889473 h 6857994"/>
              <a:gd name="connsiteX56" fmla="*/ 7042726 w 9143991"/>
              <a:gd name="connsiteY56" fmla="*/ 884317 h 6857994"/>
              <a:gd name="connsiteX57" fmla="*/ 7047382 w 9143991"/>
              <a:gd name="connsiteY57" fmla="*/ 880567 h 6857994"/>
              <a:gd name="connsiteX58" fmla="*/ 7053435 w 9143991"/>
              <a:gd name="connsiteY58" fmla="*/ 879161 h 6857994"/>
              <a:gd name="connsiteX59" fmla="*/ 7253189 w 9143991"/>
              <a:gd name="connsiteY59" fmla="*/ 879160 h 6857994"/>
              <a:gd name="connsiteX60" fmla="*/ 7262967 w 9143991"/>
              <a:gd name="connsiteY60" fmla="*/ 883847 h 6857994"/>
              <a:gd name="connsiteX61" fmla="*/ 7266227 w 9143991"/>
              <a:gd name="connsiteY61" fmla="*/ 895096 h 6857994"/>
              <a:gd name="connsiteX62" fmla="*/ 7238289 w 9143991"/>
              <a:gd name="connsiteY62" fmla="*/ 895096 h 6857994"/>
              <a:gd name="connsiteX63" fmla="*/ 7239686 w 9143991"/>
              <a:gd name="connsiteY63" fmla="*/ 889472 h 6857994"/>
              <a:gd name="connsiteX64" fmla="*/ 7242480 w 9143991"/>
              <a:gd name="connsiteY64" fmla="*/ 884316 h 6857994"/>
              <a:gd name="connsiteX65" fmla="*/ 7247136 w 9143991"/>
              <a:gd name="connsiteY65" fmla="*/ 880566 h 6857994"/>
              <a:gd name="connsiteX66" fmla="*/ 7253189 w 9143991"/>
              <a:gd name="connsiteY66" fmla="*/ 879160 h 6857994"/>
              <a:gd name="connsiteX67" fmla="*/ 7683894 w 9143991"/>
              <a:gd name="connsiteY67" fmla="*/ 873067 h 6857994"/>
              <a:gd name="connsiteX68" fmla="*/ 7702519 w 9143991"/>
              <a:gd name="connsiteY68" fmla="*/ 900253 h 6857994"/>
              <a:gd name="connsiteX69" fmla="*/ 7691810 w 9143991"/>
              <a:gd name="connsiteY69" fmla="*/ 914783 h 6857994"/>
              <a:gd name="connsiteX70" fmla="*/ 7682497 w 9143991"/>
              <a:gd name="connsiteY70" fmla="*/ 929782 h 6857994"/>
              <a:gd name="connsiteX71" fmla="*/ 7692741 w 9143991"/>
              <a:gd name="connsiteY71" fmla="*/ 929782 h 6857994"/>
              <a:gd name="connsiteX72" fmla="*/ 7695534 w 9143991"/>
              <a:gd name="connsiteY72" fmla="*/ 924626 h 6857994"/>
              <a:gd name="connsiteX73" fmla="*/ 7699260 w 9143991"/>
              <a:gd name="connsiteY73" fmla="*/ 918533 h 6857994"/>
              <a:gd name="connsiteX74" fmla="*/ 7703450 w 9143991"/>
              <a:gd name="connsiteY74" fmla="*/ 912439 h 6857994"/>
              <a:gd name="connsiteX75" fmla="*/ 7707641 w 9143991"/>
              <a:gd name="connsiteY75" fmla="*/ 906346 h 6857994"/>
              <a:gd name="connsiteX76" fmla="*/ 7711831 w 9143991"/>
              <a:gd name="connsiteY76" fmla="*/ 911970 h 6857994"/>
              <a:gd name="connsiteX77" fmla="*/ 7716022 w 9143991"/>
              <a:gd name="connsiteY77" fmla="*/ 918064 h 6857994"/>
              <a:gd name="connsiteX78" fmla="*/ 7719747 w 9143991"/>
              <a:gd name="connsiteY78" fmla="*/ 924157 h 6857994"/>
              <a:gd name="connsiteX79" fmla="*/ 7722541 w 9143991"/>
              <a:gd name="connsiteY79" fmla="*/ 929313 h 6857994"/>
              <a:gd name="connsiteX80" fmla="*/ 7722541 w 9143991"/>
              <a:gd name="connsiteY80" fmla="*/ 929782 h 6857994"/>
              <a:gd name="connsiteX81" fmla="*/ 7735113 w 9143991"/>
              <a:gd name="connsiteY81" fmla="*/ 929782 h 6857994"/>
              <a:gd name="connsiteX82" fmla="*/ 7725800 w 9143991"/>
              <a:gd name="connsiteY82" fmla="*/ 914314 h 6857994"/>
              <a:gd name="connsiteX83" fmla="*/ 7715091 w 9143991"/>
              <a:gd name="connsiteY83" fmla="*/ 899315 h 6857994"/>
              <a:gd name="connsiteX84" fmla="*/ 7733250 w 9143991"/>
              <a:gd name="connsiteY84" fmla="*/ 873067 h 6857994"/>
              <a:gd name="connsiteX85" fmla="*/ 7722541 w 9143991"/>
              <a:gd name="connsiteY85" fmla="*/ 873067 h 6857994"/>
              <a:gd name="connsiteX86" fmla="*/ 7709038 w 9143991"/>
              <a:gd name="connsiteY86" fmla="*/ 893222 h 6857994"/>
              <a:gd name="connsiteX87" fmla="*/ 7695534 w 9143991"/>
              <a:gd name="connsiteY87" fmla="*/ 873067 h 6857994"/>
              <a:gd name="connsiteX88" fmla="*/ 7090220 w 9143991"/>
              <a:gd name="connsiteY88" fmla="*/ 872130 h 6857994"/>
              <a:gd name="connsiteX89" fmla="*/ 7090220 w 9143991"/>
              <a:gd name="connsiteY89" fmla="*/ 929313 h 6857994"/>
              <a:gd name="connsiteX90" fmla="*/ 7100464 w 9143991"/>
              <a:gd name="connsiteY90" fmla="*/ 929313 h 6857994"/>
              <a:gd name="connsiteX91" fmla="*/ 7100464 w 9143991"/>
              <a:gd name="connsiteY91" fmla="*/ 872130 h 6857994"/>
              <a:gd name="connsiteX92" fmla="*/ 7662010 w 9143991"/>
              <a:gd name="connsiteY92" fmla="*/ 872129 h 6857994"/>
              <a:gd name="connsiteX93" fmla="*/ 7662010 w 9143991"/>
              <a:gd name="connsiteY93" fmla="*/ 929312 h 6857994"/>
              <a:gd name="connsiteX94" fmla="*/ 7672254 w 9143991"/>
              <a:gd name="connsiteY94" fmla="*/ 929312 h 6857994"/>
              <a:gd name="connsiteX95" fmla="*/ 7672254 w 9143991"/>
              <a:gd name="connsiteY95" fmla="*/ 872129 h 6857994"/>
              <a:gd name="connsiteX96" fmla="*/ 7939058 w 9143991"/>
              <a:gd name="connsiteY96" fmla="*/ 871660 h 6857994"/>
              <a:gd name="connsiteX97" fmla="*/ 7939058 w 9143991"/>
              <a:gd name="connsiteY97" fmla="*/ 903533 h 6857994"/>
              <a:gd name="connsiteX98" fmla="*/ 7940455 w 9143991"/>
              <a:gd name="connsiteY98" fmla="*/ 914313 h 6857994"/>
              <a:gd name="connsiteX99" fmla="*/ 7944180 w 9143991"/>
              <a:gd name="connsiteY99" fmla="*/ 922750 h 6857994"/>
              <a:gd name="connsiteX100" fmla="*/ 7951164 w 9143991"/>
              <a:gd name="connsiteY100" fmla="*/ 928375 h 6857994"/>
              <a:gd name="connsiteX101" fmla="*/ 7962339 w 9143991"/>
              <a:gd name="connsiteY101" fmla="*/ 930250 h 6857994"/>
              <a:gd name="connsiteX102" fmla="*/ 7975377 w 9143991"/>
              <a:gd name="connsiteY102" fmla="*/ 929312 h 6857994"/>
              <a:gd name="connsiteX103" fmla="*/ 7984689 w 9143991"/>
              <a:gd name="connsiteY103" fmla="*/ 927437 h 6857994"/>
              <a:gd name="connsiteX104" fmla="*/ 7985155 w 9143991"/>
              <a:gd name="connsiteY104" fmla="*/ 927437 h 6857994"/>
              <a:gd name="connsiteX105" fmla="*/ 7985155 w 9143991"/>
              <a:gd name="connsiteY105" fmla="*/ 871660 h 6857994"/>
              <a:gd name="connsiteX106" fmla="*/ 7974911 w 9143991"/>
              <a:gd name="connsiteY106" fmla="*/ 871660 h 6857994"/>
              <a:gd name="connsiteX107" fmla="*/ 7974911 w 9143991"/>
              <a:gd name="connsiteY107" fmla="*/ 919938 h 6857994"/>
              <a:gd name="connsiteX108" fmla="*/ 7973049 w 9143991"/>
              <a:gd name="connsiteY108" fmla="*/ 920407 h 6857994"/>
              <a:gd name="connsiteX109" fmla="*/ 7970255 w 9143991"/>
              <a:gd name="connsiteY109" fmla="*/ 920875 h 6857994"/>
              <a:gd name="connsiteX110" fmla="*/ 7966996 w 9143991"/>
              <a:gd name="connsiteY110" fmla="*/ 921344 h 6857994"/>
              <a:gd name="connsiteX111" fmla="*/ 7963736 w 9143991"/>
              <a:gd name="connsiteY111" fmla="*/ 921344 h 6857994"/>
              <a:gd name="connsiteX112" fmla="*/ 7952561 w 9143991"/>
              <a:gd name="connsiteY112" fmla="*/ 916657 h 6857994"/>
              <a:gd name="connsiteX113" fmla="*/ 7949302 w 9143991"/>
              <a:gd name="connsiteY113" fmla="*/ 901658 h 6857994"/>
              <a:gd name="connsiteX114" fmla="*/ 7949302 w 9143991"/>
              <a:gd name="connsiteY114" fmla="*/ 871660 h 6857994"/>
              <a:gd name="connsiteX115" fmla="*/ 7623828 w 9143991"/>
              <a:gd name="connsiteY115" fmla="*/ 871192 h 6857994"/>
              <a:gd name="connsiteX116" fmla="*/ 7610325 w 9143991"/>
              <a:gd name="connsiteY116" fmla="*/ 872129 h 6857994"/>
              <a:gd name="connsiteX117" fmla="*/ 7601013 w 9143991"/>
              <a:gd name="connsiteY117" fmla="*/ 874004 h 6857994"/>
              <a:gd name="connsiteX118" fmla="*/ 7600547 w 9143991"/>
              <a:gd name="connsiteY118" fmla="*/ 874004 h 6857994"/>
              <a:gd name="connsiteX119" fmla="*/ 7600547 w 9143991"/>
              <a:gd name="connsiteY119" fmla="*/ 929782 h 6857994"/>
              <a:gd name="connsiteX120" fmla="*/ 7610791 w 9143991"/>
              <a:gd name="connsiteY120" fmla="*/ 929782 h 6857994"/>
              <a:gd name="connsiteX121" fmla="*/ 7610791 w 9143991"/>
              <a:gd name="connsiteY121" fmla="*/ 881504 h 6857994"/>
              <a:gd name="connsiteX122" fmla="*/ 7612653 w 9143991"/>
              <a:gd name="connsiteY122" fmla="*/ 881035 h 6857994"/>
              <a:gd name="connsiteX123" fmla="*/ 7615447 w 9143991"/>
              <a:gd name="connsiteY123" fmla="*/ 880566 h 6857994"/>
              <a:gd name="connsiteX124" fmla="*/ 7618706 w 9143991"/>
              <a:gd name="connsiteY124" fmla="*/ 880098 h 6857994"/>
              <a:gd name="connsiteX125" fmla="*/ 7621966 w 9143991"/>
              <a:gd name="connsiteY125" fmla="*/ 880098 h 6857994"/>
              <a:gd name="connsiteX126" fmla="*/ 7628950 w 9143991"/>
              <a:gd name="connsiteY126" fmla="*/ 881035 h 6857994"/>
              <a:gd name="connsiteX127" fmla="*/ 7633141 w 9143991"/>
              <a:gd name="connsiteY127" fmla="*/ 884316 h 6857994"/>
              <a:gd name="connsiteX128" fmla="*/ 7635469 w 9143991"/>
              <a:gd name="connsiteY128" fmla="*/ 890409 h 6857994"/>
              <a:gd name="connsiteX129" fmla="*/ 7636400 w 9143991"/>
              <a:gd name="connsiteY129" fmla="*/ 899315 h 6857994"/>
              <a:gd name="connsiteX130" fmla="*/ 7636400 w 9143991"/>
              <a:gd name="connsiteY130" fmla="*/ 929313 h 6857994"/>
              <a:gd name="connsiteX131" fmla="*/ 7646644 w 9143991"/>
              <a:gd name="connsiteY131" fmla="*/ 929313 h 6857994"/>
              <a:gd name="connsiteX132" fmla="*/ 7646644 w 9143991"/>
              <a:gd name="connsiteY132" fmla="*/ 897440 h 6857994"/>
              <a:gd name="connsiteX133" fmla="*/ 7645713 w 9143991"/>
              <a:gd name="connsiteY133" fmla="*/ 886660 h 6857994"/>
              <a:gd name="connsiteX134" fmla="*/ 7641988 w 9143991"/>
              <a:gd name="connsiteY134" fmla="*/ 878223 h 6857994"/>
              <a:gd name="connsiteX135" fmla="*/ 7635003 w 9143991"/>
              <a:gd name="connsiteY135" fmla="*/ 873067 h 6857994"/>
              <a:gd name="connsiteX136" fmla="*/ 7623828 w 9143991"/>
              <a:gd name="connsiteY136" fmla="*/ 871192 h 6857994"/>
              <a:gd name="connsiteX137" fmla="*/ 7857572 w 9143991"/>
              <a:gd name="connsiteY137" fmla="*/ 871191 h 6857994"/>
              <a:gd name="connsiteX138" fmla="*/ 7844535 w 9143991"/>
              <a:gd name="connsiteY138" fmla="*/ 872597 h 6857994"/>
              <a:gd name="connsiteX139" fmla="*/ 7835688 w 9143991"/>
              <a:gd name="connsiteY139" fmla="*/ 874941 h 6857994"/>
              <a:gd name="connsiteX140" fmla="*/ 7835688 w 9143991"/>
              <a:gd name="connsiteY140" fmla="*/ 929312 h 6857994"/>
              <a:gd name="connsiteX141" fmla="*/ 7845932 w 9143991"/>
              <a:gd name="connsiteY141" fmla="*/ 929312 h 6857994"/>
              <a:gd name="connsiteX142" fmla="*/ 7845932 w 9143991"/>
              <a:gd name="connsiteY142" fmla="*/ 881503 h 6857994"/>
              <a:gd name="connsiteX143" fmla="*/ 7849657 w 9143991"/>
              <a:gd name="connsiteY143" fmla="*/ 880565 h 6857994"/>
              <a:gd name="connsiteX144" fmla="*/ 7855244 w 9143991"/>
              <a:gd name="connsiteY144" fmla="*/ 880097 h 6857994"/>
              <a:gd name="connsiteX145" fmla="*/ 7862229 w 9143991"/>
              <a:gd name="connsiteY145" fmla="*/ 880565 h 6857994"/>
              <a:gd name="connsiteX146" fmla="*/ 7866419 w 9143991"/>
              <a:gd name="connsiteY146" fmla="*/ 881503 h 6857994"/>
              <a:gd name="connsiteX147" fmla="*/ 7868282 w 9143991"/>
              <a:gd name="connsiteY147" fmla="*/ 872597 h 6857994"/>
              <a:gd name="connsiteX148" fmla="*/ 7866419 w 9143991"/>
              <a:gd name="connsiteY148" fmla="*/ 872128 h 6857994"/>
              <a:gd name="connsiteX149" fmla="*/ 7863626 w 9143991"/>
              <a:gd name="connsiteY149" fmla="*/ 871660 h 6857994"/>
              <a:gd name="connsiteX150" fmla="*/ 7860366 w 9143991"/>
              <a:gd name="connsiteY150" fmla="*/ 871191 h 6857994"/>
              <a:gd name="connsiteX151" fmla="*/ 7857572 w 9143991"/>
              <a:gd name="connsiteY151" fmla="*/ 871191 h 6857994"/>
              <a:gd name="connsiteX152" fmla="*/ 8021939 w 9143991"/>
              <a:gd name="connsiteY152" fmla="*/ 871191 h 6857994"/>
              <a:gd name="connsiteX153" fmla="*/ 8009367 w 9143991"/>
              <a:gd name="connsiteY153" fmla="*/ 872128 h 6857994"/>
              <a:gd name="connsiteX154" fmla="*/ 8000520 w 9143991"/>
              <a:gd name="connsiteY154" fmla="*/ 874003 h 6857994"/>
              <a:gd name="connsiteX155" fmla="*/ 8000520 w 9143991"/>
              <a:gd name="connsiteY155" fmla="*/ 949467 h 6857994"/>
              <a:gd name="connsiteX156" fmla="*/ 8010764 w 9143991"/>
              <a:gd name="connsiteY156" fmla="*/ 949467 h 6857994"/>
              <a:gd name="connsiteX157" fmla="*/ 8010764 w 9143991"/>
              <a:gd name="connsiteY157" fmla="*/ 926500 h 6857994"/>
              <a:gd name="connsiteX158" fmla="*/ 8016351 w 9143991"/>
              <a:gd name="connsiteY158" fmla="*/ 928843 h 6857994"/>
              <a:gd name="connsiteX159" fmla="*/ 8025198 w 9143991"/>
              <a:gd name="connsiteY159" fmla="*/ 930249 h 6857994"/>
              <a:gd name="connsiteX160" fmla="*/ 8035908 w 9143991"/>
              <a:gd name="connsiteY160" fmla="*/ 927906 h 6857994"/>
              <a:gd name="connsiteX161" fmla="*/ 8043823 w 9143991"/>
              <a:gd name="connsiteY161" fmla="*/ 921812 h 6857994"/>
              <a:gd name="connsiteX162" fmla="*/ 8048945 w 9143991"/>
              <a:gd name="connsiteY162" fmla="*/ 912438 h 6857994"/>
              <a:gd name="connsiteX163" fmla="*/ 8050808 w 9143991"/>
              <a:gd name="connsiteY163" fmla="*/ 900720 h 6857994"/>
              <a:gd name="connsiteX164" fmla="*/ 8048014 w 9143991"/>
              <a:gd name="connsiteY164" fmla="*/ 888534 h 6857994"/>
              <a:gd name="connsiteX165" fmla="*/ 8042426 w 9143991"/>
              <a:gd name="connsiteY165" fmla="*/ 879159 h 6857994"/>
              <a:gd name="connsiteX166" fmla="*/ 8033580 w 9143991"/>
              <a:gd name="connsiteY166" fmla="*/ 873066 h 6857994"/>
              <a:gd name="connsiteX167" fmla="*/ 8021939 w 9143991"/>
              <a:gd name="connsiteY167" fmla="*/ 871191 h 6857994"/>
              <a:gd name="connsiteX168" fmla="*/ 7053435 w 9143991"/>
              <a:gd name="connsiteY168" fmla="*/ 870724 h 6857994"/>
              <a:gd name="connsiteX169" fmla="*/ 7043657 w 9143991"/>
              <a:gd name="connsiteY169" fmla="*/ 872599 h 6857994"/>
              <a:gd name="connsiteX170" fmla="*/ 7035276 w 9143991"/>
              <a:gd name="connsiteY170" fmla="*/ 878223 h 6857994"/>
              <a:gd name="connsiteX171" fmla="*/ 7029688 w 9143991"/>
              <a:gd name="connsiteY171" fmla="*/ 887598 h 6857994"/>
              <a:gd name="connsiteX172" fmla="*/ 7027360 w 9143991"/>
              <a:gd name="connsiteY172" fmla="*/ 900722 h 6857994"/>
              <a:gd name="connsiteX173" fmla="*/ 7028757 w 9143991"/>
              <a:gd name="connsiteY173" fmla="*/ 912440 h 6857994"/>
              <a:gd name="connsiteX174" fmla="*/ 7033879 w 9143991"/>
              <a:gd name="connsiteY174" fmla="*/ 921814 h 6857994"/>
              <a:gd name="connsiteX175" fmla="*/ 7042726 w 9143991"/>
              <a:gd name="connsiteY175" fmla="*/ 927907 h 6857994"/>
              <a:gd name="connsiteX176" fmla="*/ 7055763 w 9143991"/>
              <a:gd name="connsiteY176" fmla="*/ 930251 h 6857994"/>
              <a:gd name="connsiteX177" fmla="*/ 7066473 w 9143991"/>
              <a:gd name="connsiteY177" fmla="*/ 929314 h 6857994"/>
              <a:gd name="connsiteX178" fmla="*/ 7072991 w 9143991"/>
              <a:gd name="connsiteY178" fmla="*/ 927439 h 6857994"/>
              <a:gd name="connsiteX179" fmla="*/ 7071595 w 9143991"/>
              <a:gd name="connsiteY179" fmla="*/ 919002 h 6857994"/>
              <a:gd name="connsiteX180" fmla="*/ 7066007 w 9143991"/>
              <a:gd name="connsiteY180" fmla="*/ 920877 h 6857994"/>
              <a:gd name="connsiteX181" fmla="*/ 7057160 w 9143991"/>
              <a:gd name="connsiteY181" fmla="*/ 921814 h 6857994"/>
              <a:gd name="connsiteX182" fmla="*/ 7043191 w 9143991"/>
              <a:gd name="connsiteY182" fmla="*/ 917127 h 6857994"/>
              <a:gd name="connsiteX183" fmla="*/ 7038069 w 9143991"/>
              <a:gd name="connsiteY183" fmla="*/ 903534 h 6857994"/>
              <a:gd name="connsiteX184" fmla="*/ 7077182 w 9143991"/>
              <a:gd name="connsiteY184" fmla="*/ 903534 h 6857994"/>
              <a:gd name="connsiteX185" fmla="*/ 7077182 w 9143991"/>
              <a:gd name="connsiteY185" fmla="*/ 901659 h 6857994"/>
              <a:gd name="connsiteX186" fmla="*/ 7077182 w 9143991"/>
              <a:gd name="connsiteY186" fmla="*/ 899784 h 6857994"/>
              <a:gd name="connsiteX187" fmla="*/ 7071129 w 9143991"/>
              <a:gd name="connsiteY187" fmla="*/ 877755 h 6857994"/>
              <a:gd name="connsiteX188" fmla="*/ 7053435 w 9143991"/>
              <a:gd name="connsiteY188" fmla="*/ 870724 h 6857994"/>
              <a:gd name="connsiteX189" fmla="*/ 7253189 w 9143991"/>
              <a:gd name="connsiteY189" fmla="*/ 870723 h 6857994"/>
              <a:gd name="connsiteX190" fmla="*/ 7243411 w 9143991"/>
              <a:gd name="connsiteY190" fmla="*/ 872598 h 6857994"/>
              <a:gd name="connsiteX191" fmla="*/ 7235030 w 9143991"/>
              <a:gd name="connsiteY191" fmla="*/ 878222 h 6857994"/>
              <a:gd name="connsiteX192" fmla="*/ 7229442 w 9143991"/>
              <a:gd name="connsiteY192" fmla="*/ 887597 h 6857994"/>
              <a:gd name="connsiteX193" fmla="*/ 7227114 w 9143991"/>
              <a:gd name="connsiteY193" fmla="*/ 900721 h 6857994"/>
              <a:gd name="connsiteX194" fmla="*/ 7228511 w 9143991"/>
              <a:gd name="connsiteY194" fmla="*/ 912439 h 6857994"/>
              <a:gd name="connsiteX195" fmla="*/ 7233633 w 9143991"/>
              <a:gd name="connsiteY195" fmla="*/ 921813 h 6857994"/>
              <a:gd name="connsiteX196" fmla="*/ 7242480 w 9143991"/>
              <a:gd name="connsiteY196" fmla="*/ 927906 h 6857994"/>
              <a:gd name="connsiteX197" fmla="*/ 7255517 w 9143991"/>
              <a:gd name="connsiteY197" fmla="*/ 930250 h 6857994"/>
              <a:gd name="connsiteX198" fmla="*/ 7266227 w 9143991"/>
              <a:gd name="connsiteY198" fmla="*/ 929313 h 6857994"/>
              <a:gd name="connsiteX199" fmla="*/ 7272745 w 9143991"/>
              <a:gd name="connsiteY199" fmla="*/ 927438 h 6857994"/>
              <a:gd name="connsiteX200" fmla="*/ 7271349 w 9143991"/>
              <a:gd name="connsiteY200" fmla="*/ 919001 h 6857994"/>
              <a:gd name="connsiteX201" fmla="*/ 7265761 w 9143991"/>
              <a:gd name="connsiteY201" fmla="*/ 920876 h 6857994"/>
              <a:gd name="connsiteX202" fmla="*/ 7256914 w 9143991"/>
              <a:gd name="connsiteY202" fmla="*/ 921813 h 6857994"/>
              <a:gd name="connsiteX203" fmla="*/ 7242945 w 9143991"/>
              <a:gd name="connsiteY203" fmla="*/ 917126 h 6857994"/>
              <a:gd name="connsiteX204" fmla="*/ 7237823 w 9143991"/>
              <a:gd name="connsiteY204" fmla="*/ 903533 h 6857994"/>
              <a:gd name="connsiteX205" fmla="*/ 7276936 w 9143991"/>
              <a:gd name="connsiteY205" fmla="*/ 903533 h 6857994"/>
              <a:gd name="connsiteX206" fmla="*/ 7276936 w 9143991"/>
              <a:gd name="connsiteY206" fmla="*/ 901658 h 6857994"/>
              <a:gd name="connsiteX207" fmla="*/ 7276936 w 9143991"/>
              <a:gd name="connsiteY207" fmla="*/ 899783 h 6857994"/>
              <a:gd name="connsiteX208" fmla="*/ 7270883 w 9143991"/>
              <a:gd name="connsiteY208" fmla="*/ 877754 h 6857994"/>
              <a:gd name="connsiteX209" fmla="*/ 7253189 w 9143991"/>
              <a:gd name="connsiteY209" fmla="*/ 870723 h 6857994"/>
              <a:gd name="connsiteX210" fmla="*/ 7310926 w 9143991"/>
              <a:gd name="connsiteY210" fmla="*/ 870723 h 6857994"/>
              <a:gd name="connsiteX211" fmla="*/ 7297889 w 9143991"/>
              <a:gd name="connsiteY211" fmla="*/ 872129 h 6857994"/>
              <a:gd name="connsiteX212" fmla="*/ 7289042 w 9143991"/>
              <a:gd name="connsiteY212" fmla="*/ 874473 h 6857994"/>
              <a:gd name="connsiteX213" fmla="*/ 7289042 w 9143991"/>
              <a:gd name="connsiteY213" fmla="*/ 929313 h 6857994"/>
              <a:gd name="connsiteX214" fmla="*/ 7299286 w 9143991"/>
              <a:gd name="connsiteY214" fmla="*/ 929313 h 6857994"/>
              <a:gd name="connsiteX215" fmla="*/ 7299286 w 9143991"/>
              <a:gd name="connsiteY215" fmla="*/ 881035 h 6857994"/>
              <a:gd name="connsiteX216" fmla="*/ 7303011 w 9143991"/>
              <a:gd name="connsiteY216" fmla="*/ 880097 h 6857994"/>
              <a:gd name="connsiteX217" fmla="*/ 7308598 w 9143991"/>
              <a:gd name="connsiteY217" fmla="*/ 879629 h 6857994"/>
              <a:gd name="connsiteX218" fmla="*/ 7315583 w 9143991"/>
              <a:gd name="connsiteY218" fmla="*/ 880097 h 6857994"/>
              <a:gd name="connsiteX219" fmla="*/ 7319773 w 9143991"/>
              <a:gd name="connsiteY219" fmla="*/ 881035 h 6857994"/>
              <a:gd name="connsiteX220" fmla="*/ 7321636 w 9143991"/>
              <a:gd name="connsiteY220" fmla="*/ 872129 h 6857994"/>
              <a:gd name="connsiteX221" fmla="*/ 7319773 w 9143991"/>
              <a:gd name="connsiteY221" fmla="*/ 871660 h 6857994"/>
              <a:gd name="connsiteX222" fmla="*/ 7316980 w 9143991"/>
              <a:gd name="connsiteY222" fmla="*/ 871192 h 6857994"/>
              <a:gd name="connsiteX223" fmla="*/ 7313720 w 9143991"/>
              <a:gd name="connsiteY223" fmla="*/ 870723 h 6857994"/>
              <a:gd name="connsiteX224" fmla="*/ 7310926 w 9143991"/>
              <a:gd name="connsiteY224" fmla="*/ 870723 h 6857994"/>
              <a:gd name="connsiteX225" fmla="*/ 7501369 w 9143991"/>
              <a:gd name="connsiteY225" fmla="*/ 870723 h 6857994"/>
              <a:gd name="connsiteX226" fmla="*/ 7490659 w 9143991"/>
              <a:gd name="connsiteY226" fmla="*/ 873067 h 6857994"/>
              <a:gd name="connsiteX227" fmla="*/ 7482278 w 9143991"/>
              <a:gd name="connsiteY227" fmla="*/ 879160 h 6857994"/>
              <a:gd name="connsiteX228" fmla="*/ 7476691 w 9143991"/>
              <a:gd name="connsiteY228" fmla="*/ 888534 h 6857994"/>
              <a:gd name="connsiteX229" fmla="*/ 7474828 w 9143991"/>
              <a:gd name="connsiteY229" fmla="*/ 900721 h 6857994"/>
              <a:gd name="connsiteX230" fmla="*/ 7476691 w 9143991"/>
              <a:gd name="connsiteY230" fmla="*/ 912908 h 6857994"/>
              <a:gd name="connsiteX231" fmla="*/ 7482278 w 9143991"/>
              <a:gd name="connsiteY231" fmla="*/ 922282 h 6857994"/>
              <a:gd name="connsiteX232" fmla="*/ 7490659 w 9143991"/>
              <a:gd name="connsiteY232" fmla="*/ 928375 h 6857994"/>
              <a:gd name="connsiteX233" fmla="*/ 7501369 w 9143991"/>
              <a:gd name="connsiteY233" fmla="*/ 930719 h 6857994"/>
              <a:gd name="connsiteX234" fmla="*/ 7512078 w 9143991"/>
              <a:gd name="connsiteY234" fmla="*/ 928375 h 6857994"/>
              <a:gd name="connsiteX235" fmla="*/ 7520459 w 9143991"/>
              <a:gd name="connsiteY235" fmla="*/ 922282 h 6857994"/>
              <a:gd name="connsiteX236" fmla="*/ 7526047 w 9143991"/>
              <a:gd name="connsiteY236" fmla="*/ 912908 h 6857994"/>
              <a:gd name="connsiteX237" fmla="*/ 7527909 w 9143991"/>
              <a:gd name="connsiteY237" fmla="*/ 900721 h 6857994"/>
              <a:gd name="connsiteX238" fmla="*/ 7526047 w 9143991"/>
              <a:gd name="connsiteY238" fmla="*/ 888534 h 6857994"/>
              <a:gd name="connsiteX239" fmla="*/ 7520459 w 9143991"/>
              <a:gd name="connsiteY239" fmla="*/ 879160 h 6857994"/>
              <a:gd name="connsiteX240" fmla="*/ 7512078 w 9143991"/>
              <a:gd name="connsiteY240" fmla="*/ 873067 h 6857994"/>
              <a:gd name="connsiteX241" fmla="*/ 7501369 w 9143991"/>
              <a:gd name="connsiteY241" fmla="*/ 870723 h 6857994"/>
              <a:gd name="connsiteX242" fmla="*/ 7564228 w 9143991"/>
              <a:gd name="connsiteY242" fmla="*/ 870723 h 6857994"/>
              <a:gd name="connsiteX243" fmla="*/ 7554450 w 9143991"/>
              <a:gd name="connsiteY243" fmla="*/ 872598 h 6857994"/>
              <a:gd name="connsiteX244" fmla="*/ 7546069 w 9143991"/>
              <a:gd name="connsiteY244" fmla="*/ 878222 h 6857994"/>
              <a:gd name="connsiteX245" fmla="*/ 7540481 w 9143991"/>
              <a:gd name="connsiteY245" fmla="*/ 887597 h 6857994"/>
              <a:gd name="connsiteX246" fmla="*/ 7538153 w 9143991"/>
              <a:gd name="connsiteY246" fmla="*/ 900721 h 6857994"/>
              <a:gd name="connsiteX247" fmla="*/ 7540481 w 9143991"/>
              <a:gd name="connsiteY247" fmla="*/ 912439 h 6857994"/>
              <a:gd name="connsiteX248" fmla="*/ 7545603 w 9143991"/>
              <a:gd name="connsiteY248" fmla="*/ 921813 h 6857994"/>
              <a:gd name="connsiteX249" fmla="*/ 7554450 w 9143991"/>
              <a:gd name="connsiteY249" fmla="*/ 927906 h 6857994"/>
              <a:gd name="connsiteX250" fmla="*/ 7567022 w 9143991"/>
              <a:gd name="connsiteY250" fmla="*/ 930250 h 6857994"/>
              <a:gd name="connsiteX251" fmla="*/ 7577731 w 9143991"/>
              <a:gd name="connsiteY251" fmla="*/ 929313 h 6857994"/>
              <a:gd name="connsiteX252" fmla="*/ 7584250 w 9143991"/>
              <a:gd name="connsiteY252" fmla="*/ 927438 h 6857994"/>
              <a:gd name="connsiteX253" fmla="*/ 7582853 w 9143991"/>
              <a:gd name="connsiteY253" fmla="*/ 919001 h 6857994"/>
              <a:gd name="connsiteX254" fmla="*/ 7577266 w 9143991"/>
              <a:gd name="connsiteY254" fmla="*/ 920876 h 6857994"/>
              <a:gd name="connsiteX255" fmla="*/ 7568419 w 9143991"/>
              <a:gd name="connsiteY255" fmla="*/ 921813 h 6857994"/>
              <a:gd name="connsiteX256" fmla="*/ 7554450 w 9143991"/>
              <a:gd name="connsiteY256" fmla="*/ 917126 h 6857994"/>
              <a:gd name="connsiteX257" fmla="*/ 7549328 w 9143991"/>
              <a:gd name="connsiteY257" fmla="*/ 903533 h 6857994"/>
              <a:gd name="connsiteX258" fmla="*/ 7587975 w 9143991"/>
              <a:gd name="connsiteY258" fmla="*/ 903533 h 6857994"/>
              <a:gd name="connsiteX259" fmla="*/ 7587975 w 9143991"/>
              <a:gd name="connsiteY259" fmla="*/ 901658 h 6857994"/>
              <a:gd name="connsiteX260" fmla="*/ 7587975 w 9143991"/>
              <a:gd name="connsiteY260" fmla="*/ 899783 h 6857994"/>
              <a:gd name="connsiteX261" fmla="*/ 7581922 w 9143991"/>
              <a:gd name="connsiteY261" fmla="*/ 877754 h 6857994"/>
              <a:gd name="connsiteX262" fmla="*/ 7564228 w 9143991"/>
              <a:gd name="connsiteY262" fmla="*/ 870723 h 6857994"/>
              <a:gd name="connsiteX263" fmla="*/ 7900411 w 9143991"/>
              <a:gd name="connsiteY263" fmla="*/ 870722 h 6857994"/>
              <a:gd name="connsiteX264" fmla="*/ 7889701 w 9143991"/>
              <a:gd name="connsiteY264" fmla="*/ 873066 h 6857994"/>
              <a:gd name="connsiteX265" fmla="*/ 7881320 w 9143991"/>
              <a:gd name="connsiteY265" fmla="*/ 879159 h 6857994"/>
              <a:gd name="connsiteX266" fmla="*/ 7875733 w 9143991"/>
              <a:gd name="connsiteY266" fmla="*/ 888533 h 6857994"/>
              <a:gd name="connsiteX267" fmla="*/ 7873870 w 9143991"/>
              <a:gd name="connsiteY267" fmla="*/ 900720 h 6857994"/>
              <a:gd name="connsiteX268" fmla="*/ 7875733 w 9143991"/>
              <a:gd name="connsiteY268" fmla="*/ 912907 h 6857994"/>
              <a:gd name="connsiteX269" fmla="*/ 7881320 w 9143991"/>
              <a:gd name="connsiteY269" fmla="*/ 922281 h 6857994"/>
              <a:gd name="connsiteX270" fmla="*/ 7889701 w 9143991"/>
              <a:gd name="connsiteY270" fmla="*/ 928374 h 6857994"/>
              <a:gd name="connsiteX271" fmla="*/ 7900411 w 9143991"/>
              <a:gd name="connsiteY271" fmla="*/ 930718 h 6857994"/>
              <a:gd name="connsiteX272" fmla="*/ 7911120 w 9143991"/>
              <a:gd name="connsiteY272" fmla="*/ 928374 h 6857994"/>
              <a:gd name="connsiteX273" fmla="*/ 7919501 w 9143991"/>
              <a:gd name="connsiteY273" fmla="*/ 922281 h 6857994"/>
              <a:gd name="connsiteX274" fmla="*/ 7925089 w 9143991"/>
              <a:gd name="connsiteY274" fmla="*/ 912907 h 6857994"/>
              <a:gd name="connsiteX275" fmla="*/ 7926952 w 9143991"/>
              <a:gd name="connsiteY275" fmla="*/ 900720 h 6857994"/>
              <a:gd name="connsiteX276" fmla="*/ 7925089 w 9143991"/>
              <a:gd name="connsiteY276" fmla="*/ 888533 h 6857994"/>
              <a:gd name="connsiteX277" fmla="*/ 7919501 w 9143991"/>
              <a:gd name="connsiteY277" fmla="*/ 879159 h 6857994"/>
              <a:gd name="connsiteX278" fmla="*/ 7911120 w 9143991"/>
              <a:gd name="connsiteY278" fmla="*/ 873066 h 6857994"/>
              <a:gd name="connsiteX279" fmla="*/ 7900411 w 9143991"/>
              <a:gd name="connsiteY279" fmla="*/ 870722 h 6857994"/>
              <a:gd name="connsiteX280" fmla="*/ 7373787 w 9143991"/>
              <a:gd name="connsiteY280" fmla="*/ 861817 h 6857994"/>
              <a:gd name="connsiteX281" fmla="*/ 7382168 w 9143991"/>
              <a:gd name="connsiteY281" fmla="*/ 862755 h 6857994"/>
              <a:gd name="connsiteX282" fmla="*/ 7388687 w 9143991"/>
              <a:gd name="connsiteY282" fmla="*/ 865098 h 6857994"/>
              <a:gd name="connsiteX283" fmla="*/ 7393343 w 9143991"/>
              <a:gd name="connsiteY283" fmla="*/ 869786 h 6857994"/>
              <a:gd name="connsiteX284" fmla="*/ 7395206 w 9143991"/>
              <a:gd name="connsiteY284" fmla="*/ 876816 h 6857994"/>
              <a:gd name="connsiteX285" fmla="*/ 7393343 w 9143991"/>
              <a:gd name="connsiteY285" fmla="*/ 884316 h 6857994"/>
              <a:gd name="connsiteX286" fmla="*/ 7388687 w 9143991"/>
              <a:gd name="connsiteY286" fmla="*/ 889003 h 6857994"/>
              <a:gd name="connsiteX287" fmla="*/ 7381237 w 9143991"/>
              <a:gd name="connsiteY287" fmla="*/ 891346 h 6857994"/>
              <a:gd name="connsiteX288" fmla="*/ 7371459 w 9143991"/>
              <a:gd name="connsiteY288" fmla="*/ 892284 h 6857994"/>
              <a:gd name="connsiteX289" fmla="*/ 7363543 w 9143991"/>
              <a:gd name="connsiteY289" fmla="*/ 892284 h 6857994"/>
              <a:gd name="connsiteX290" fmla="*/ 7363543 w 9143991"/>
              <a:gd name="connsiteY290" fmla="*/ 862286 h 6857994"/>
              <a:gd name="connsiteX291" fmla="*/ 7373787 w 9143991"/>
              <a:gd name="connsiteY291" fmla="*/ 861817 h 6857994"/>
              <a:gd name="connsiteX292" fmla="*/ 6969623 w 9143991"/>
              <a:gd name="connsiteY292" fmla="*/ 852913 h 6857994"/>
              <a:gd name="connsiteX293" fmla="*/ 6969623 w 9143991"/>
              <a:gd name="connsiteY293" fmla="*/ 862287 h 6857994"/>
              <a:gd name="connsiteX294" fmla="*/ 6993370 w 9143991"/>
              <a:gd name="connsiteY294" fmla="*/ 862287 h 6857994"/>
              <a:gd name="connsiteX295" fmla="*/ 6993370 w 9143991"/>
              <a:gd name="connsiteY295" fmla="*/ 929314 h 6857994"/>
              <a:gd name="connsiteX296" fmla="*/ 7004079 w 9143991"/>
              <a:gd name="connsiteY296" fmla="*/ 929314 h 6857994"/>
              <a:gd name="connsiteX297" fmla="*/ 7004079 w 9143991"/>
              <a:gd name="connsiteY297" fmla="*/ 862287 h 6857994"/>
              <a:gd name="connsiteX298" fmla="*/ 7027826 w 9143991"/>
              <a:gd name="connsiteY298" fmla="*/ 862287 h 6857994"/>
              <a:gd name="connsiteX299" fmla="*/ 7027826 w 9143991"/>
              <a:gd name="connsiteY299" fmla="*/ 852913 h 6857994"/>
              <a:gd name="connsiteX300" fmla="*/ 7372856 w 9143991"/>
              <a:gd name="connsiteY300" fmla="*/ 852443 h 6857994"/>
              <a:gd name="connsiteX301" fmla="*/ 7362146 w 9143991"/>
              <a:gd name="connsiteY301" fmla="*/ 852912 h 6857994"/>
              <a:gd name="connsiteX302" fmla="*/ 7352368 w 9143991"/>
              <a:gd name="connsiteY302" fmla="*/ 854318 h 6857994"/>
              <a:gd name="connsiteX303" fmla="*/ 7352368 w 9143991"/>
              <a:gd name="connsiteY303" fmla="*/ 929313 h 6857994"/>
              <a:gd name="connsiteX304" fmla="*/ 7363077 w 9143991"/>
              <a:gd name="connsiteY304" fmla="*/ 929313 h 6857994"/>
              <a:gd name="connsiteX305" fmla="*/ 7363077 w 9143991"/>
              <a:gd name="connsiteY305" fmla="*/ 901190 h 6857994"/>
              <a:gd name="connsiteX306" fmla="*/ 7371459 w 9143991"/>
              <a:gd name="connsiteY306" fmla="*/ 901190 h 6857994"/>
              <a:gd name="connsiteX307" fmla="*/ 7385893 w 9143991"/>
              <a:gd name="connsiteY307" fmla="*/ 899783 h 6857994"/>
              <a:gd name="connsiteX308" fmla="*/ 7396603 w 9143991"/>
              <a:gd name="connsiteY308" fmla="*/ 895565 h 6857994"/>
              <a:gd name="connsiteX309" fmla="*/ 7403121 w 9143991"/>
              <a:gd name="connsiteY309" fmla="*/ 888065 h 6857994"/>
              <a:gd name="connsiteX310" fmla="*/ 7405449 w 9143991"/>
              <a:gd name="connsiteY310" fmla="*/ 876816 h 6857994"/>
              <a:gd name="connsiteX311" fmla="*/ 7397068 w 9143991"/>
              <a:gd name="connsiteY311" fmla="*/ 858536 h 6857994"/>
              <a:gd name="connsiteX312" fmla="*/ 7372856 w 9143991"/>
              <a:gd name="connsiteY312" fmla="*/ 852443 h 6857994"/>
              <a:gd name="connsiteX313" fmla="*/ 7797973 w 9143991"/>
              <a:gd name="connsiteY313" fmla="*/ 851505 h 6857994"/>
              <a:gd name="connsiteX314" fmla="*/ 7784004 w 9143991"/>
              <a:gd name="connsiteY314" fmla="*/ 854317 h 6857994"/>
              <a:gd name="connsiteX315" fmla="*/ 7772363 w 9143991"/>
              <a:gd name="connsiteY315" fmla="*/ 861818 h 6857994"/>
              <a:gd name="connsiteX316" fmla="*/ 7764448 w 9143991"/>
              <a:gd name="connsiteY316" fmla="*/ 874472 h 6857994"/>
              <a:gd name="connsiteX317" fmla="*/ 7761654 w 9143991"/>
              <a:gd name="connsiteY317" fmla="*/ 891346 h 6857994"/>
              <a:gd name="connsiteX318" fmla="*/ 7763982 w 9143991"/>
              <a:gd name="connsiteY318" fmla="*/ 908221 h 6857994"/>
              <a:gd name="connsiteX319" fmla="*/ 7771432 w 9143991"/>
              <a:gd name="connsiteY319" fmla="*/ 920407 h 6857994"/>
              <a:gd name="connsiteX320" fmla="*/ 7782607 w 9143991"/>
              <a:gd name="connsiteY320" fmla="*/ 927906 h 6857994"/>
              <a:gd name="connsiteX321" fmla="*/ 7797042 w 9143991"/>
              <a:gd name="connsiteY321" fmla="*/ 930719 h 6857994"/>
              <a:gd name="connsiteX322" fmla="*/ 7804957 w 9143991"/>
              <a:gd name="connsiteY322" fmla="*/ 930249 h 6857994"/>
              <a:gd name="connsiteX323" fmla="*/ 7811942 w 9143991"/>
              <a:gd name="connsiteY323" fmla="*/ 929312 h 6857994"/>
              <a:gd name="connsiteX324" fmla="*/ 7817529 w 9143991"/>
              <a:gd name="connsiteY324" fmla="*/ 928375 h 6857994"/>
              <a:gd name="connsiteX325" fmla="*/ 7821254 w 9143991"/>
              <a:gd name="connsiteY325" fmla="*/ 927438 h 6857994"/>
              <a:gd name="connsiteX326" fmla="*/ 7821254 w 9143991"/>
              <a:gd name="connsiteY326" fmla="*/ 891816 h 6857994"/>
              <a:gd name="connsiteX327" fmla="*/ 7811010 w 9143991"/>
              <a:gd name="connsiteY327" fmla="*/ 891816 h 6857994"/>
              <a:gd name="connsiteX328" fmla="*/ 7811010 w 9143991"/>
              <a:gd name="connsiteY328" fmla="*/ 919470 h 6857994"/>
              <a:gd name="connsiteX329" fmla="*/ 7806354 w 9143991"/>
              <a:gd name="connsiteY329" fmla="*/ 920407 h 6857994"/>
              <a:gd name="connsiteX330" fmla="*/ 7798438 w 9143991"/>
              <a:gd name="connsiteY330" fmla="*/ 920875 h 6857994"/>
              <a:gd name="connsiteX331" fmla="*/ 7787263 w 9143991"/>
              <a:gd name="connsiteY331" fmla="*/ 918533 h 6857994"/>
              <a:gd name="connsiteX332" fmla="*/ 7779348 w 9143991"/>
              <a:gd name="connsiteY332" fmla="*/ 912438 h 6857994"/>
              <a:gd name="connsiteX333" fmla="*/ 7774691 w 9143991"/>
              <a:gd name="connsiteY333" fmla="*/ 903065 h 6857994"/>
              <a:gd name="connsiteX334" fmla="*/ 7773295 w 9143991"/>
              <a:gd name="connsiteY334" fmla="*/ 890877 h 6857994"/>
              <a:gd name="connsiteX335" fmla="*/ 7775157 w 9143991"/>
              <a:gd name="connsiteY335" fmla="*/ 878223 h 6857994"/>
              <a:gd name="connsiteX336" fmla="*/ 7780279 w 9143991"/>
              <a:gd name="connsiteY336" fmla="*/ 868848 h 6857994"/>
              <a:gd name="connsiteX337" fmla="*/ 7788195 w 9143991"/>
              <a:gd name="connsiteY337" fmla="*/ 862755 h 6857994"/>
              <a:gd name="connsiteX338" fmla="*/ 7798904 w 9143991"/>
              <a:gd name="connsiteY338" fmla="*/ 860880 h 6857994"/>
              <a:gd name="connsiteX339" fmla="*/ 7809614 w 9143991"/>
              <a:gd name="connsiteY339" fmla="*/ 862287 h 6857994"/>
              <a:gd name="connsiteX340" fmla="*/ 7817995 w 9143991"/>
              <a:gd name="connsiteY340" fmla="*/ 865567 h 6857994"/>
              <a:gd name="connsiteX341" fmla="*/ 7821254 w 9143991"/>
              <a:gd name="connsiteY341" fmla="*/ 856661 h 6857994"/>
              <a:gd name="connsiteX342" fmla="*/ 7818926 w 9143991"/>
              <a:gd name="connsiteY342" fmla="*/ 855255 h 6857994"/>
              <a:gd name="connsiteX343" fmla="*/ 7814270 w 9143991"/>
              <a:gd name="connsiteY343" fmla="*/ 853380 h 6857994"/>
              <a:gd name="connsiteX344" fmla="*/ 7807285 w 9143991"/>
              <a:gd name="connsiteY344" fmla="*/ 851975 h 6857994"/>
              <a:gd name="connsiteX345" fmla="*/ 7797973 w 9143991"/>
              <a:gd name="connsiteY345" fmla="*/ 851505 h 6857994"/>
              <a:gd name="connsiteX346" fmla="*/ 7095342 w 9143991"/>
              <a:gd name="connsiteY346" fmla="*/ 848694 h 6857994"/>
              <a:gd name="connsiteX347" fmla="*/ 7090686 w 9143991"/>
              <a:gd name="connsiteY347" fmla="*/ 850569 h 6857994"/>
              <a:gd name="connsiteX348" fmla="*/ 7088823 w 9143991"/>
              <a:gd name="connsiteY348" fmla="*/ 855256 h 6857994"/>
              <a:gd name="connsiteX349" fmla="*/ 7090686 w 9143991"/>
              <a:gd name="connsiteY349" fmla="*/ 859943 h 6857994"/>
              <a:gd name="connsiteX350" fmla="*/ 7095342 w 9143991"/>
              <a:gd name="connsiteY350" fmla="*/ 861818 h 6857994"/>
              <a:gd name="connsiteX351" fmla="*/ 7099998 w 9143991"/>
              <a:gd name="connsiteY351" fmla="*/ 859943 h 6857994"/>
              <a:gd name="connsiteX352" fmla="*/ 7101861 w 9143991"/>
              <a:gd name="connsiteY352" fmla="*/ 855256 h 6857994"/>
              <a:gd name="connsiteX353" fmla="*/ 7099998 w 9143991"/>
              <a:gd name="connsiteY353" fmla="*/ 850569 h 6857994"/>
              <a:gd name="connsiteX354" fmla="*/ 7095342 w 9143991"/>
              <a:gd name="connsiteY354" fmla="*/ 848694 h 6857994"/>
              <a:gd name="connsiteX355" fmla="*/ 7667132 w 9143991"/>
              <a:gd name="connsiteY355" fmla="*/ 848693 h 6857994"/>
              <a:gd name="connsiteX356" fmla="*/ 7662476 w 9143991"/>
              <a:gd name="connsiteY356" fmla="*/ 850568 h 6857994"/>
              <a:gd name="connsiteX357" fmla="*/ 7660613 w 9143991"/>
              <a:gd name="connsiteY357" fmla="*/ 855255 h 6857994"/>
              <a:gd name="connsiteX358" fmla="*/ 7662476 w 9143991"/>
              <a:gd name="connsiteY358" fmla="*/ 859942 h 6857994"/>
              <a:gd name="connsiteX359" fmla="*/ 7667132 w 9143991"/>
              <a:gd name="connsiteY359" fmla="*/ 861817 h 6857994"/>
              <a:gd name="connsiteX360" fmla="*/ 7671788 w 9143991"/>
              <a:gd name="connsiteY360" fmla="*/ 859942 h 6857994"/>
              <a:gd name="connsiteX361" fmla="*/ 7673651 w 9143991"/>
              <a:gd name="connsiteY361" fmla="*/ 855255 h 6857994"/>
              <a:gd name="connsiteX362" fmla="*/ 7671788 w 9143991"/>
              <a:gd name="connsiteY362" fmla="*/ 850568 h 6857994"/>
              <a:gd name="connsiteX363" fmla="*/ 7667132 w 9143991"/>
              <a:gd name="connsiteY363" fmla="*/ 848693 h 6857994"/>
              <a:gd name="connsiteX364" fmla="*/ 7427334 w 9143991"/>
              <a:gd name="connsiteY364" fmla="*/ 844006 h 6857994"/>
              <a:gd name="connsiteX365" fmla="*/ 7417090 w 9143991"/>
              <a:gd name="connsiteY365" fmla="*/ 845881 h 6857994"/>
              <a:gd name="connsiteX366" fmla="*/ 7417090 w 9143991"/>
              <a:gd name="connsiteY366" fmla="*/ 928375 h 6857994"/>
              <a:gd name="connsiteX367" fmla="*/ 7426868 w 9143991"/>
              <a:gd name="connsiteY367" fmla="*/ 928375 h 6857994"/>
              <a:gd name="connsiteX368" fmla="*/ 7426868 w 9143991"/>
              <a:gd name="connsiteY368" fmla="*/ 881035 h 6857994"/>
              <a:gd name="connsiteX369" fmla="*/ 7428731 w 9143991"/>
              <a:gd name="connsiteY369" fmla="*/ 880566 h 6857994"/>
              <a:gd name="connsiteX370" fmla="*/ 7431524 w 9143991"/>
              <a:gd name="connsiteY370" fmla="*/ 880097 h 6857994"/>
              <a:gd name="connsiteX371" fmla="*/ 7434784 w 9143991"/>
              <a:gd name="connsiteY371" fmla="*/ 879628 h 6857994"/>
              <a:gd name="connsiteX372" fmla="*/ 7438043 w 9143991"/>
              <a:gd name="connsiteY372" fmla="*/ 879628 h 6857994"/>
              <a:gd name="connsiteX373" fmla="*/ 7445028 w 9143991"/>
              <a:gd name="connsiteY373" fmla="*/ 880566 h 6857994"/>
              <a:gd name="connsiteX374" fmla="*/ 7449218 w 9143991"/>
              <a:gd name="connsiteY374" fmla="*/ 883847 h 6857994"/>
              <a:gd name="connsiteX375" fmla="*/ 7451546 w 9143991"/>
              <a:gd name="connsiteY375" fmla="*/ 889940 h 6857994"/>
              <a:gd name="connsiteX376" fmla="*/ 7452478 w 9143991"/>
              <a:gd name="connsiteY376" fmla="*/ 898846 h 6857994"/>
              <a:gd name="connsiteX377" fmla="*/ 7452478 w 9143991"/>
              <a:gd name="connsiteY377" fmla="*/ 928844 h 6857994"/>
              <a:gd name="connsiteX378" fmla="*/ 7462721 w 9143991"/>
              <a:gd name="connsiteY378" fmla="*/ 928844 h 6857994"/>
              <a:gd name="connsiteX379" fmla="*/ 7462721 w 9143991"/>
              <a:gd name="connsiteY379" fmla="*/ 896971 h 6857994"/>
              <a:gd name="connsiteX380" fmla="*/ 7461790 w 9143991"/>
              <a:gd name="connsiteY380" fmla="*/ 886191 h 6857994"/>
              <a:gd name="connsiteX381" fmla="*/ 7458065 w 9143991"/>
              <a:gd name="connsiteY381" fmla="*/ 877754 h 6857994"/>
              <a:gd name="connsiteX382" fmla="*/ 7451081 w 9143991"/>
              <a:gd name="connsiteY382" fmla="*/ 872598 h 6857994"/>
              <a:gd name="connsiteX383" fmla="*/ 7439906 w 9143991"/>
              <a:gd name="connsiteY383" fmla="*/ 870723 h 6857994"/>
              <a:gd name="connsiteX384" fmla="*/ 7433387 w 9143991"/>
              <a:gd name="connsiteY384" fmla="*/ 871192 h 6857994"/>
              <a:gd name="connsiteX385" fmla="*/ 7427334 w 9143991"/>
              <a:gd name="connsiteY385" fmla="*/ 873066 h 6857994"/>
              <a:gd name="connsiteX386" fmla="*/ 7214542 w 9143991"/>
              <a:gd name="connsiteY386" fmla="*/ 843538 h 6857994"/>
              <a:gd name="connsiteX387" fmla="*/ 7204299 w 9143991"/>
              <a:gd name="connsiteY387" fmla="*/ 845413 h 6857994"/>
              <a:gd name="connsiteX388" fmla="*/ 7205230 w 9143991"/>
              <a:gd name="connsiteY388" fmla="*/ 845413 h 6857994"/>
              <a:gd name="connsiteX389" fmla="*/ 7205230 w 9143991"/>
              <a:gd name="connsiteY389" fmla="*/ 874005 h 6857994"/>
              <a:gd name="connsiteX390" fmla="*/ 7199642 w 9143991"/>
              <a:gd name="connsiteY390" fmla="*/ 871661 h 6857994"/>
              <a:gd name="connsiteX391" fmla="*/ 7190795 w 9143991"/>
              <a:gd name="connsiteY391" fmla="*/ 870255 h 6857994"/>
              <a:gd name="connsiteX392" fmla="*/ 7180086 w 9143991"/>
              <a:gd name="connsiteY392" fmla="*/ 872598 h 6857994"/>
              <a:gd name="connsiteX393" fmla="*/ 7172170 w 9143991"/>
              <a:gd name="connsiteY393" fmla="*/ 878692 h 6857994"/>
              <a:gd name="connsiteX394" fmla="*/ 7167049 w 9143991"/>
              <a:gd name="connsiteY394" fmla="*/ 888066 h 6857994"/>
              <a:gd name="connsiteX395" fmla="*/ 7165186 w 9143991"/>
              <a:gd name="connsiteY395" fmla="*/ 900253 h 6857994"/>
              <a:gd name="connsiteX396" fmla="*/ 7167049 w 9143991"/>
              <a:gd name="connsiteY396" fmla="*/ 912908 h 6857994"/>
              <a:gd name="connsiteX397" fmla="*/ 7172636 w 9143991"/>
              <a:gd name="connsiteY397" fmla="*/ 922282 h 6857994"/>
              <a:gd name="connsiteX398" fmla="*/ 7181483 w 9143991"/>
              <a:gd name="connsiteY398" fmla="*/ 928376 h 6857994"/>
              <a:gd name="connsiteX399" fmla="*/ 7193124 w 9143991"/>
              <a:gd name="connsiteY399" fmla="*/ 930251 h 6857994"/>
              <a:gd name="connsiteX400" fmla="*/ 7205696 w 9143991"/>
              <a:gd name="connsiteY400" fmla="*/ 929313 h 6857994"/>
              <a:gd name="connsiteX401" fmla="*/ 7214542 w 9143991"/>
              <a:gd name="connsiteY401" fmla="*/ 927438 h 6857994"/>
              <a:gd name="connsiteX402" fmla="*/ 7126073 w 9143991"/>
              <a:gd name="connsiteY402" fmla="*/ 843069 h 6857994"/>
              <a:gd name="connsiteX403" fmla="*/ 7115829 w 9143991"/>
              <a:gd name="connsiteY403" fmla="*/ 844945 h 6857994"/>
              <a:gd name="connsiteX404" fmla="*/ 7115829 w 9143991"/>
              <a:gd name="connsiteY404" fmla="*/ 913845 h 6857994"/>
              <a:gd name="connsiteX405" fmla="*/ 7119554 w 9143991"/>
              <a:gd name="connsiteY405" fmla="*/ 926032 h 6857994"/>
              <a:gd name="connsiteX406" fmla="*/ 7133057 w 9143991"/>
              <a:gd name="connsiteY406" fmla="*/ 930250 h 6857994"/>
              <a:gd name="connsiteX407" fmla="*/ 7134920 w 9143991"/>
              <a:gd name="connsiteY407" fmla="*/ 921345 h 6857994"/>
              <a:gd name="connsiteX408" fmla="*/ 7130729 w 9143991"/>
              <a:gd name="connsiteY408" fmla="*/ 920407 h 6857994"/>
              <a:gd name="connsiteX409" fmla="*/ 7127935 w 9143991"/>
              <a:gd name="connsiteY409" fmla="*/ 919001 h 6857994"/>
              <a:gd name="connsiteX410" fmla="*/ 7126538 w 9143991"/>
              <a:gd name="connsiteY410" fmla="*/ 916189 h 6857994"/>
              <a:gd name="connsiteX411" fmla="*/ 7126073 w 9143991"/>
              <a:gd name="connsiteY411" fmla="*/ 911970 h 6857994"/>
              <a:gd name="connsiteX412" fmla="*/ 7839413 w 9143991"/>
              <a:gd name="connsiteY412" fmla="*/ 673864 h 6857994"/>
              <a:gd name="connsiteX413" fmla="*/ 7861763 w 9143991"/>
              <a:gd name="connsiteY413" fmla="*/ 673864 h 6857994"/>
              <a:gd name="connsiteX414" fmla="*/ 7870145 w 9143991"/>
              <a:gd name="connsiteY414" fmla="*/ 675271 h 6857994"/>
              <a:gd name="connsiteX415" fmla="*/ 7870145 w 9143991"/>
              <a:gd name="connsiteY415" fmla="*/ 710424 h 6857994"/>
              <a:gd name="connsiteX416" fmla="*/ 7860366 w 9143991"/>
              <a:gd name="connsiteY416" fmla="*/ 711362 h 6857994"/>
              <a:gd name="connsiteX417" fmla="*/ 7847329 w 9143991"/>
              <a:gd name="connsiteY417" fmla="*/ 711830 h 6857994"/>
              <a:gd name="connsiteX418" fmla="*/ 7827773 w 9143991"/>
              <a:gd name="connsiteY418" fmla="*/ 707143 h 6857994"/>
              <a:gd name="connsiteX419" fmla="*/ 7820322 w 9143991"/>
              <a:gd name="connsiteY419" fmla="*/ 692144 h 6857994"/>
              <a:gd name="connsiteX420" fmla="*/ 7822651 w 9143991"/>
              <a:gd name="connsiteY420" fmla="*/ 682770 h 6857994"/>
              <a:gd name="connsiteX421" fmla="*/ 7829635 w 9143991"/>
              <a:gd name="connsiteY421" fmla="*/ 676677 h 6857994"/>
              <a:gd name="connsiteX422" fmla="*/ 7839413 w 9143991"/>
              <a:gd name="connsiteY422" fmla="*/ 673864 h 6857994"/>
              <a:gd name="connsiteX423" fmla="*/ 7342590 w 9143991"/>
              <a:gd name="connsiteY423" fmla="*/ 673396 h 6857994"/>
              <a:gd name="connsiteX424" fmla="*/ 7352834 w 9143991"/>
              <a:gd name="connsiteY424" fmla="*/ 673864 h 6857994"/>
              <a:gd name="connsiteX425" fmla="*/ 7361215 w 9143991"/>
              <a:gd name="connsiteY425" fmla="*/ 675271 h 6857994"/>
              <a:gd name="connsiteX426" fmla="*/ 7361215 w 9143991"/>
              <a:gd name="connsiteY426" fmla="*/ 710424 h 6857994"/>
              <a:gd name="connsiteX427" fmla="*/ 7351437 w 9143991"/>
              <a:gd name="connsiteY427" fmla="*/ 711362 h 6857994"/>
              <a:gd name="connsiteX428" fmla="*/ 7338399 w 9143991"/>
              <a:gd name="connsiteY428" fmla="*/ 711830 h 6857994"/>
              <a:gd name="connsiteX429" fmla="*/ 7318843 w 9143991"/>
              <a:gd name="connsiteY429" fmla="*/ 707612 h 6857994"/>
              <a:gd name="connsiteX430" fmla="*/ 7311393 w 9143991"/>
              <a:gd name="connsiteY430" fmla="*/ 692613 h 6857994"/>
              <a:gd name="connsiteX431" fmla="*/ 7313721 w 9143991"/>
              <a:gd name="connsiteY431" fmla="*/ 683239 h 6857994"/>
              <a:gd name="connsiteX432" fmla="*/ 7320240 w 9143991"/>
              <a:gd name="connsiteY432" fmla="*/ 677145 h 6857994"/>
              <a:gd name="connsiteX433" fmla="*/ 7330484 w 9143991"/>
              <a:gd name="connsiteY433" fmla="*/ 674333 h 6857994"/>
              <a:gd name="connsiteX434" fmla="*/ 7342590 w 9143991"/>
              <a:gd name="connsiteY434" fmla="*/ 673396 h 6857994"/>
              <a:gd name="connsiteX435" fmla="*/ 7681100 w 9143991"/>
              <a:gd name="connsiteY435" fmla="*/ 616212 h 6857994"/>
              <a:gd name="connsiteX436" fmla="*/ 7695069 w 9143991"/>
              <a:gd name="connsiteY436" fmla="*/ 618087 h 6857994"/>
              <a:gd name="connsiteX437" fmla="*/ 7706244 w 9143991"/>
              <a:gd name="connsiteY437" fmla="*/ 622775 h 6857994"/>
              <a:gd name="connsiteX438" fmla="*/ 7706244 w 9143991"/>
              <a:gd name="connsiteY438" fmla="*/ 706675 h 6857994"/>
              <a:gd name="connsiteX439" fmla="*/ 7697397 w 9143991"/>
              <a:gd name="connsiteY439" fmla="*/ 707612 h 6857994"/>
              <a:gd name="connsiteX440" fmla="*/ 7686222 w 9143991"/>
              <a:gd name="connsiteY440" fmla="*/ 708081 h 6857994"/>
              <a:gd name="connsiteX441" fmla="*/ 7657819 w 9143991"/>
              <a:gd name="connsiteY441" fmla="*/ 694957 h 6857994"/>
              <a:gd name="connsiteX442" fmla="*/ 7648041 w 9143991"/>
              <a:gd name="connsiteY442" fmla="*/ 660741 h 6857994"/>
              <a:gd name="connsiteX443" fmla="*/ 7681100 w 9143991"/>
              <a:gd name="connsiteY443" fmla="*/ 616212 h 6857994"/>
              <a:gd name="connsiteX444" fmla="*/ 8136949 w 9143991"/>
              <a:gd name="connsiteY444" fmla="*/ 616211 h 6857994"/>
              <a:gd name="connsiteX445" fmla="*/ 8150918 w 9143991"/>
              <a:gd name="connsiteY445" fmla="*/ 618086 h 6857994"/>
              <a:gd name="connsiteX446" fmla="*/ 8162093 w 9143991"/>
              <a:gd name="connsiteY446" fmla="*/ 622775 h 6857994"/>
              <a:gd name="connsiteX447" fmla="*/ 8162093 w 9143991"/>
              <a:gd name="connsiteY447" fmla="*/ 706674 h 6857994"/>
              <a:gd name="connsiteX448" fmla="*/ 8153246 w 9143991"/>
              <a:gd name="connsiteY448" fmla="*/ 707611 h 6857994"/>
              <a:gd name="connsiteX449" fmla="*/ 8142071 w 9143991"/>
              <a:gd name="connsiteY449" fmla="*/ 708081 h 6857994"/>
              <a:gd name="connsiteX450" fmla="*/ 8113668 w 9143991"/>
              <a:gd name="connsiteY450" fmla="*/ 694956 h 6857994"/>
              <a:gd name="connsiteX451" fmla="*/ 8103890 w 9143991"/>
              <a:gd name="connsiteY451" fmla="*/ 660741 h 6857994"/>
              <a:gd name="connsiteX452" fmla="*/ 8136949 w 9143991"/>
              <a:gd name="connsiteY452" fmla="*/ 616211 h 6857994"/>
              <a:gd name="connsiteX453" fmla="*/ 8718983 w 9143991"/>
              <a:gd name="connsiteY453" fmla="*/ 614336 h 6857994"/>
              <a:gd name="connsiteX454" fmla="*/ 8732486 w 9143991"/>
              <a:gd name="connsiteY454" fmla="*/ 617148 h 6857994"/>
              <a:gd name="connsiteX455" fmla="*/ 8741333 w 9143991"/>
              <a:gd name="connsiteY455" fmla="*/ 624179 h 6857994"/>
              <a:gd name="connsiteX456" fmla="*/ 8746454 w 9143991"/>
              <a:gd name="connsiteY456" fmla="*/ 634022 h 6857994"/>
              <a:gd name="connsiteX457" fmla="*/ 8748317 w 9143991"/>
              <a:gd name="connsiteY457" fmla="*/ 645740 h 6857994"/>
              <a:gd name="connsiteX458" fmla="*/ 8687785 w 9143991"/>
              <a:gd name="connsiteY458" fmla="*/ 646209 h 6857994"/>
              <a:gd name="connsiteX459" fmla="*/ 8690579 w 9143991"/>
              <a:gd name="connsiteY459" fmla="*/ 634491 h 6857994"/>
              <a:gd name="connsiteX460" fmla="*/ 8696167 w 9143991"/>
              <a:gd name="connsiteY460" fmla="*/ 624179 h 6857994"/>
              <a:gd name="connsiteX461" fmla="*/ 8705479 w 9143991"/>
              <a:gd name="connsiteY461" fmla="*/ 617148 h 6857994"/>
              <a:gd name="connsiteX462" fmla="*/ 8718983 w 9143991"/>
              <a:gd name="connsiteY462" fmla="*/ 614336 h 6857994"/>
              <a:gd name="connsiteX463" fmla="*/ 8453575 w 9143991"/>
              <a:gd name="connsiteY463" fmla="*/ 580589 h 6857994"/>
              <a:gd name="connsiteX464" fmla="*/ 8453575 w 9143991"/>
              <a:gd name="connsiteY464" fmla="*/ 743702 h 6857994"/>
              <a:gd name="connsiteX465" fmla="*/ 8499672 w 9143991"/>
              <a:gd name="connsiteY465" fmla="*/ 743702 h 6857994"/>
              <a:gd name="connsiteX466" fmla="*/ 8499672 w 9143991"/>
              <a:gd name="connsiteY466" fmla="*/ 580589 h 6857994"/>
              <a:gd name="connsiteX467" fmla="*/ 8013093 w 9143991"/>
              <a:gd name="connsiteY467" fmla="*/ 577309 h 6857994"/>
              <a:gd name="connsiteX468" fmla="*/ 7975843 w 9143991"/>
              <a:gd name="connsiteY468" fmla="*/ 581059 h 6857994"/>
              <a:gd name="connsiteX469" fmla="*/ 7946508 w 9143991"/>
              <a:gd name="connsiteY469" fmla="*/ 589027 h 6857994"/>
              <a:gd name="connsiteX470" fmla="*/ 7946508 w 9143991"/>
              <a:gd name="connsiteY470" fmla="*/ 743703 h 6857994"/>
              <a:gd name="connsiteX471" fmla="*/ 7992605 w 9143991"/>
              <a:gd name="connsiteY471" fmla="*/ 743703 h 6857994"/>
              <a:gd name="connsiteX472" fmla="*/ 7992605 w 9143991"/>
              <a:gd name="connsiteY472" fmla="*/ 619025 h 6857994"/>
              <a:gd name="connsiteX473" fmla="*/ 8001452 w 9143991"/>
              <a:gd name="connsiteY473" fmla="*/ 617150 h 6857994"/>
              <a:gd name="connsiteX474" fmla="*/ 8011696 w 9143991"/>
              <a:gd name="connsiteY474" fmla="*/ 616212 h 6857994"/>
              <a:gd name="connsiteX475" fmla="*/ 8029390 w 9143991"/>
              <a:gd name="connsiteY475" fmla="*/ 618087 h 6857994"/>
              <a:gd name="connsiteX476" fmla="*/ 8043824 w 9143991"/>
              <a:gd name="connsiteY476" fmla="*/ 621368 h 6857994"/>
              <a:gd name="connsiteX477" fmla="*/ 8051274 w 9143991"/>
              <a:gd name="connsiteY477" fmla="*/ 583871 h 6857994"/>
              <a:gd name="connsiteX478" fmla="*/ 8042427 w 9143991"/>
              <a:gd name="connsiteY478" fmla="*/ 581059 h 6857994"/>
              <a:gd name="connsiteX479" fmla="*/ 8032183 w 9143991"/>
              <a:gd name="connsiteY479" fmla="*/ 579184 h 6857994"/>
              <a:gd name="connsiteX480" fmla="*/ 8021940 w 9143991"/>
              <a:gd name="connsiteY480" fmla="*/ 577778 h 6857994"/>
              <a:gd name="connsiteX481" fmla="*/ 8013093 w 9143991"/>
              <a:gd name="connsiteY481" fmla="*/ 577309 h 6857994"/>
              <a:gd name="connsiteX482" fmla="*/ 7506025 w 9143991"/>
              <a:gd name="connsiteY482" fmla="*/ 576839 h 6857994"/>
              <a:gd name="connsiteX483" fmla="*/ 7467378 w 9143991"/>
              <a:gd name="connsiteY483" fmla="*/ 579652 h 6857994"/>
              <a:gd name="connsiteX484" fmla="*/ 7437112 w 9143991"/>
              <a:gd name="connsiteY484" fmla="*/ 586214 h 6857994"/>
              <a:gd name="connsiteX485" fmla="*/ 7437578 w 9143991"/>
              <a:gd name="connsiteY485" fmla="*/ 743234 h 6857994"/>
              <a:gd name="connsiteX486" fmla="*/ 7483675 w 9143991"/>
              <a:gd name="connsiteY486" fmla="*/ 743234 h 6857994"/>
              <a:gd name="connsiteX487" fmla="*/ 7483675 w 9143991"/>
              <a:gd name="connsiteY487" fmla="*/ 617149 h 6857994"/>
              <a:gd name="connsiteX488" fmla="*/ 7493453 w 9143991"/>
              <a:gd name="connsiteY488" fmla="*/ 616212 h 6857994"/>
              <a:gd name="connsiteX489" fmla="*/ 7503697 w 9143991"/>
              <a:gd name="connsiteY489" fmla="*/ 615743 h 6857994"/>
              <a:gd name="connsiteX490" fmla="*/ 7525581 w 9143991"/>
              <a:gd name="connsiteY490" fmla="*/ 625117 h 6857994"/>
              <a:gd name="connsiteX491" fmla="*/ 7531169 w 9143991"/>
              <a:gd name="connsiteY491" fmla="*/ 656990 h 6857994"/>
              <a:gd name="connsiteX492" fmla="*/ 7531169 w 9143991"/>
              <a:gd name="connsiteY492" fmla="*/ 744171 h 6857994"/>
              <a:gd name="connsiteX493" fmla="*/ 7577266 w 9143991"/>
              <a:gd name="connsiteY493" fmla="*/ 744171 h 6857994"/>
              <a:gd name="connsiteX494" fmla="*/ 7577266 w 9143991"/>
              <a:gd name="connsiteY494" fmla="*/ 651834 h 6857994"/>
              <a:gd name="connsiteX495" fmla="*/ 7574006 w 9143991"/>
              <a:gd name="connsiteY495" fmla="*/ 621367 h 6857994"/>
              <a:gd name="connsiteX496" fmla="*/ 7562366 w 9143991"/>
              <a:gd name="connsiteY496" fmla="*/ 597932 h 6857994"/>
              <a:gd name="connsiteX497" fmla="*/ 7540481 w 9143991"/>
              <a:gd name="connsiteY497" fmla="*/ 582464 h 6857994"/>
              <a:gd name="connsiteX498" fmla="*/ 7506025 w 9143991"/>
              <a:gd name="connsiteY498" fmla="*/ 576839 h 6857994"/>
              <a:gd name="connsiteX499" fmla="*/ 7843604 w 9143991"/>
              <a:gd name="connsiteY499" fmla="*/ 576371 h 6857994"/>
              <a:gd name="connsiteX500" fmla="*/ 7827307 w 9143991"/>
              <a:gd name="connsiteY500" fmla="*/ 576840 h 6857994"/>
              <a:gd name="connsiteX501" fmla="*/ 7812407 w 9143991"/>
              <a:gd name="connsiteY501" fmla="*/ 578715 h 6857994"/>
              <a:gd name="connsiteX502" fmla="*/ 7799369 w 9143991"/>
              <a:gd name="connsiteY502" fmla="*/ 581058 h 6857994"/>
              <a:gd name="connsiteX503" fmla="*/ 7789591 w 9143991"/>
              <a:gd name="connsiteY503" fmla="*/ 583871 h 6857994"/>
              <a:gd name="connsiteX504" fmla="*/ 7795644 w 9143991"/>
              <a:gd name="connsiteY504" fmla="*/ 620899 h 6857994"/>
              <a:gd name="connsiteX505" fmla="*/ 7815201 w 9143991"/>
              <a:gd name="connsiteY505" fmla="*/ 616212 h 6857994"/>
              <a:gd name="connsiteX506" fmla="*/ 7838482 w 9143991"/>
              <a:gd name="connsiteY506" fmla="*/ 614337 h 6857994"/>
              <a:gd name="connsiteX507" fmla="*/ 7863160 w 9143991"/>
              <a:gd name="connsiteY507" fmla="*/ 621368 h 6857994"/>
              <a:gd name="connsiteX508" fmla="*/ 7870145 w 9143991"/>
              <a:gd name="connsiteY508" fmla="*/ 640117 h 6857994"/>
              <a:gd name="connsiteX509" fmla="*/ 7870145 w 9143991"/>
              <a:gd name="connsiteY509" fmla="*/ 644335 h 6857994"/>
              <a:gd name="connsiteX510" fmla="*/ 7858970 w 9143991"/>
              <a:gd name="connsiteY510" fmla="*/ 642460 h 6857994"/>
              <a:gd name="connsiteX511" fmla="*/ 7843138 w 9143991"/>
              <a:gd name="connsiteY511" fmla="*/ 641523 h 6857994"/>
              <a:gd name="connsiteX512" fmla="*/ 7817529 w 9143991"/>
              <a:gd name="connsiteY512" fmla="*/ 644335 h 6857994"/>
              <a:gd name="connsiteX513" fmla="*/ 7795644 w 9143991"/>
              <a:gd name="connsiteY513" fmla="*/ 652772 h 6857994"/>
              <a:gd name="connsiteX514" fmla="*/ 7780279 w 9143991"/>
              <a:gd name="connsiteY514" fmla="*/ 668708 h 6857994"/>
              <a:gd name="connsiteX515" fmla="*/ 7774691 w 9143991"/>
              <a:gd name="connsiteY515" fmla="*/ 693082 h 6857994"/>
              <a:gd name="connsiteX516" fmla="*/ 7780279 w 9143991"/>
              <a:gd name="connsiteY516" fmla="*/ 717924 h 6857994"/>
              <a:gd name="connsiteX517" fmla="*/ 7794247 w 9143991"/>
              <a:gd name="connsiteY517" fmla="*/ 734798 h 6857994"/>
              <a:gd name="connsiteX518" fmla="*/ 7816132 w 9143991"/>
              <a:gd name="connsiteY518" fmla="*/ 744172 h 6857994"/>
              <a:gd name="connsiteX519" fmla="*/ 7844535 w 9143991"/>
              <a:gd name="connsiteY519" fmla="*/ 746984 h 6857994"/>
              <a:gd name="connsiteX520" fmla="*/ 7886907 w 9143991"/>
              <a:gd name="connsiteY520" fmla="*/ 744172 h 6857994"/>
              <a:gd name="connsiteX521" fmla="*/ 7914379 w 9143991"/>
              <a:gd name="connsiteY521" fmla="*/ 739016 h 6857994"/>
              <a:gd name="connsiteX522" fmla="*/ 7914379 w 9143991"/>
              <a:gd name="connsiteY522" fmla="*/ 642929 h 6857994"/>
              <a:gd name="connsiteX523" fmla="*/ 7911120 w 9143991"/>
              <a:gd name="connsiteY523" fmla="*/ 615275 h 6857994"/>
              <a:gd name="connsiteX524" fmla="*/ 7899479 w 9143991"/>
              <a:gd name="connsiteY524" fmla="*/ 594183 h 6857994"/>
              <a:gd name="connsiteX525" fmla="*/ 7877595 w 9143991"/>
              <a:gd name="connsiteY525" fmla="*/ 581058 h 6857994"/>
              <a:gd name="connsiteX526" fmla="*/ 7843604 w 9143991"/>
              <a:gd name="connsiteY526" fmla="*/ 576371 h 6857994"/>
              <a:gd name="connsiteX527" fmla="*/ 7334674 w 9143991"/>
              <a:gd name="connsiteY527" fmla="*/ 576371 h 6857994"/>
              <a:gd name="connsiteX528" fmla="*/ 7319308 w 9143991"/>
              <a:gd name="connsiteY528" fmla="*/ 576840 h 6857994"/>
              <a:gd name="connsiteX529" fmla="*/ 7304408 w 9143991"/>
              <a:gd name="connsiteY529" fmla="*/ 578715 h 6857994"/>
              <a:gd name="connsiteX530" fmla="*/ 7291371 w 9143991"/>
              <a:gd name="connsiteY530" fmla="*/ 581058 h 6857994"/>
              <a:gd name="connsiteX531" fmla="*/ 7281127 w 9143991"/>
              <a:gd name="connsiteY531" fmla="*/ 583871 h 6857994"/>
              <a:gd name="connsiteX532" fmla="*/ 7287180 w 9143991"/>
              <a:gd name="connsiteY532" fmla="*/ 620899 h 6857994"/>
              <a:gd name="connsiteX533" fmla="*/ 7306737 w 9143991"/>
              <a:gd name="connsiteY533" fmla="*/ 616212 h 6857994"/>
              <a:gd name="connsiteX534" fmla="*/ 7330018 w 9143991"/>
              <a:gd name="connsiteY534" fmla="*/ 614337 h 6857994"/>
              <a:gd name="connsiteX535" fmla="*/ 7354696 w 9143991"/>
              <a:gd name="connsiteY535" fmla="*/ 621368 h 6857994"/>
              <a:gd name="connsiteX536" fmla="*/ 7361681 w 9143991"/>
              <a:gd name="connsiteY536" fmla="*/ 640117 h 6857994"/>
              <a:gd name="connsiteX537" fmla="*/ 7361681 w 9143991"/>
              <a:gd name="connsiteY537" fmla="*/ 644335 h 6857994"/>
              <a:gd name="connsiteX538" fmla="*/ 7350506 w 9143991"/>
              <a:gd name="connsiteY538" fmla="*/ 642460 h 6857994"/>
              <a:gd name="connsiteX539" fmla="*/ 7334674 w 9143991"/>
              <a:gd name="connsiteY539" fmla="*/ 641523 h 6857994"/>
              <a:gd name="connsiteX540" fmla="*/ 7309065 w 9143991"/>
              <a:gd name="connsiteY540" fmla="*/ 644335 h 6857994"/>
              <a:gd name="connsiteX541" fmla="*/ 7287180 w 9143991"/>
              <a:gd name="connsiteY541" fmla="*/ 652772 h 6857994"/>
              <a:gd name="connsiteX542" fmla="*/ 7271815 w 9143991"/>
              <a:gd name="connsiteY542" fmla="*/ 668708 h 6857994"/>
              <a:gd name="connsiteX543" fmla="*/ 7266227 w 9143991"/>
              <a:gd name="connsiteY543" fmla="*/ 693082 h 6857994"/>
              <a:gd name="connsiteX544" fmla="*/ 7271349 w 9143991"/>
              <a:gd name="connsiteY544" fmla="*/ 717924 h 6857994"/>
              <a:gd name="connsiteX545" fmla="*/ 7285318 w 9143991"/>
              <a:gd name="connsiteY545" fmla="*/ 734798 h 6857994"/>
              <a:gd name="connsiteX546" fmla="*/ 7307202 w 9143991"/>
              <a:gd name="connsiteY546" fmla="*/ 744172 h 6857994"/>
              <a:gd name="connsiteX547" fmla="*/ 7335605 w 9143991"/>
              <a:gd name="connsiteY547" fmla="*/ 746984 h 6857994"/>
              <a:gd name="connsiteX548" fmla="*/ 7377977 w 9143991"/>
              <a:gd name="connsiteY548" fmla="*/ 744172 h 6857994"/>
              <a:gd name="connsiteX549" fmla="*/ 7405449 w 9143991"/>
              <a:gd name="connsiteY549" fmla="*/ 739016 h 6857994"/>
              <a:gd name="connsiteX550" fmla="*/ 7405449 w 9143991"/>
              <a:gd name="connsiteY550" fmla="*/ 642929 h 6857994"/>
              <a:gd name="connsiteX551" fmla="*/ 7402190 w 9143991"/>
              <a:gd name="connsiteY551" fmla="*/ 615275 h 6857994"/>
              <a:gd name="connsiteX552" fmla="*/ 7390549 w 9143991"/>
              <a:gd name="connsiteY552" fmla="*/ 594183 h 6857994"/>
              <a:gd name="connsiteX553" fmla="*/ 7368665 w 9143991"/>
              <a:gd name="connsiteY553" fmla="*/ 581058 h 6857994"/>
              <a:gd name="connsiteX554" fmla="*/ 7334674 w 9143991"/>
              <a:gd name="connsiteY554" fmla="*/ 576371 h 6857994"/>
              <a:gd name="connsiteX555" fmla="*/ 8718051 w 9143991"/>
              <a:gd name="connsiteY555" fmla="*/ 576370 h 6857994"/>
              <a:gd name="connsiteX556" fmla="*/ 8689182 w 9143991"/>
              <a:gd name="connsiteY556" fmla="*/ 581995 h 6857994"/>
              <a:gd name="connsiteX557" fmla="*/ 8664504 w 9143991"/>
              <a:gd name="connsiteY557" fmla="*/ 598400 h 6857994"/>
              <a:gd name="connsiteX558" fmla="*/ 8646810 w 9143991"/>
              <a:gd name="connsiteY558" fmla="*/ 625585 h 6857994"/>
              <a:gd name="connsiteX559" fmla="*/ 8640291 w 9143991"/>
              <a:gd name="connsiteY559" fmla="*/ 663551 h 6857994"/>
              <a:gd name="connsiteX560" fmla="*/ 8644948 w 9143991"/>
              <a:gd name="connsiteY560" fmla="*/ 696830 h 6857994"/>
              <a:gd name="connsiteX561" fmla="*/ 8660779 w 9143991"/>
              <a:gd name="connsiteY561" fmla="*/ 723547 h 6857994"/>
              <a:gd name="connsiteX562" fmla="*/ 8687785 w 9143991"/>
              <a:gd name="connsiteY562" fmla="*/ 741358 h 6857994"/>
              <a:gd name="connsiteX563" fmla="*/ 8725967 w 9143991"/>
              <a:gd name="connsiteY563" fmla="*/ 747920 h 6857994"/>
              <a:gd name="connsiteX564" fmla="*/ 8743195 w 9143991"/>
              <a:gd name="connsiteY564" fmla="*/ 746983 h 6857994"/>
              <a:gd name="connsiteX565" fmla="*/ 8759492 w 9143991"/>
              <a:gd name="connsiteY565" fmla="*/ 744639 h 6857994"/>
              <a:gd name="connsiteX566" fmla="*/ 8773461 w 9143991"/>
              <a:gd name="connsiteY566" fmla="*/ 741358 h 6857994"/>
              <a:gd name="connsiteX567" fmla="*/ 8783239 w 9143991"/>
              <a:gd name="connsiteY567" fmla="*/ 737609 h 6857994"/>
              <a:gd name="connsiteX568" fmla="*/ 8777186 w 9143991"/>
              <a:gd name="connsiteY568" fmla="*/ 700111 h 6857994"/>
              <a:gd name="connsiteX569" fmla="*/ 8757164 w 9143991"/>
              <a:gd name="connsiteY569" fmla="*/ 705736 h 6857994"/>
              <a:gd name="connsiteX570" fmla="*/ 8732486 w 9143991"/>
              <a:gd name="connsiteY570" fmla="*/ 708079 h 6857994"/>
              <a:gd name="connsiteX571" fmla="*/ 8700823 w 9143991"/>
              <a:gd name="connsiteY571" fmla="*/ 699643 h 6857994"/>
              <a:gd name="connsiteX572" fmla="*/ 8687320 w 9143991"/>
              <a:gd name="connsiteY572" fmla="*/ 677144 h 6857994"/>
              <a:gd name="connsiteX573" fmla="*/ 8791620 w 9143991"/>
              <a:gd name="connsiteY573" fmla="*/ 677144 h 6857994"/>
              <a:gd name="connsiteX574" fmla="*/ 8792086 w 9143991"/>
              <a:gd name="connsiteY574" fmla="*/ 668707 h 6857994"/>
              <a:gd name="connsiteX575" fmla="*/ 8792551 w 9143991"/>
              <a:gd name="connsiteY575" fmla="*/ 659802 h 6857994"/>
              <a:gd name="connsiteX576" fmla="*/ 8772530 w 9143991"/>
              <a:gd name="connsiteY576" fmla="*/ 597462 h 6857994"/>
              <a:gd name="connsiteX577" fmla="*/ 8718051 w 9143991"/>
              <a:gd name="connsiteY577" fmla="*/ 576370 h 6857994"/>
              <a:gd name="connsiteX578" fmla="*/ 7193589 w 9143991"/>
              <a:gd name="connsiteY578" fmla="*/ 532312 h 6857994"/>
              <a:gd name="connsiteX579" fmla="*/ 7147492 w 9143991"/>
              <a:gd name="connsiteY579" fmla="*/ 539811 h 6857994"/>
              <a:gd name="connsiteX580" fmla="*/ 7148423 w 9143991"/>
              <a:gd name="connsiteY580" fmla="*/ 677145 h 6857994"/>
              <a:gd name="connsiteX581" fmla="*/ 7151217 w 9143991"/>
              <a:gd name="connsiteY581" fmla="*/ 706206 h 6857994"/>
              <a:gd name="connsiteX582" fmla="*/ 7161461 w 9143991"/>
              <a:gd name="connsiteY582" fmla="*/ 728236 h 6857994"/>
              <a:gd name="connsiteX583" fmla="*/ 7181017 w 9143991"/>
              <a:gd name="connsiteY583" fmla="*/ 742297 h 6857994"/>
              <a:gd name="connsiteX584" fmla="*/ 7212214 w 9143991"/>
              <a:gd name="connsiteY584" fmla="*/ 747453 h 6857994"/>
              <a:gd name="connsiteX585" fmla="*/ 7236892 w 9143991"/>
              <a:gd name="connsiteY585" fmla="*/ 744641 h 6857994"/>
              <a:gd name="connsiteX586" fmla="*/ 7255517 w 9143991"/>
              <a:gd name="connsiteY586" fmla="*/ 738547 h 6857994"/>
              <a:gd name="connsiteX587" fmla="*/ 7248999 w 9143991"/>
              <a:gd name="connsiteY587" fmla="*/ 702456 h 6857994"/>
              <a:gd name="connsiteX588" fmla="*/ 7234564 w 9143991"/>
              <a:gd name="connsiteY588" fmla="*/ 706675 h 6857994"/>
              <a:gd name="connsiteX589" fmla="*/ 7219199 w 9143991"/>
              <a:gd name="connsiteY589" fmla="*/ 708081 h 6857994"/>
              <a:gd name="connsiteX590" fmla="*/ 7198711 w 9143991"/>
              <a:gd name="connsiteY590" fmla="*/ 699644 h 6857994"/>
              <a:gd name="connsiteX591" fmla="*/ 7193589 w 9143991"/>
              <a:gd name="connsiteY591" fmla="*/ 676208 h 6857994"/>
              <a:gd name="connsiteX592" fmla="*/ 7193589 w 9143991"/>
              <a:gd name="connsiteY592" fmla="*/ 619025 h 6857994"/>
              <a:gd name="connsiteX593" fmla="*/ 7248533 w 9143991"/>
              <a:gd name="connsiteY593" fmla="*/ 619025 h 6857994"/>
              <a:gd name="connsiteX594" fmla="*/ 7248533 w 9143991"/>
              <a:gd name="connsiteY594" fmla="*/ 580590 h 6857994"/>
              <a:gd name="connsiteX595" fmla="*/ 7193589 w 9143991"/>
              <a:gd name="connsiteY595" fmla="*/ 580590 h 6857994"/>
              <a:gd name="connsiteX596" fmla="*/ 8288743 w 9143991"/>
              <a:gd name="connsiteY596" fmla="*/ 528561 h 6857994"/>
              <a:gd name="connsiteX597" fmla="*/ 8288743 w 9143991"/>
              <a:gd name="connsiteY597" fmla="*/ 743702 h 6857994"/>
              <a:gd name="connsiteX598" fmla="*/ 8431225 w 9143991"/>
              <a:gd name="connsiteY598" fmla="*/ 743702 h 6857994"/>
              <a:gd name="connsiteX599" fmla="*/ 8431225 w 9143991"/>
              <a:gd name="connsiteY599" fmla="*/ 701986 h 6857994"/>
              <a:gd name="connsiteX600" fmla="*/ 8336703 w 9143991"/>
              <a:gd name="connsiteY600" fmla="*/ 701986 h 6857994"/>
              <a:gd name="connsiteX601" fmla="*/ 8336703 w 9143991"/>
              <a:gd name="connsiteY601" fmla="*/ 528561 h 6857994"/>
              <a:gd name="connsiteX602" fmla="*/ 7052504 w 9143991"/>
              <a:gd name="connsiteY602" fmla="*/ 524344 h 6857994"/>
              <a:gd name="connsiteX603" fmla="*/ 7019910 w 9143991"/>
              <a:gd name="connsiteY603" fmla="*/ 529031 h 6857994"/>
              <a:gd name="connsiteX604" fmla="*/ 6995232 w 9143991"/>
              <a:gd name="connsiteY604" fmla="*/ 541687 h 6857994"/>
              <a:gd name="connsiteX605" fmla="*/ 6979401 w 9143991"/>
              <a:gd name="connsiteY605" fmla="*/ 561841 h 6857994"/>
              <a:gd name="connsiteX606" fmla="*/ 6973813 w 9143991"/>
              <a:gd name="connsiteY606" fmla="*/ 588558 h 6857994"/>
              <a:gd name="connsiteX607" fmla="*/ 6978935 w 9143991"/>
              <a:gd name="connsiteY607" fmla="*/ 613869 h 6857994"/>
              <a:gd name="connsiteX608" fmla="*/ 6992438 w 9143991"/>
              <a:gd name="connsiteY608" fmla="*/ 631211 h 6857994"/>
              <a:gd name="connsiteX609" fmla="*/ 7011063 w 9143991"/>
              <a:gd name="connsiteY609" fmla="*/ 643398 h 6857994"/>
              <a:gd name="connsiteX610" fmla="*/ 7032016 w 9143991"/>
              <a:gd name="connsiteY610" fmla="*/ 651835 h 6857994"/>
              <a:gd name="connsiteX611" fmla="*/ 7066007 w 9143991"/>
              <a:gd name="connsiteY611" fmla="*/ 666834 h 6857994"/>
              <a:gd name="connsiteX612" fmla="*/ 7075785 w 9143991"/>
              <a:gd name="connsiteY612" fmla="*/ 684176 h 6857994"/>
              <a:gd name="connsiteX613" fmla="*/ 7074388 w 9143991"/>
              <a:gd name="connsiteY613" fmla="*/ 693082 h 6857994"/>
              <a:gd name="connsiteX614" fmla="*/ 7068801 w 9143991"/>
              <a:gd name="connsiteY614" fmla="*/ 700113 h 6857994"/>
              <a:gd name="connsiteX615" fmla="*/ 7058091 w 9143991"/>
              <a:gd name="connsiteY615" fmla="*/ 704800 h 6857994"/>
              <a:gd name="connsiteX616" fmla="*/ 7041329 w 9143991"/>
              <a:gd name="connsiteY616" fmla="*/ 706675 h 6857994"/>
              <a:gd name="connsiteX617" fmla="*/ 7007338 w 9143991"/>
              <a:gd name="connsiteY617" fmla="*/ 702925 h 6857994"/>
              <a:gd name="connsiteX618" fmla="*/ 6983591 w 9143991"/>
              <a:gd name="connsiteY618" fmla="*/ 693551 h 6857994"/>
              <a:gd name="connsiteX619" fmla="*/ 6970088 w 9143991"/>
              <a:gd name="connsiteY619" fmla="*/ 731986 h 6857994"/>
              <a:gd name="connsiteX620" fmla="*/ 6980797 w 9143991"/>
              <a:gd name="connsiteY620" fmla="*/ 737141 h 6857994"/>
              <a:gd name="connsiteX621" fmla="*/ 6995697 w 9143991"/>
              <a:gd name="connsiteY621" fmla="*/ 742297 h 6857994"/>
              <a:gd name="connsiteX622" fmla="*/ 7015719 w 9143991"/>
              <a:gd name="connsiteY622" fmla="*/ 746516 h 6857994"/>
              <a:gd name="connsiteX623" fmla="*/ 7041329 w 9143991"/>
              <a:gd name="connsiteY623" fmla="*/ 748391 h 6857994"/>
              <a:gd name="connsiteX624" fmla="*/ 7104654 w 9143991"/>
              <a:gd name="connsiteY624" fmla="*/ 731517 h 6857994"/>
              <a:gd name="connsiteX625" fmla="*/ 7125607 w 9143991"/>
              <a:gd name="connsiteY625" fmla="*/ 684645 h 6857994"/>
              <a:gd name="connsiteX626" fmla="*/ 7121417 w 9143991"/>
              <a:gd name="connsiteY626" fmla="*/ 658397 h 6857994"/>
              <a:gd name="connsiteX627" fmla="*/ 7109310 w 9143991"/>
              <a:gd name="connsiteY627" fmla="*/ 639648 h 6857994"/>
              <a:gd name="connsiteX628" fmla="*/ 7088823 w 9143991"/>
              <a:gd name="connsiteY628" fmla="*/ 625587 h 6857994"/>
              <a:gd name="connsiteX629" fmla="*/ 7059954 w 9143991"/>
              <a:gd name="connsiteY629" fmla="*/ 613400 h 6857994"/>
              <a:gd name="connsiteX630" fmla="*/ 7045520 w 9143991"/>
              <a:gd name="connsiteY630" fmla="*/ 607776 h 6857994"/>
              <a:gd name="connsiteX631" fmla="*/ 7033879 w 9143991"/>
              <a:gd name="connsiteY631" fmla="*/ 601682 h 6857994"/>
              <a:gd name="connsiteX632" fmla="*/ 7025963 w 9143991"/>
              <a:gd name="connsiteY632" fmla="*/ 594652 h 6857994"/>
              <a:gd name="connsiteX633" fmla="*/ 7023169 w 9143991"/>
              <a:gd name="connsiteY633" fmla="*/ 584808 h 6857994"/>
              <a:gd name="connsiteX634" fmla="*/ 7030619 w 9143991"/>
              <a:gd name="connsiteY634" fmla="*/ 570278 h 6857994"/>
              <a:gd name="connsiteX635" fmla="*/ 7055298 w 9143991"/>
              <a:gd name="connsiteY635" fmla="*/ 565591 h 6857994"/>
              <a:gd name="connsiteX636" fmla="*/ 7081838 w 9143991"/>
              <a:gd name="connsiteY636" fmla="*/ 569341 h 6857994"/>
              <a:gd name="connsiteX637" fmla="*/ 7101860 w 9143991"/>
              <a:gd name="connsiteY637" fmla="*/ 577778 h 6857994"/>
              <a:gd name="connsiteX638" fmla="*/ 7115829 w 9143991"/>
              <a:gd name="connsiteY638" fmla="*/ 539812 h 6857994"/>
              <a:gd name="connsiteX639" fmla="*/ 7089754 w 9143991"/>
              <a:gd name="connsiteY639" fmla="*/ 529031 h 6857994"/>
              <a:gd name="connsiteX640" fmla="*/ 7052504 w 9143991"/>
              <a:gd name="connsiteY640" fmla="*/ 524344 h 6857994"/>
              <a:gd name="connsiteX641" fmla="*/ 8476158 w 9143991"/>
              <a:gd name="connsiteY641" fmla="*/ 505711 h 6857994"/>
              <a:gd name="connsiteX642" fmla="*/ 8456834 w 9143991"/>
              <a:gd name="connsiteY642" fmla="*/ 513093 h 6857994"/>
              <a:gd name="connsiteX643" fmla="*/ 8448453 w 9143991"/>
              <a:gd name="connsiteY643" fmla="*/ 533248 h 6857994"/>
              <a:gd name="connsiteX644" fmla="*/ 8456834 w 9143991"/>
              <a:gd name="connsiteY644" fmla="*/ 553403 h 6857994"/>
              <a:gd name="connsiteX645" fmla="*/ 8495481 w 9143991"/>
              <a:gd name="connsiteY645" fmla="*/ 553403 h 6857994"/>
              <a:gd name="connsiteX646" fmla="*/ 8503863 w 9143991"/>
              <a:gd name="connsiteY646" fmla="*/ 533248 h 6857994"/>
              <a:gd name="connsiteX647" fmla="*/ 8495481 w 9143991"/>
              <a:gd name="connsiteY647" fmla="*/ 513093 h 6857994"/>
              <a:gd name="connsiteX648" fmla="*/ 8476158 w 9143991"/>
              <a:gd name="connsiteY648" fmla="*/ 505711 h 6857994"/>
              <a:gd name="connsiteX649" fmla="*/ 8208656 w 9143991"/>
              <a:gd name="connsiteY649" fmla="*/ 502783 h 6857994"/>
              <a:gd name="connsiteX650" fmla="*/ 8162559 w 9143991"/>
              <a:gd name="connsiteY650" fmla="*/ 510281 h 6857994"/>
              <a:gd name="connsiteX651" fmla="*/ 8162559 w 9143991"/>
              <a:gd name="connsiteY651" fmla="*/ 583871 h 6857994"/>
              <a:gd name="connsiteX652" fmla="*/ 8147193 w 9143991"/>
              <a:gd name="connsiteY652" fmla="*/ 578715 h 6857994"/>
              <a:gd name="connsiteX653" fmla="*/ 8129965 w 9143991"/>
              <a:gd name="connsiteY653" fmla="*/ 576839 h 6857994"/>
              <a:gd name="connsiteX654" fmla="*/ 8099233 w 9143991"/>
              <a:gd name="connsiteY654" fmla="*/ 582934 h 6857994"/>
              <a:gd name="connsiteX655" fmla="*/ 8076418 w 9143991"/>
              <a:gd name="connsiteY655" fmla="*/ 599806 h 6857994"/>
              <a:gd name="connsiteX656" fmla="*/ 8062449 w 9143991"/>
              <a:gd name="connsiteY656" fmla="*/ 626993 h 6857994"/>
              <a:gd name="connsiteX657" fmla="*/ 8057327 w 9143991"/>
              <a:gd name="connsiteY657" fmla="*/ 663083 h 6857994"/>
              <a:gd name="connsiteX658" fmla="*/ 8062915 w 9143991"/>
              <a:gd name="connsiteY658" fmla="*/ 698237 h 6857994"/>
              <a:gd name="connsiteX659" fmla="*/ 8079677 w 9143991"/>
              <a:gd name="connsiteY659" fmla="*/ 724954 h 6857994"/>
              <a:gd name="connsiteX660" fmla="*/ 8106218 w 9143991"/>
              <a:gd name="connsiteY660" fmla="*/ 741829 h 6857994"/>
              <a:gd name="connsiteX661" fmla="*/ 8141605 w 9143991"/>
              <a:gd name="connsiteY661" fmla="*/ 747922 h 6857994"/>
              <a:gd name="connsiteX662" fmla="*/ 8159299 w 9143991"/>
              <a:gd name="connsiteY662" fmla="*/ 746984 h 6857994"/>
              <a:gd name="connsiteX663" fmla="*/ 8176993 w 9143991"/>
              <a:gd name="connsiteY663" fmla="*/ 745110 h 6857994"/>
              <a:gd name="connsiteX664" fmla="*/ 8193756 w 9143991"/>
              <a:gd name="connsiteY664" fmla="*/ 742296 h 6857994"/>
              <a:gd name="connsiteX665" fmla="*/ 8207724 w 9143991"/>
              <a:gd name="connsiteY665" fmla="*/ 738547 h 6857994"/>
              <a:gd name="connsiteX666" fmla="*/ 7753272 w 9143991"/>
              <a:gd name="connsiteY666" fmla="*/ 502783 h 6857994"/>
              <a:gd name="connsiteX667" fmla="*/ 7707175 w 9143991"/>
              <a:gd name="connsiteY667" fmla="*/ 510282 h 6857994"/>
              <a:gd name="connsiteX668" fmla="*/ 7707175 w 9143991"/>
              <a:gd name="connsiteY668" fmla="*/ 583871 h 6857994"/>
              <a:gd name="connsiteX669" fmla="*/ 7691809 w 9143991"/>
              <a:gd name="connsiteY669" fmla="*/ 578715 h 6857994"/>
              <a:gd name="connsiteX670" fmla="*/ 7674581 w 9143991"/>
              <a:gd name="connsiteY670" fmla="*/ 576840 h 6857994"/>
              <a:gd name="connsiteX671" fmla="*/ 7643850 w 9143991"/>
              <a:gd name="connsiteY671" fmla="*/ 582934 h 6857994"/>
              <a:gd name="connsiteX672" fmla="*/ 7621034 w 9143991"/>
              <a:gd name="connsiteY672" fmla="*/ 599807 h 6857994"/>
              <a:gd name="connsiteX673" fmla="*/ 7606600 w 9143991"/>
              <a:gd name="connsiteY673" fmla="*/ 626993 h 6857994"/>
              <a:gd name="connsiteX674" fmla="*/ 7601478 w 9143991"/>
              <a:gd name="connsiteY674" fmla="*/ 663084 h 6857994"/>
              <a:gd name="connsiteX675" fmla="*/ 7607065 w 9143991"/>
              <a:gd name="connsiteY675" fmla="*/ 698238 h 6857994"/>
              <a:gd name="connsiteX676" fmla="*/ 7649903 w 9143991"/>
              <a:gd name="connsiteY676" fmla="*/ 741829 h 6857994"/>
              <a:gd name="connsiteX677" fmla="*/ 7685756 w 9143991"/>
              <a:gd name="connsiteY677" fmla="*/ 747922 h 6857994"/>
              <a:gd name="connsiteX678" fmla="*/ 7702984 w 9143991"/>
              <a:gd name="connsiteY678" fmla="*/ 746984 h 6857994"/>
              <a:gd name="connsiteX679" fmla="*/ 7720678 w 9143991"/>
              <a:gd name="connsiteY679" fmla="*/ 745110 h 6857994"/>
              <a:gd name="connsiteX680" fmla="*/ 7737441 w 9143991"/>
              <a:gd name="connsiteY680" fmla="*/ 742297 h 6857994"/>
              <a:gd name="connsiteX681" fmla="*/ 7751875 w 9143991"/>
              <a:gd name="connsiteY681" fmla="*/ 738548 h 6857994"/>
              <a:gd name="connsiteX682" fmla="*/ 7753272 w 9143991"/>
              <a:gd name="connsiteY682" fmla="*/ 738548 h 6857994"/>
              <a:gd name="connsiteX683" fmla="*/ 8598851 w 9143991"/>
              <a:gd name="connsiteY683" fmla="*/ 502782 h 6857994"/>
              <a:gd name="connsiteX684" fmla="*/ 8546235 w 9143991"/>
              <a:gd name="connsiteY684" fmla="*/ 521531 h 6857994"/>
              <a:gd name="connsiteX685" fmla="*/ 8528541 w 9143991"/>
              <a:gd name="connsiteY685" fmla="*/ 571683 h 6857994"/>
              <a:gd name="connsiteX686" fmla="*/ 8528541 w 9143991"/>
              <a:gd name="connsiteY686" fmla="*/ 743702 h 6857994"/>
              <a:gd name="connsiteX687" fmla="*/ 8574638 w 9143991"/>
              <a:gd name="connsiteY687" fmla="*/ 743702 h 6857994"/>
              <a:gd name="connsiteX688" fmla="*/ 8574638 w 9143991"/>
              <a:gd name="connsiteY688" fmla="*/ 619024 h 6857994"/>
              <a:gd name="connsiteX689" fmla="*/ 8631445 w 9143991"/>
              <a:gd name="connsiteY689" fmla="*/ 619024 h 6857994"/>
              <a:gd name="connsiteX690" fmla="*/ 8631445 w 9143991"/>
              <a:gd name="connsiteY690" fmla="*/ 580589 h 6857994"/>
              <a:gd name="connsiteX691" fmla="*/ 8574638 w 9143991"/>
              <a:gd name="connsiteY691" fmla="*/ 580589 h 6857994"/>
              <a:gd name="connsiteX692" fmla="*/ 8574638 w 9143991"/>
              <a:gd name="connsiteY692" fmla="*/ 572621 h 6857994"/>
              <a:gd name="connsiteX693" fmla="*/ 8576035 w 9143991"/>
              <a:gd name="connsiteY693" fmla="*/ 560434 h 6857994"/>
              <a:gd name="connsiteX694" fmla="*/ 8580691 w 9143991"/>
              <a:gd name="connsiteY694" fmla="*/ 550591 h 6857994"/>
              <a:gd name="connsiteX695" fmla="*/ 8589538 w 9143991"/>
              <a:gd name="connsiteY695" fmla="*/ 544498 h 6857994"/>
              <a:gd name="connsiteX696" fmla="*/ 8603507 w 9143991"/>
              <a:gd name="connsiteY696" fmla="*/ 542154 h 6857994"/>
              <a:gd name="connsiteX697" fmla="*/ 8617010 w 9143991"/>
              <a:gd name="connsiteY697" fmla="*/ 543560 h 6857994"/>
              <a:gd name="connsiteX698" fmla="*/ 8630513 w 9143991"/>
              <a:gd name="connsiteY698" fmla="*/ 547779 h 6857994"/>
              <a:gd name="connsiteX699" fmla="*/ 8639360 w 9143991"/>
              <a:gd name="connsiteY699" fmla="*/ 510750 h 6857994"/>
              <a:gd name="connsiteX700" fmla="*/ 8622598 w 9143991"/>
              <a:gd name="connsiteY700" fmla="*/ 505594 h 6857994"/>
              <a:gd name="connsiteX701" fmla="*/ 8598851 w 9143991"/>
              <a:gd name="connsiteY701" fmla="*/ 502782 h 6857994"/>
              <a:gd name="connsiteX702" fmla="*/ 8949467 w 9143991"/>
              <a:gd name="connsiteY702" fmla="*/ 337326 h 6857994"/>
              <a:gd name="connsiteX703" fmla="*/ 8785101 w 9143991"/>
              <a:gd name="connsiteY703" fmla="*/ 464348 h 6857994"/>
              <a:gd name="connsiteX704" fmla="*/ 8834923 w 9143991"/>
              <a:gd name="connsiteY704" fmla="*/ 562779 h 6857994"/>
              <a:gd name="connsiteX705" fmla="*/ 0 w 9143991"/>
              <a:gd name="connsiteY705" fmla="*/ 0 h 6857994"/>
              <a:gd name="connsiteX706" fmla="*/ 9143991 w 9143991"/>
              <a:gd name="connsiteY706" fmla="*/ 0 h 6857994"/>
              <a:gd name="connsiteX707" fmla="*/ 9143991 w 9143991"/>
              <a:gd name="connsiteY707" fmla="*/ 6857994 h 6857994"/>
              <a:gd name="connsiteX708" fmla="*/ 0 w 9143991"/>
              <a:gd name="connsiteY70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9143991" h="6857994">
                <a:moveTo>
                  <a:pt x="7191261" y="880098"/>
                </a:moveTo>
                <a:cubicBezTo>
                  <a:pt x="7194055" y="880098"/>
                  <a:pt x="7196383" y="880567"/>
                  <a:pt x="7198711" y="881504"/>
                </a:cubicBezTo>
                <a:cubicBezTo>
                  <a:pt x="7201039" y="882442"/>
                  <a:pt x="7202902" y="883379"/>
                  <a:pt x="7204299" y="884316"/>
                </a:cubicBezTo>
                <a:lnTo>
                  <a:pt x="7204299" y="920408"/>
                </a:lnTo>
                <a:cubicBezTo>
                  <a:pt x="7203367" y="920876"/>
                  <a:pt x="7201971" y="920876"/>
                  <a:pt x="7200108" y="921345"/>
                </a:cubicBezTo>
                <a:cubicBezTo>
                  <a:pt x="7198245" y="921814"/>
                  <a:pt x="7195917" y="921814"/>
                  <a:pt x="7193124" y="921814"/>
                </a:cubicBezTo>
                <a:cubicBezTo>
                  <a:pt x="7187536" y="921814"/>
                  <a:pt x="7183345" y="919939"/>
                  <a:pt x="7180086" y="916189"/>
                </a:cubicBezTo>
                <a:cubicBezTo>
                  <a:pt x="7176827" y="912439"/>
                  <a:pt x="7174964" y="907283"/>
                  <a:pt x="7174964" y="900721"/>
                </a:cubicBezTo>
                <a:cubicBezTo>
                  <a:pt x="7174964" y="897440"/>
                  <a:pt x="7175430" y="894628"/>
                  <a:pt x="7175895" y="892285"/>
                </a:cubicBezTo>
                <a:cubicBezTo>
                  <a:pt x="7176361" y="889941"/>
                  <a:pt x="7177292" y="887597"/>
                  <a:pt x="7178689" y="885723"/>
                </a:cubicBezTo>
                <a:cubicBezTo>
                  <a:pt x="7180086" y="883848"/>
                  <a:pt x="7181949" y="882442"/>
                  <a:pt x="7183811" y="881504"/>
                </a:cubicBezTo>
                <a:cubicBezTo>
                  <a:pt x="7185674" y="880567"/>
                  <a:pt x="7188467" y="880098"/>
                  <a:pt x="7191261" y="880098"/>
                </a:cubicBezTo>
                <a:close/>
                <a:moveTo>
                  <a:pt x="8021939" y="880097"/>
                </a:moveTo>
                <a:cubicBezTo>
                  <a:pt x="8027526" y="880097"/>
                  <a:pt x="8031717" y="881503"/>
                  <a:pt x="8034976" y="885253"/>
                </a:cubicBezTo>
                <a:cubicBezTo>
                  <a:pt x="8038236" y="889002"/>
                  <a:pt x="8040098" y="894158"/>
                  <a:pt x="8040098" y="900720"/>
                </a:cubicBezTo>
                <a:cubicBezTo>
                  <a:pt x="8040098" y="904001"/>
                  <a:pt x="8040098" y="906345"/>
                  <a:pt x="8038701" y="909626"/>
                </a:cubicBezTo>
                <a:cubicBezTo>
                  <a:pt x="8038236" y="911969"/>
                  <a:pt x="8037305" y="914313"/>
                  <a:pt x="8035908" y="916188"/>
                </a:cubicBezTo>
                <a:cubicBezTo>
                  <a:pt x="8034511" y="918063"/>
                  <a:pt x="8032648" y="919469"/>
                  <a:pt x="8030786" y="920406"/>
                </a:cubicBezTo>
                <a:cubicBezTo>
                  <a:pt x="8028923" y="921344"/>
                  <a:pt x="8026129" y="921812"/>
                  <a:pt x="8023336" y="921812"/>
                </a:cubicBezTo>
                <a:cubicBezTo>
                  <a:pt x="8020542" y="921812"/>
                  <a:pt x="8018214" y="921344"/>
                  <a:pt x="8015886" y="920406"/>
                </a:cubicBezTo>
                <a:cubicBezTo>
                  <a:pt x="8013558" y="919469"/>
                  <a:pt x="8012161" y="918531"/>
                  <a:pt x="8010764" y="917594"/>
                </a:cubicBezTo>
                <a:lnTo>
                  <a:pt x="8010764" y="881503"/>
                </a:lnTo>
                <a:cubicBezTo>
                  <a:pt x="8011695" y="881034"/>
                  <a:pt x="8013092" y="880565"/>
                  <a:pt x="8014954" y="880565"/>
                </a:cubicBezTo>
                <a:cubicBezTo>
                  <a:pt x="8016351" y="880097"/>
                  <a:pt x="8018679" y="880097"/>
                  <a:pt x="8021939" y="880097"/>
                </a:cubicBezTo>
                <a:close/>
                <a:moveTo>
                  <a:pt x="7501834" y="879629"/>
                </a:moveTo>
                <a:cubicBezTo>
                  <a:pt x="7506491" y="879629"/>
                  <a:pt x="7510681" y="881503"/>
                  <a:pt x="7513475" y="885253"/>
                </a:cubicBezTo>
                <a:cubicBezTo>
                  <a:pt x="7516269" y="889003"/>
                  <a:pt x="7517666" y="894159"/>
                  <a:pt x="7517666" y="900721"/>
                </a:cubicBezTo>
                <a:cubicBezTo>
                  <a:pt x="7517666" y="907283"/>
                  <a:pt x="7516269" y="912439"/>
                  <a:pt x="7513475" y="916189"/>
                </a:cubicBezTo>
                <a:cubicBezTo>
                  <a:pt x="7510681" y="919938"/>
                  <a:pt x="7506956" y="921813"/>
                  <a:pt x="7501834" y="921813"/>
                </a:cubicBezTo>
                <a:cubicBezTo>
                  <a:pt x="7497178" y="921813"/>
                  <a:pt x="7492987" y="919938"/>
                  <a:pt x="7490194" y="916189"/>
                </a:cubicBezTo>
                <a:cubicBezTo>
                  <a:pt x="7487400" y="912439"/>
                  <a:pt x="7486003" y="907283"/>
                  <a:pt x="7486003" y="900721"/>
                </a:cubicBezTo>
                <a:cubicBezTo>
                  <a:pt x="7486003" y="894159"/>
                  <a:pt x="7487400" y="889003"/>
                  <a:pt x="7490194" y="885253"/>
                </a:cubicBezTo>
                <a:cubicBezTo>
                  <a:pt x="7492987" y="881503"/>
                  <a:pt x="7496712" y="879629"/>
                  <a:pt x="7501834" y="879629"/>
                </a:cubicBezTo>
                <a:close/>
                <a:moveTo>
                  <a:pt x="7564228" y="879629"/>
                </a:moveTo>
                <a:cubicBezTo>
                  <a:pt x="7568419" y="879629"/>
                  <a:pt x="7571678" y="881035"/>
                  <a:pt x="7574006" y="883847"/>
                </a:cubicBezTo>
                <a:cubicBezTo>
                  <a:pt x="7576334" y="886659"/>
                  <a:pt x="7577266" y="890409"/>
                  <a:pt x="7577266" y="895096"/>
                </a:cubicBezTo>
                <a:lnTo>
                  <a:pt x="7577266" y="895565"/>
                </a:lnTo>
                <a:lnTo>
                  <a:pt x="7549328" y="895565"/>
                </a:lnTo>
                <a:cubicBezTo>
                  <a:pt x="7549794" y="893690"/>
                  <a:pt x="7550259" y="891815"/>
                  <a:pt x="7550725" y="889940"/>
                </a:cubicBezTo>
                <a:cubicBezTo>
                  <a:pt x="7551191" y="888066"/>
                  <a:pt x="7552122" y="886191"/>
                  <a:pt x="7553519" y="884785"/>
                </a:cubicBezTo>
                <a:cubicBezTo>
                  <a:pt x="7554916" y="882910"/>
                  <a:pt x="7556312" y="881972"/>
                  <a:pt x="7558175" y="881035"/>
                </a:cubicBezTo>
                <a:cubicBezTo>
                  <a:pt x="7560037" y="880097"/>
                  <a:pt x="7561900" y="879629"/>
                  <a:pt x="7564228" y="879629"/>
                </a:cubicBezTo>
                <a:close/>
                <a:moveTo>
                  <a:pt x="7900411" y="879628"/>
                </a:moveTo>
                <a:cubicBezTo>
                  <a:pt x="7905067" y="879628"/>
                  <a:pt x="7909258" y="881502"/>
                  <a:pt x="7912051" y="885252"/>
                </a:cubicBezTo>
                <a:cubicBezTo>
                  <a:pt x="7914845" y="889002"/>
                  <a:pt x="7916242" y="894158"/>
                  <a:pt x="7916242" y="900720"/>
                </a:cubicBezTo>
                <a:cubicBezTo>
                  <a:pt x="7916242" y="907282"/>
                  <a:pt x="7914845" y="912438"/>
                  <a:pt x="7912051" y="916188"/>
                </a:cubicBezTo>
                <a:cubicBezTo>
                  <a:pt x="7909258" y="919937"/>
                  <a:pt x="7905533" y="921812"/>
                  <a:pt x="7900411" y="921812"/>
                </a:cubicBezTo>
                <a:cubicBezTo>
                  <a:pt x="7895754" y="921812"/>
                  <a:pt x="7891564" y="919937"/>
                  <a:pt x="7888770" y="916188"/>
                </a:cubicBezTo>
                <a:cubicBezTo>
                  <a:pt x="7885976" y="912438"/>
                  <a:pt x="7884579" y="907282"/>
                  <a:pt x="7884579" y="900720"/>
                </a:cubicBezTo>
                <a:cubicBezTo>
                  <a:pt x="7884579" y="894158"/>
                  <a:pt x="7885976" y="889002"/>
                  <a:pt x="7888770" y="885252"/>
                </a:cubicBezTo>
                <a:cubicBezTo>
                  <a:pt x="7891564" y="881502"/>
                  <a:pt x="7895289" y="879628"/>
                  <a:pt x="7900411" y="879628"/>
                </a:cubicBezTo>
                <a:close/>
                <a:moveTo>
                  <a:pt x="7053435" y="879161"/>
                </a:moveTo>
                <a:cubicBezTo>
                  <a:pt x="7057626" y="879161"/>
                  <a:pt x="7060885" y="881036"/>
                  <a:pt x="7063213" y="883848"/>
                </a:cubicBezTo>
                <a:cubicBezTo>
                  <a:pt x="7065541" y="886660"/>
                  <a:pt x="7066473" y="890410"/>
                  <a:pt x="7066473" y="895097"/>
                </a:cubicBezTo>
                <a:lnTo>
                  <a:pt x="7038535" y="895097"/>
                </a:lnTo>
                <a:cubicBezTo>
                  <a:pt x="7039001" y="893222"/>
                  <a:pt x="7039466" y="891348"/>
                  <a:pt x="7039932" y="889473"/>
                </a:cubicBezTo>
                <a:cubicBezTo>
                  <a:pt x="7040398" y="887598"/>
                  <a:pt x="7041329" y="885723"/>
                  <a:pt x="7042726" y="884317"/>
                </a:cubicBezTo>
                <a:cubicBezTo>
                  <a:pt x="7044123" y="882911"/>
                  <a:pt x="7045519" y="881504"/>
                  <a:pt x="7047382" y="880567"/>
                </a:cubicBezTo>
                <a:cubicBezTo>
                  <a:pt x="7049244" y="879630"/>
                  <a:pt x="7051107" y="879161"/>
                  <a:pt x="7053435" y="879161"/>
                </a:cubicBezTo>
                <a:close/>
                <a:moveTo>
                  <a:pt x="7253189" y="879160"/>
                </a:moveTo>
                <a:cubicBezTo>
                  <a:pt x="7257380" y="879160"/>
                  <a:pt x="7260639" y="881035"/>
                  <a:pt x="7262967" y="883847"/>
                </a:cubicBezTo>
                <a:cubicBezTo>
                  <a:pt x="7265295" y="886659"/>
                  <a:pt x="7266227" y="890409"/>
                  <a:pt x="7266227" y="895096"/>
                </a:cubicBezTo>
                <a:lnTo>
                  <a:pt x="7238289" y="895096"/>
                </a:lnTo>
                <a:cubicBezTo>
                  <a:pt x="7238755" y="893221"/>
                  <a:pt x="7239220" y="891347"/>
                  <a:pt x="7239686" y="889472"/>
                </a:cubicBezTo>
                <a:cubicBezTo>
                  <a:pt x="7240152" y="887597"/>
                  <a:pt x="7241083" y="885722"/>
                  <a:pt x="7242480" y="884316"/>
                </a:cubicBezTo>
                <a:cubicBezTo>
                  <a:pt x="7243877" y="882910"/>
                  <a:pt x="7245273" y="881503"/>
                  <a:pt x="7247136" y="880566"/>
                </a:cubicBezTo>
                <a:cubicBezTo>
                  <a:pt x="7248998" y="879629"/>
                  <a:pt x="7250861" y="879160"/>
                  <a:pt x="7253189" y="879160"/>
                </a:cubicBezTo>
                <a:close/>
                <a:moveTo>
                  <a:pt x="7683894" y="873067"/>
                </a:moveTo>
                <a:lnTo>
                  <a:pt x="7702519" y="900253"/>
                </a:lnTo>
                <a:cubicBezTo>
                  <a:pt x="7698794" y="904940"/>
                  <a:pt x="7695534" y="909627"/>
                  <a:pt x="7691810" y="914783"/>
                </a:cubicBezTo>
                <a:cubicBezTo>
                  <a:pt x="7688085" y="919939"/>
                  <a:pt x="7684825" y="924626"/>
                  <a:pt x="7682497" y="929782"/>
                </a:cubicBezTo>
                <a:lnTo>
                  <a:pt x="7692741" y="929782"/>
                </a:lnTo>
                <a:cubicBezTo>
                  <a:pt x="7693206" y="928376"/>
                  <a:pt x="7694603" y="926501"/>
                  <a:pt x="7695534" y="924626"/>
                </a:cubicBezTo>
                <a:cubicBezTo>
                  <a:pt x="7696466" y="922751"/>
                  <a:pt x="7697863" y="920407"/>
                  <a:pt x="7699260" y="918533"/>
                </a:cubicBezTo>
                <a:cubicBezTo>
                  <a:pt x="7700656" y="916658"/>
                  <a:pt x="7702053" y="914314"/>
                  <a:pt x="7703450" y="912439"/>
                </a:cubicBezTo>
                <a:cubicBezTo>
                  <a:pt x="7704847" y="910096"/>
                  <a:pt x="7706244" y="908221"/>
                  <a:pt x="7707641" y="906346"/>
                </a:cubicBezTo>
                <a:cubicBezTo>
                  <a:pt x="7709038" y="908221"/>
                  <a:pt x="7710435" y="910096"/>
                  <a:pt x="7711831" y="911970"/>
                </a:cubicBezTo>
                <a:cubicBezTo>
                  <a:pt x="7713228" y="913845"/>
                  <a:pt x="7714625" y="916189"/>
                  <a:pt x="7716022" y="918064"/>
                </a:cubicBezTo>
                <a:cubicBezTo>
                  <a:pt x="7717419" y="919939"/>
                  <a:pt x="7718816" y="922282"/>
                  <a:pt x="7719747" y="924157"/>
                </a:cubicBezTo>
                <a:cubicBezTo>
                  <a:pt x="7720678" y="926032"/>
                  <a:pt x="7721610" y="927907"/>
                  <a:pt x="7722541" y="929313"/>
                </a:cubicBezTo>
                <a:lnTo>
                  <a:pt x="7722541" y="929782"/>
                </a:lnTo>
                <a:lnTo>
                  <a:pt x="7735113" y="929782"/>
                </a:lnTo>
                <a:cubicBezTo>
                  <a:pt x="7732785" y="924626"/>
                  <a:pt x="7729525" y="919470"/>
                  <a:pt x="7725800" y="914314"/>
                </a:cubicBezTo>
                <a:cubicBezTo>
                  <a:pt x="7722075" y="909158"/>
                  <a:pt x="7718350" y="904002"/>
                  <a:pt x="7715091" y="899315"/>
                </a:cubicBezTo>
                <a:lnTo>
                  <a:pt x="7733250" y="873067"/>
                </a:lnTo>
                <a:lnTo>
                  <a:pt x="7722541" y="873067"/>
                </a:lnTo>
                <a:lnTo>
                  <a:pt x="7709038" y="893222"/>
                </a:lnTo>
                <a:lnTo>
                  <a:pt x="7695534" y="873067"/>
                </a:lnTo>
                <a:close/>
                <a:moveTo>
                  <a:pt x="7090220" y="872130"/>
                </a:moveTo>
                <a:lnTo>
                  <a:pt x="7090220" y="929313"/>
                </a:lnTo>
                <a:lnTo>
                  <a:pt x="7100464" y="929313"/>
                </a:lnTo>
                <a:lnTo>
                  <a:pt x="7100464" y="872130"/>
                </a:lnTo>
                <a:close/>
                <a:moveTo>
                  <a:pt x="7662010" y="872129"/>
                </a:moveTo>
                <a:lnTo>
                  <a:pt x="7662010" y="929312"/>
                </a:lnTo>
                <a:lnTo>
                  <a:pt x="7672254" y="929312"/>
                </a:lnTo>
                <a:lnTo>
                  <a:pt x="7672254" y="872129"/>
                </a:lnTo>
                <a:close/>
                <a:moveTo>
                  <a:pt x="7939058" y="871660"/>
                </a:moveTo>
                <a:lnTo>
                  <a:pt x="7939058" y="903533"/>
                </a:lnTo>
                <a:cubicBezTo>
                  <a:pt x="7939058" y="907751"/>
                  <a:pt x="7939524" y="911032"/>
                  <a:pt x="7940455" y="914313"/>
                </a:cubicBezTo>
                <a:cubicBezTo>
                  <a:pt x="7940921" y="917594"/>
                  <a:pt x="7942783" y="920407"/>
                  <a:pt x="7944180" y="922750"/>
                </a:cubicBezTo>
                <a:cubicBezTo>
                  <a:pt x="7945577" y="925094"/>
                  <a:pt x="7948371" y="926969"/>
                  <a:pt x="7951164" y="928375"/>
                </a:cubicBezTo>
                <a:cubicBezTo>
                  <a:pt x="7954424" y="929781"/>
                  <a:pt x="7958149" y="930250"/>
                  <a:pt x="7962339" y="930250"/>
                </a:cubicBezTo>
                <a:cubicBezTo>
                  <a:pt x="7966996" y="930250"/>
                  <a:pt x="7971652" y="929781"/>
                  <a:pt x="7975377" y="929312"/>
                </a:cubicBezTo>
                <a:cubicBezTo>
                  <a:pt x="7979102" y="928843"/>
                  <a:pt x="7982361" y="927906"/>
                  <a:pt x="7984689" y="927437"/>
                </a:cubicBezTo>
                <a:lnTo>
                  <a:pt x="7985155" y="927437"/>
                </a:lnTo>
                <a:lnTo>
                  <a:pt x="7985155" y="871660"/>
                </a:lnTo>
                <a:lnTo>
                  <a:pt x="7974911" y="871660"/>
                </a:lnTo>
                <a:lnTo>
                  <a:pt x="7974911" y="919938"/>
                </a:lnTo>
                <a:cubicBezTo>
                  <a:pt x="7974446" y="920407"/>
                  <a:pt x="7973980" y="919938"/>
                  <a:pt x="7973049" y="920407"/>
                </a:cubicBezTo>
                <a:cubicBezTo>
                  <a:pt x="7972118" y="920875"/>
                  <a:pt x="7971186" y="920875"/>
                  <a:pt x="7970255" y="920875"/>
                </a:cubicBezTo>
                <a:cubicBezTo>
                  <a:pt x="7969324" y="921344"/>
                  <a:pt x="7967927" y="921344"/>
                  <a:pt x="7966996" y="921344"/>
                </a:cubicBezTo>
                <a:cubicBezTo>
                  <a:pt x="7966064" y="921344"/>
                  <a:pt x="7964667" y="921344"/>
                  <a:pt x="7963736" y="921344"/>
                </a:cubicBezTo>
                <a:cubicBezTo>
                  <a:pt x="7958614" y="921344"/>
                  <a:pt x="7954889" y="919469"/>
                  <a:pt x="7952561" y="916657"/>
                </a:cubicBezTo>
                <a:cubicBezTo>
                  <a:pt x="7950233" y="913376"/>
                  <a:pt x="7949302" y="908689"/>
                  <a:pt x="7949302" y="901658"/>
                </a:cubicBezTo>
                <a:lnTo>
                  <a:pt x="7949302" y="871660"/>
                </a:lnTo>
                <a:close/>
                <a:moveTo>
                  <a:pt x="7623828" y="871192"/>
                </a:moveTo>
                <a:cubicBezTo>
                  <a:pt x="7618706" y="871192"/>
                  <a:pt x="7614050" y="871661"/>
                  <a:pt x="7610325" y="872129"/>
                </a:cubicBezTo>
                <a:cubicBezTo>
                  <a:pt x="7606600" y="872598"/>
                  <a:pt x="7603341" y="873536"/>
                  <a:pt x="7601013" y="874004"/>
                </a:cubicBezTo>
                <a:lnTo>
                  <a:pt x="7600547" y="874004"/>
                </a:lnTo>
                <a:lnTo>
                  <a:pt x="7600547" y="929782"/>
                </a:lnTo>
                <a:lnTo>
                  <a:pt x="7610791" y="929782"/>
                </a:lnTo>
                <a:lnTo>
                  <a:pt x="7610791" y="881504"/>
                </a:lnTo>
                <a:cubicBezTo>
                  <a:pt x="7611256" y="881504"/>
                  <a:pt x="7611722" y="881035"/>
                  <a:pt x="7612653" y="881035"/>
                </a:cubicBezTo>
                <a:cubicBezTo>
                  <a:pt x="7613585" y="881035"/>
                  <a:pt x="7614516" y="880566"/>
                  <a:pt x="7615447" y="880566"/>
                </a:cubicBezTo>
                <a:cubicBezTo>
                  <a:pt x="7616378" y="880098"/>
                  <a:pt x="7617775" y="880098"/>
                  <a:pt x="7618706" y="880098"/>
                </a:cubicBezTo>
                <a:cubicBezTo>
                  <a:pt x="7619638" y="880098"/>
                  <a:pt x="7621035" y="880098"/>
                  <a:pt x="7621966" y="880098"/>
                </a:cubicBezTo>
                <a:cubicBezTo>
                  <a:pt x="7624760" y="880098"/>
                  <a:pt x="7627088" y="880566"/>
                  <a:pt x="7628950" y="881035"/>
                </a:cubicBezTo>
                <a:cubicBezTo>
                  <a:pt x="7630813" y="881504"/>
                  <a:pt x="7632210" y="882910"/>
                  <a:pt x="7633141" y="884316"/>
                </a:cubicBezTo>
                <a:cubicBezTo>
                  <a:pt x="7634072" y="885722"/>
                  <a:pt x="7635003" y="888066"/>
                  <a:pt x="7635469" y="890409"/>
                </a:cubicBezTo>
                <a:cubicBezTo>
                  <a:pt x="7635935" y="892753"/>
                  <a:pt x="7636400" y="896034"/>
                  <a:pt x="7636400" y="899315"/>
                </a:cubicBezTo>
                <a:lnTo>
                  <a:pt x="7636400" y="929313"/>
                </a:lnTo>
                <a:lnTo>
                  <a:pt x="7646644" y="929313"/>
                </a:lnTo>
                <a:lnTo>
                  <a:pt x="7646644" y="897440"/>
                </a:lnTo>
                <a:cubicBezTo>
                  <a:pt x="7646644" y="893222"/>
                  <a:pt x="7646644" y="889941"/>
                  <a:pt x="7645713" y="886660"/>
                </a:cubicBezTo>
                <a:cubicBezTo>
                  <a:pt x="7645247" y="883379"/>
                  <a:pt x="7643850" y="880098"/>
                  <a:pt x="7641988" y="878223"/>
                </a:cubicBezTo>
                <a:cubicBezTo>
                  <a:pt x="7640125" y="876348"/>
                  <a:pt x="7637797" y="874473"/>
                  <a:pt x="7635003" y="873067"/>
                </a:cubicBezTo>
                <a:cubicBezTo>
                  <a:pt x="7632210" y="871661"/>
                  <a:pt x="7628485" y="871192"/>
                  <a:pt x="7623828" y="871192"/>
                </a:cubicBezTo>
                <a:close/>
                <a:moveTo>
                  <a:pt x="7857572" y="871191"/>
                </a:moveTo>
                <a:cubicBezTo>
                  <a:pt x="7853382" y="871191"/>
                  <a:pt x="7849191" y="871660"/>
                  <a:pt x="7844535" y="872597"/>
                </a:cubicBezTo>
                <a:cubicBezTo>
                  <a:pt x="7841276" y="873066"/>
                  <a:pt x="7838016" y="874003"/>
                  <a:pt x="7835688" y="874941"/>
                </a:cubicBezTo>
                <a:lnTo>
                  <a:pt x="7835688" y="929312"/>
                </a:lnTo>
                <a:lnTo>
                  <a:pt x="7845932" y="929312"/>
                </a:lnTo>
                <a:lnTo>
                  <a:pt x="7845932" y="881503"/>
                </a:lnTo>
                <a:cubicBezTo>
                  <a:pt x="7846397" y="881034"/>
                  <a:pt x="7847794" y="881034"/>
                  <a:pt x="7849657" y="880565"/>
                </a:cubicBezTo>
                <a:cubicBezTo>
                  <a:pt x="7851519" y="880097"/>
                  <a:pt x="7853382" y="880097"/>
                  <a:pt x="7855244" y="880097"/>
                </a:cubicBezTo>
                <a:cubicBezTo>
                  <a:pt x="7858038" y="880097"/>
                  <a:pt x="7860366" y="880097"/>
                  <a:pt x="7862229" y="880565"/>
                </a:cubicBezTo>
                <a:cubicBezTo>
                  <a:pt x="7864091" y="881034"/>
                  <a:pt x="7865488" y="881034"/>
                  <a:pt x="7866419" y="881503"/>
                </a:cubicBezTo>
                <a:lnTo>
                  <a:pt x="7868282" y="872597"/>
                </a:lnTo>
                <a:cubicBezTo>
                  <a:pt x="7867816" y="872597"/>
                  <a:pt x="7867351" y="872128"/>
                  <a:pt x="7866419" y="872128"/>
                </a:cubicBezTo>
                <a:cubicBezTo>
                  <a:pt x="7865488" y="872128"/>
                  <a:pt x="7864557" y="871660"/>
                  <a:pt x="7863626" y="871660"/>
                </a:cubicBezTo>
                <a:cubicBezTo>
                  <a:pt x="7862694" y="871660"/>
                  <a:pt x="7861297" y="871191"/>
                  <a:pt x="7860366" y="871191"/>
                </a:cubicBezTo>
                <a:cubicBezTo>
                  <a:pt x="7859435" y="871191"/>
                  <a:pt x="7858504" y="871191"/>
                  <a:pt x="7857572" y="871191"/>
                </a:cubicBezTo>
                <a:close/>
                <a:moveTo>
                  <a:pt x="8021939" y="871191"/>
                </a:moveTo>
                <a:cubicBezTo>
                  <a:pt x="8017283" y="871191"/>
                  <a:pt x="8013092" y="871660"/>
                  <a:pt x="8009367" y="872128"/>
                </a:cubicBezTo>
                <a:cubicBezTo>
                  <a:pt x="8006108" y="872597"/>
                  <a:pt x="8002848" y="873535"/>
                  <a:pt x="8000520" y="874003"/>
                </a:cubicBezTo>
                <a:lnTo>
                  <a:pt x="8000520" y="949467"/>
                </a:lnTo>
                <a:lnTo>
                  <a:pt x="8010764" y="949467"/>
                </a:lnTo>
                <a:lnTo>
                  <a:pt x="8010764" y="926500"/>
                </a:lnTo>
                <a:cubicBezTo>
                  <a:pt x="8012161" y="926968"/>
                  <a:pt x="8013558" y="927906"/>
                  <a:pt x="8016351" y="928843"/>
                </a:cubicBezTo>
                <a:cubicBezTo>
                  <a:pt x="8019145" y="929781"/>
                  <a:pt x="8021939" y="930249"/>
                  <a:pt x="8025198" y="930249"/>
                </a:cubicBezTo>
                <a:cubicBezTo>
                  <a:pt x="8028923" y="930249"/>
                  <a:pt x="8032648" y="929312"/>
                  <a:pt x="8035908" y="927906"/>
                </a:cubicBezTo>
                <a:cubicBezTo>
                  <a:pt x="8039167" y="926500"/>
                  <a:pt x="8041495" y="924625"/>
                  <a:pt x="8043823" y="921812"/>
                </a:cubicBezTo>
                <a:cubicBezTo>
                  <a:pt x="8046151" y="919469"/>
                  <a:pt x="8048014" y="916188"/>
                  <a:pt x="8048945" y="912438"/>
                </a:cubicBezTo>
                <a:cubicBezTo>
                  <a:pt x="8050342" y="909157"/>
                  <a:pt x="8050808" y="904939"/>
                  <a:pt x="8050808" y="900720"/>
                </a:cubicBezTo>
                <a:cubicBezTo>
                  <a:pt x="8050808" y="896502"/>
                  <a:pt x="8050342" y="892283"/>
                  <a:pt x="8048014" y="888534"/>
                </a:cubicBezTo>
                <a:cubicBezTo>
                  <a:pt x="8046617" y="884784"/>
                  <a:pt x="8044755" y="881503"/>
                  <a:pt x="8042426" y="879159"/>
                </a:cubicBezTo>
                <a:cubicBezTo>
                  <a:pt x="8040098" y="876347"/>
                  <a:pt x="8036839" y="874472"/>
                  <a:pt x="8033580" y="873066"/>
                </a:cubicBezTo>
                <a:cubicBezTo>
                  <a:pt x="8030320" y="871660"/>
                  <a:pt x="8026129" y="871191"/>
                  <a:pt x="8021939" y="871191"/>
                </a:cubicBezTo>
                <a:close/>
                <a:moveTo>
                  <a:pt x="7053435" y="870724"/>
                </a:moveTo>
                <a:cubicBezTo>
                  <a:pt x="7050176" y="870724"/>
                  <a:pt x="7046916" y="871193"/>
                  <a:pt x="7043657" y="872599"/>
                </a:cubicBezTo>
                <a:cubicBezTo>
                  <a:pt x="7040398" y="874005"/>
                  <a:pt x="7037604" y="875880"/>
                  <a:pt x="7035276" y="878223"/>
                </a:cubicBezTo>
                <a:cubicBezTo>
                  <a:pt x="7032948" y="880567"/>
                  <a:pt x="7031085" y="883848"/>
                  <a:pt x="7029688" y="887598"/>
                </a:cubicBezTo>
                <a:cubicBezTo>
                  <a:pt x="7028291" y="891348"/>
                  <a:pt x="7027360" y="895566"/>
                  <a:pt x="7027360" y="900722"/>
                </a:cubicBezTo>
                <a:cubicBezTo>
                  <a:pt x="7027360" y="904940"/>
                  <a:pt x="7027826" y="908690"/>
                  <a:pt x="7028757" y="912440"/>
                </a:cubicBezTo>
                <a:cubicBezTo>
                  <a:pt x="7029688" y="916190"/>
                  <a:pt x="7031551" y="919002"/>
                  <a:pt x="7033879" y="921814"/>
                </a:cubicBezTo>
                <a:cubicBezTo>
                  <a:pt x="7036207" y="924158"/>
                  <a:pt x="7039001" y="926501"/>
                  <a:pt x="7042726" y="927907"/>
                </a:cubicBezTo>
                <a:cubicBezTo>
                  <a:pt x="7046451" y="929314"/>
                  <a:pt x="7050641" y="930251"/>
                  <a:pt x="7055763" y="930251"/>
                </a:cubicBezTo>
                <a:cubicBezTo>
                  <a:pt x="7059954" y="930251"/>
                  <a:pt x="7063213" y="929782"/>
                  <a:pt x="7066473" y="929314"/>
                </a:cubicBezTo>
                <a:cubicBezTo>
                  <a:pt x="7069732" y="928845"/>
                  <a:pt x="7071595" y="927907"/>
                  <a:pt x="7072991" y="927439"/>
                </a:cubicBezTo>
                <a:lnTo>
                  <a:pt x="7071595" y="919002"/>
                </a:lnTo>
                <a:cubicBezTo>
                  <a:pt x="7070198" y="919471"/>
                  <a:pt x="7068335" y="920408"/>
                  <a:pt x="7066007" y="920877"/>
                </a:cubicBezTo>
                <a:cubicBezTo>
                  <a:pt x="7063679" y="921345"/>
                  <a:pt x="7060885" y="921814"/>
                  <a:pt x="7057160" y="921814"/>
                </a:cubicBezTo>
                <a:cubicBezTo>
                  <a:pt x="7050641" y="921814"/>
                  <a:pt x="7045985" y="920408"/>
                  <a:pt x="7043191" y="917127"/>
                </a:cubicBezTo>
                <a:cubicBezTo>
                  <a:pt x="7040398" y="913846"/>
                  <a:pt x="7038535" y="909627"/>
                  <a:pt x="7038069" y="903534"/>
                </a:cubicBezTo>
                <a:lnTo>
                  <a:pt x="7077182" y="903534"/>
                </a:lnTo>
                <a:cubicBezTo>
                  <a:pt x="7077182" y="903065"/>
                  <a:pt x="7077182" y="902597"/>
                  <a:pt x="7077182" y="901659"/>
                </a:cubicBezTo>
                <a:cubicBezTo>
                  <a:pt x="7077182" y="900722"/>
                  <a:pt x="7077182" y="900253"/>
                  <a:pt x="7077182" y="899784"/>
                </a:cubicBezTo>
                <a:cubicBezTo>
                  <a:pt x="7077182" y="889941"/>
                  <a:pt x="7075320" y="882442"/>
                  <a:pt x="7071129" y="877755"/>
                </a:cubicBezTo>
                <a:cubicBezTo>
                  <a:pt x="7066938" y="873068"/>
                  <a:pt x="7060885" y="870724"/>
                  <a:pt x="7053435" y="870724"/>
                </a:cubicBezTo>
                <a:close/>
                <a:moveTo>
                  <a:pt x="7253189" y="870723"/>
                </a:moveTo>
                <a:cubicBezTo>
                  <a:pt x="7249930" y="870723"/>
                  <a:pt x="7246670" y="871192"/>
                  <a:pt x="7243411" y="872598"/>
                </a:cubicBezTo>
                <a:cubicBezTo>
                  <a:pt x="7240152" y="874004"/>
                  <a:pt x="7237358" y="875879"/>
                  <a:pt x="7235030" y="878222"/>
                </a:cubicBezTo>
                <a:cubicBezTo>
                  <a:pt x="7232702" y="880566"/>
                  <a:pt x="7230839" y="883847"/>
                  <a:pt x="7229442" y="887597"/>
                </a:cubicBezTo>
                <a:cubicBezTo>
                  <a:pt x="7228045" y="891347"/>
                  <a:pt x="7227114" y="895565"/>
                  <a:pt x="7227114" y="900721"/>
                </a:cubicBezTo>
                <a:cubicBezTo>
                  <a:pt x="7227114" y="904939"/>
                  <a:pt x="7227580" y="908689"/>
                  <a:pt x="7228511" y="912439"/>
                </a:cubicBezTo>
                <a:cubicBezTo>
                  <a:pt x="7229442" y="916189"/>
                  <a:pt x="7231305" y="919001"/>
                  <a:pt x="7233633" y="921813"/>
                </a:cubicBezTo>
                <a:cubicBezTo>
                  <a:pt x="7235961" y="924157"/>
                  <a:pt x="7238755" y="926500"/>
                  <a:pt x="7242480" y="927906"/>
                </a:cubicBezTo>
                <a:cubicBezTo>
                  <a:pt x="7246205" y="929313"/>
                  <a:pt x="7250395" y="930250"/>
                  <a:pt x="7255517" y="930250"/>
                </a:cubicBezTo>
                <a:cubicBezTo>
                  <a:pt x="7259708" y="930250"/>
                  <a:pt x="7262967" y="929781"/>
                  <a:pt x="7266227" y="929313"/>
                </a:cubicBezTo>
                <a:cubicBezTo>
                  <a:pt x="7269486" y="928844"/>
                  <a:pt x="7271349" y="927906"/>
                  <a:pt x="7272745" y="927438"/>
                </a:cubicBezTo>
                <a:lnTo>
                  <a:pt x="7271349" y="919001"/>
                </a:lnTo>
                <a:cubicBezTo>
                  <a:pt x="7269952" y="919470"/>
                  <a:pt x="7268089" y="920407"/>
                  <a:pt x="7265761" y="920876"/>
                </a:cubicBezTo>
                <a:cubicBezTo>
                  <a:pt x="7263433" y="921344"/>
                  <a:pt x="7260639" y="921813"/>
                  <a:pt x="7256914" y="921813"/>
                </a:cubicBezTo>
                <a:cubicBezTo>
                  <a:pt x="7250395" y="921813"/>
                  <a:pt x="7245739" y="920407"/>
                  <a:pt x="7242945" y="917126"/>
                </a:cubicBezTo>
                <a:cubicBezTo>
                  <a:pt x="7240152" y="913845"/>
                  <a:pt x="7238289" y="909626"/>
                  <a:pt x="7237823" y="903533"/>
                </a:cubicBezTo>
                <a:lnTo>
                  <a:pt x="7276936" y="903533"/>
                </a:lnTo>
                <a:cubicBezTo>
                  <a:pt x="7276936" y="903064"/>
                  <a:pt x="7276936" y="902596"/>
                  <a:pt x="7276936" y="901658"/>
                </a:cubicBezTo>
                <a:cubicBezTo>
                  <a:pt x="7276936" y="900721"/>
                  <a:pt x="7276936" y="900252"/>
                  <a:pt x="7276936" y="899783"/>
                </a:cubicBezTo>
                <a:cubicBezTo>
                  <a:pt x="7276936" y="889940"/>
                  <a:pt x="7275074" y="882441"/>
                  <a:pt x="7270883" y="877754"/>
                </a:cubicBezTo>
                <a:cubicBezTo>
                  <a:pt x="7266692" y="873067"/>
                  <a:pt x="7260639" y="870723"/>
                  <a:pt x="7253189" y="870723"/>
                </a:cubicBezTo>
                <a:close/>
                <a:moveTo>
                  <a:pt x="7310926" y="870723"/>
                </a:moveTo>
                <a:cubicBezTo>
                  <a:pt x="7306270" y="870723"/>
                  <a:pt x="7302545" y="871192"/>
                  <a:pt x="7297889" y="872129"/>
                </a:cubicBezTo>
                <a:cubicBezTo>
                  <a:pt x="7294630" y="872598"/>
                  <a:pt x="7291370" y="873535"/>
                  <a:pt x="7289042" y="874473"/>
                </a:cubicBezTo>
                <a:lnTo>
                  <a:pt x="7289042" y="929313"/>
                </a:lnTo>
                <a:lnTo>
                  <a:pt x="7299286" y="929313"/>
                </a:lnTo>
                <a:lnTo>
                  <a:pt x="7299286" y="881035"/>
                </a:lnTo>
                <a:cubicBezTo>
                  <a:pt x="7299751" y="880566"/>
                  <a:pt x="7301148" y="880566"/>
                  <a:pt x="7303011" y="880097"/>
                </a:cubicBezTo>
                <a:cubicBezTo>
                  <a:pt x="7304873" y="879629"/>
                  <a:pt x="7306736" y="879629"/>
                  <a:pt x="7308598" y="879629"/>
                </a:cubicBezTo>
                <a:cubicBezTo>
                  <a:pt x="7311392" y="879629"/>
                  <a:pt x="7313720" y="879629"/>
                  <a:pt x="7315583" y="880097"/>
                </a:cubicBezTo>
                <a:cubicBezTo>
                  <a:pt x="7317445" y="880566"/>
                  <a:pt x="7318842" y="880566"/>
                  <a:pt x="7319773" y="881035"/>
                </a:cubicBezTo>
                <a:lnTo>
                  <a:pt x="7321636" y="872129"/>
                </a:lnTo>
                <a:cubicBezTo>
                  <a:pt x="7321170" y="872129"/>
                  <a:pt x="7320705" y="871660"/>
                  <a:pt x="7319773" y="871660"/>
                </a:cubicBezTo>
                <a:cubicBezTo>
                  <a:pt x="7319308" y="871660"/>
                  <a:pt x="7317911" y="871192"/>
                  <a:pt x="7316980" y="871192"/>
                </a:cubicBezTo>
                <a:cubicBezTo>
                  <a:pt x="7316048" y="871192"/>
                  <a:pt x="7314651" y="870723"/>
                  <a:pt x="7313720" y="870723"/>
                </a:cubicBezTo>
                <a:cubicBezTo>
                  <a:pt x="7312789" y="870723"/>
                  <a:pt x="7311858" y="870723"/>
                  <a:pt x="7310926" y="870723"/>
                </a:cubicBezTo>
                <a:close/>
                <a:moveTo>
                  <a:pt x="7501369" y="870723"/>
                </a:moveTo>
                <a:cubicBezTo>
                  <a:pt x="7497644" y="870723"/>
                  <a:pt x="7493919" y="871660"/>
                  <a:pt x="7490659" y="873067"/>
                </a:cubicBezTo>
                <a:cubicBezTo>
                  <a:pt x="7487400" y="874473"/>
                  <a:pt x="7484606" y="876348"/>
                  <a:pt x="7482278" y="879160"/>
                </a:cubicBezTo>
                <a:cubicBezTo>
                  <a:pt x="7479950" y="881503"/>
                  <a:pt x="7478087" y="884785"/>
                  <a:pt x="7476691" y="888534"/>
                </a:cubicBezTo>
                <a:cubicBezTo>
                  <a:pt x="7475294" y="892284"/>
                  <a:pt x="7474828" y="896034"/>
                  <a:pt x="7474828" y="900721"/>
                </a:cubicBezTo>
                <a:cubicBezTo>
                  <a:pt x="7474828" y="904939"/>
                  <a:pt x="7475294" y="909158"/>
                  <a:pt x="7476691" y="912908"/>
                </a:cubicBezTo>
                <a:cubicBezTo>
                  <a:pt x="7478087" y="916657"/>
                  <a:pt x="7479950" y="919470"/>
                  <a:pt x="7482278" y="922282"/>
                </a:cubicBezTo>
                <a:cubicBezTo>
                  <a:pt x="7484606" y="925094"/>
                  <a:pt x="7487400" y="926969"/>
                  <a:pt x="7490659" y="928375"/>
                </a:cubicBezTo>
                <a:cubicBezTo>
                  <a:pt x="7493919" y="929781"/>
                  <a:pt x="7497644" y="930719"/>
                  <a:pt x="7501369" y="930719"/>
                </a:cubicBezTo>
                <a:cubicBezTo>
                  <a:pt x="7505094" y="930719"/>
                  <a:pt x="7508819" y="929781"/>
                  <a:pt x="7512078" y="928375"/>
                </a:cubicBezTo>
                <a:cubicBezTo>
                  <a:pt x="7515338" y="926969"/>
                  <a:pt x="7518131" y="925094"/>
                  <a:pt x="7520459" y="922282"/>
                </a:cubicBezTo>
                <a:cubicBezTo>
                  <a:pt x="7522788" y="919938"/>
                  <a:pt x="7524650" y="916657"/>
                  <a:pt x="7526047" y="912908"/>
                </a:cubicBezTo>
                <a:cubicBezTo>
                  <a:pt x="7527444" y="909158"/>
                  <a:pt x="7527909" y="905408"/>
                  <a:pt x="7527909" y="900721"/>
                </a:cubicBezTo>
                <a:cubicBezTo>
                  <a:pt x="7527909" y="896502"/>
                  <a:pt x="7527444" y="892284"/>
                  <a:pt x="7526047" y="888534"/>
                </a:cubicBezTo>
                <a:cubicBezTo>
                  <a:pt x="7524650" y="884785"/>
                  <a:pt x="7522788" y="881972"/>
                  <a:pt x="7520459" y="879160"/>
                </a:cubicBezTo>
                <a:cubicBezTo>
                  <a:pt x="7518131" y="876348"/>
                  <a:pt x="7515338" y="874473"/>
                  <a:pt x="7512078" y="873067"/>
                </a:cubicBezTo>
                <a:cubicBezTo>
                  <a:pt x="7508819" y="871660"/>
                  <a:pt x="7505094" y="870723"/>
                  <a:pt x="7501369" y="870723"/>
                </a:cubicBezTo>
                <a:close/>
                <a:moveTo>
                  <a:pt x="7564228" y="870723"/>
                </a:moveTo>
                <a:cubicBezTo>
                  <a:pt x="7560969" y="870723"/>
                  <a:pt x="7557709" y="871192"/>
                  <a:pt x="7554450" y="872598"/>
                </a:cubicBezTo>
                <a:cubicBezTo>
                  <a:pt x="7551191" y="874004"/>
                  <a:pt x="7548397" y="875879"/>
                  <a:pt x="7546069" y="878222"/>
                </a:cubicBezTo>
                <a:cubicBezTo>
                  <a:pt x="7543741" y="880566"/>
                  <a:pt x="7541878" y="883847"/>
                  <a:pt x="7540481" y="887597"/>
                </a:cubicBezTo>
                <a:cubicBezTo>
                  <a:pt x="7539084" y="891347"/>
                  <a:pt x="7538153" y="895565"/>
                  <a:pt x="7538153" y="900721"/>
                </a:cubicBezTo>
                <a:cubicBezTo>
                  <a:pt x="7538153" y="905408"/>
                  <a:pt x="7538619" y="909158"/>
                  <a:pt x="7540481" y="912439"/>
                </a:cubicBezTo>
                <a:cubicBezTo>
                  <a:pt x="7541412" y="916189"/>
                  <a:pt x="7543275" y="919001"/>
                  <a:pt x="7545603" y="921813"/>
                </a:cubicBezTo>
                <a:cubicBezTo>
                  <a:pt x="7547931" y="924157"/>
                  <a:pt x="7550725" y="926500"/>
                  <a:pt x="7554450" y="927906"/>
                </a:cubicBezTo>
                <a:cubicBezTo>
                  <a:pt x="7557709" y="929313"/>
                  <a:pt x="7561900" y="930250"/>
                  <a:pt x="7567022" y="930250"/>
                </a:cubicBezTo>
                <a:cubicBezTo>
                  <a:pt x="7571212" y="930250"/>
                  <a:pt x="7574472" y="930250"/>
                  <a:pt x="7577731" y="929313"/>
                </a:cubicBezTo>
                <a:cubicBezTo>
                  <a:pt x="7580991" y="928844"/>
                  <a:pt x="7582853" y="927906"/>
                  <a:pt x="7584250" y="927438"/>
                </a:cubicBezTo>
                <a:lnTo>
                  <a:pt x="7582853" y="919001"/>
                </a:lnTo>
                <a:cubicBezTo>
                  <a:pt x="7581456" y="919470"/>
                  <a:pt x="7579594" y="920407"/>
                  <a:pt x="7577266" y="920876"/>
                </a:cubicBezTo>
                <a:cubicBezTo>
                  <a:pt x="7574938" y="921344"/>
                  <a:pt x="7572144" y="921813"/>
                  <a:pt x="7568419" y="921813"/>
                </a:cubicBezTo>
                <a:cubicBezTo>
                  <a:pt x="7561900" y="921813"/>
                  <a:pt x="7557244" y="920407"/>
                  <a:pt x="7554450" y="917126"/>
                </a:cubicBezTo>
                <a:cubicBezTo>
                  <a:pt x="7551656" y="913845"/>
                  <a:pt x="7549794" y="909626"/>
                  <a:pt x="7549328" y="903533"/>
                </a:cubicBezTo>
                <a:lnTo>
                  <a:pt x="7587975" y="903533"/>
                </a:lnTo>
                <a:cubicBezTo>
                  <a:pt x="7587975" y="903064"/>
                  <a:pt x="7587975" y="902596"/>
                  <a:pt x="7587975" y="901658"/>
                </a:cubicBezTo>
                <a:cubicBezTo>
                  <a:pt x="7587975" y="900721"/>
                  <a:pt x="7587975" y="900252"/>
                  <a:pt x="7587975" y="899783"/>
                </a:cubicBezTo>
                <a:cubicBezTo>
                  <a:pt x="7587975" y="889940"/>
                  <a:pt x="7586113" y="882441"/>
                  <a:pt x="7581922" y="877754"/>
                </a:cubicBezTo>
                <a:cubicBezTo>
                  <a:pt x="7577731" y="873067"/>
                  <a:pt x="7571678" y="870723"/>
                  <a:pt x="7564228" y="870723"/>
                </a:cubicBezTo>
                <a:close/>
                <a:moveTo>
                  <a:pt x="7900411" y="870722"/>
                </a:moveTo>
                <a:cubicBezTo>
                  <a:pt x="7896686" y="870722"/>
                  <a:pt x="7892961" y="871659"/>
                  <a:pt x="7889701" y="873066"/>
                </a:cubicBezTo>
                <a:cubicBezTo>
                  <a:pt x="7886442" y="874472"/>
                  <a:pt x="7883648" y="876347"/>
                  <a:pt x="7881320" y="879159"/>
                </a:cubicBezTo>
                <a:cubicBezTo>
                  <a:pt x="7878992" y="881502"/>
                  <a:pt x="7877129" y="884784"/>
                  <a:pt x="7875733" y="888533"/>
                </a:cubicBezTo>
                <a:cubicBezTo>
                  <a:pt x="7874336" y="892283"/>
                  <a:pt x="7873870" y="896033"/>
                  <a:pt x="7873870" y="900720"/>
                </a:cubicBezTo>
                <a:cubicBezTo>
                  <a:pt x="7873870" y="904938"/>
                  <a:pt x="7874336" y="909157"/>
                  <a:pt x="7875733" y="912907"/>
                </a:cubicBezTo>
                <a:cubicBezTo>
                  <a:pt x="7877129" y="916656"/>
                  <a:pt x="7878992" y="919469"/>
                  <a:pt x="7881320" y="922281"/>
                </a:cubicBezTo>
                <a:cubicBezTo>
                  <a:pt x="7883648" y="925093"/>
                  <a:pt x="7886442" y="926968"/>
                  <a:pt x="7889701" y="928374"/>
                </a:cubicBezTo>
                <a:cubicBezTo>
                  <a:pt x="7892961" y="929780"/>
                  <a:pt x="7896686" y="930718"/>
                  <a:pt x="7900411" y="930718"/>
                </a:cubicBezTo>
                <a:cubicBezTo>
                  <a:pt x="7904136" y="930718"/>
                  <a:pt x="7907861" y="929780"/>
                  <a:pt x="7911120" y="928374"/>
                </a:cubicBezTo>
                <a:cubicBezTo>
                  <a:pt x="7914380" y="926968"/>
                  <a:pt x="7917173" y="925093"/>
                  <a:pt x="7919501" y="922281"/>
                </a:cubicBezTo>
                <a:cubicBezTo>
                  <a:pt x="7921830" y="919937"/>
                  <a:pt x="7923692" y="916656"/>
                  <a:pt x="7925089" y="912907"/>
                </a:cubicBezTo>
                <a:cubicBezTo>
                  <a:pt x="7926486" y="909157"/>
                  <a:pt x="7926952" y="905407"/>
                  <a:pt x="7926952" y="900720"/>
                </a:cubicBezTo>
                <a:cubicBezTo>
                  <a:pt x="7926952" y="896501"/>
                  <a:pt x="7926020" y="892283"/>
                  <a:pt x="7925089" y="888533"/>
                </a:cubicBezTo>
                <a:cubicBezTo>
                  <a:pt x="7923692" y="884784"/>
                  <a:pt x="7921830" y="881971"/>
                  <a:pt x="7919501" y="879159"/>
                </a:cubicBezTo>
                <a:cubicBezTo>
                  <a:pt x="7917173" y="876347"/>
                  <a:pt x="7914380" y="874472"/>
                  <a:pt x="7911120" y="873066"/>
                </a:cubicBezTo>
                <a:cubicBezTo>
                  <a:pt x="7907861" y="871659"/>
                  <a:pt x="7904136" y="870722"/>
                  <a:pt x="7900411" y="870722"/>
                </a:cubicBezTo>
                <a:close/>
                <a:moveTo>
                  <a:pt x="7373787" y="861817"/>
                </a:moveTo>
                <a:cubicBezTo>
                  <a:pt x="7376581" y="861817"/>
                  <a:pt x="7379840" y="862286"/>
                  <a:pt x="7382168" y="862755"/>
                </a:cubicBezTo>
                <a:cubicBezTo>
                  <a:pt x="7384496" y="863223"/>
                  <a:pt x="7386824" y="864161"/>
                  <a:pt x="7388687" y="865098"/>
                </a:cubicBezTo>
                <a:cubicBezTo>
                  <a:pt x="7390549" y="866505"/>
                  <a:pt x="7392412" y="867911"/>
                  <a:pt x="7393343" y="869786"/>
                </a:cubicBezTo>
                <a:cubicBezTo>
                  <a:pt x="7394740" y="871660"/>
                  <a:pt x="7395206" y="874004"/>
                  <a:pt x="7395206" y="876816"/>
                </a:cubicBezTo>
                <a:cubicBezTo>
                  <a:pt x="7395206" y="879629"/>
                  <a:pt x="7394274" y="882441"/>
                  <a:pt x="7393343" y="884316"/>
                </a:cubicBezTo>
                <a:cubicBezTo>
                  <a:pt x="7392412" y="886191"/>
                  <a:pt x="7390549" y="888065"/>
                  <a:pt x="7388687" y="889003"/>
                </a:cubicBezTo>
                <a:cubicBezTo>
                  <a:pt x="7386359" y="889940"/>
                  <a:pt x="7384031" y="890878"/>
                  <a:pt x="7381237" y="891346"/>
                </a:cubicBezTo>
                <a:cubicBezTo>
                  <a:pt x="7378443" y="892284"/>
                  <a:pt x="7375184" y="892284"/>
                  <a:pt x="7371459" y="892284"/>
                </a:cubicBezTo>
                <a:lnTo>
                  <a:pt x="7363543" y="892284"/>
                </a:lnTo>
                <a:lnTo>
                  <a:pt x="7363543" y="862286"/>
                </a:lnTo>
                <a:cubicBezTo>
                  <a:pt x="7365871" y="861817"/>
                  <a:pt x="7369131" y="861817"/>
                  <a:pt x="7373787" y="861817"/>
                </a:cubicBezTo>
                <a:close/>
                <a:moveTo>
                  <a:pt x="6969623" y="852913"/>
                </a:moveTo>
                <a:lnTo>
                  <a:pt x="6969623" y="862287"/>
                </a:lnTo>
                <a:lnTo>
                  <a:pt x="6993370" y="862287"/>
                </a:lnTo>
                <a:lnTo>
                  <a:pt x="6993370" y="929314"/>
                </a:lnTo>
                <a:lnTo>
                  <a:pt x="7004079" y="929314"/>
                </a:lnTo>
                <a:lnTo>
                  <a:pt x="7004079" y="862287"/>
                </a:lnTo>
                <a:lnTo>
                  <a:pt x="7027826" y="862287"/>
                </a:lnTo>
                <a:lnTo>
                  <a:pt x="7027826" y="852913"/>
                </a:lnTo>
                <a:close/>
                <a:moveTo>
                  <a:pt x="7372856" y="852443"/>
                </a:moveTo>
                <a:cubicBezTo>
                  <a:pt x="7369596" y="852443"/>
                  <a:pt x="7365406" y="852912"/>
                  <a:pt x="7362146" y="852912"/>
                </a:cubicBezTo>
                <a:cubicBezTo>
                  <a:pt x="7358887" y="852912"/>
                  <a:pt x="7355162" y="853380"/>
                  <a:pt x="7352368" y="854318"/>
                </a:cubicBezTo>
                <a:lnTo>
                  <a:pt x="7352368" y="929313"/>
                </a:lnTo>
                <a:lnTo>
                  <a:pt x="7363077" y="929313"/>
                </a:lnTo>
                <a:lnTo>
                  <a:pt x="7363077" y="901190"/>
                </a:lnTo>
                <a:lnTo>
                  <a:pt x="7371459" y="901190"/>
                </a:lnTo>
                <a:cubicBezTo>
                  <a:pt x="7377046" y="901190"/>
                  <a:pt x="7381703" y="900721"/>
                  <a:pt x="7385893" y="899783"/>
                </a:cubicBezTo>
                <a:cubicBezTo>
                  <a:pt x="7390084" y="898846"/>
                  <a:pt x="7393809" y="897440"/>
                  <a:pt x="7396603" y="895565"/>
                </a:cubicBezTo>
                <a:cubicBezTo>
                  <a:pt x="7399396" y="893690"/>
                  <a:pt x="7401724" y="891346"/>
                  <a:pt x="7403121" y="888065"/>
                </a:cubicBezTo>
                <a:cubicBezTo>
                  <a:pt x="7404518" y="884784"/>
                  <a:pt x="7405449" y="881035"/>
                  <a:pt x="7405449" y="876816"/>
                </a:cubicBezTo>
                <a:cubicBezTo>
                  <a:pt x="7405449" y="868848"/>
                  <a:pt x="7402656" y="862755"/>
                  <a:pt x="7397068" y="858536"/>
                </a:cubicBezTo>
                <a:cubicBezTo>
                  <a:pt x="7391481" y="854318"/>
                  <a:pt x="7383565" y="852443"/>
                  <a:pt x="7372856" y="852443"/>
                </a:cubicBezTo>
                <a:close/>
                <a:moveTo>
                  <a:pt x="7797973" y="851505"/>
                </a:moveTo>
                <a:cubicBezTo>
                  <a:pt x="7793317" y="851505"/>
                  <a:pt x="7788660" y="852912"/>
                  <a:pt x="7784004" y="854317"/>
                </a:cubicBezTo>
                <a:cubicBezTo>
                  <a:pt x="7779348" y="855724"/>
                  <a:pt x="7775623" y="858536"/>
                  <a:pt x="7772363" y="861818"/>
                </a:cubicBezTo>
                <a:cubicBezTo>
                  <a:pt x="7769104" y="865567"/>
                  <a:pt x="7766310" y="869316"/>
                  <a:pt x="7764448" y="874472"/>
                </a:cubicBezTo>
                <a:cubicBezTo>
                  <a:pt x="7762585" y="879160"/>
                  <a:pt x="7761654" y="884784"/>
                  <a:pt x="7761654" y="891346"/>
                </a:cubicBezTo>
                <a:cubicBezTo>
                  <a:pt x="7761654" y="897909"/>
                  <a:pt x="7762120" y="903533"/>
                  <a:pt x="7763982" y="908221"/>
                </a:cubicBezTo>
                <a:cubicBezTo>
                  <a:pt x="7765845" y="912907"/>
                  <a:pt x="7768173" y="917126"/>
                  <a:pt x="7771432" y="920407"/>
                </a:cubicBezTo>
                <a:cubicBezTo>
                  <a:pt x="7774691" y="923687"/>
                  <a:pt x="7778417" y="926031"/>
                  <a:pt x="7782607" y="927906"/>
                </a:cubicBezTo>
                <a:cubicBezTo>
                  <a:pt x="7786798" y="929782"/>
                  <a:pt x="7791920" y="930719"/>
                  <a:pt x="7797042" y="930719"/>
                </a:cubicBezTo>
                <a:cubicBezTo>
                  <a:pt x="7799835" y="930719"/>
                  <a:pt x="7802629" y="930719"/>
                  <a:pt x="7804957" y="930249"/>
                </a:cubicBezTo>
                <a:cubicBezTo>
                  <a:pt x="7807285" y="929782"/>
                  <a:pt x="7810079" y="929312"/>
                  <a:pt x="7811942" y="929312"/>
                </a:cubicBezTo>
                <a:cubicBezTo>
                  <a:pt x="7813804" y="929312"/>
                  <a:pt x="7815667" y="928843"/>
                  <a:pt x="7817529" y="928375"/>
                </a:cubicBezTo>
                <a:cubicBezTo>
                  <a:pt x="7818926" y="927906"/>
                  <a:pt x="7820323" y="927906"/>
                  <a:pt x="7821254" y="927438"/>
                </a:cubicBezTo>
                <a:lnTo>
                  <a:pt x="7821254" y="891816"/>
                </a:lnTo>
                <a:lnTo>
                  <a:pt x="7811010" y="891816"/>
                </a:lnTo>
                <a:lnTo>
                  <a:pt x="7811010" y="919470"/>
                </a:lnTo>
                <a:cubicBezTo>
                  <a:pt x="7810079" y="919938"/>
                  <a:pt x="7808682" y="919938"/>
                  <a:pt x="7806354" y="920407"/>
                </a:cubicBezTo>
                <a:cubicBezTo>
                  <a:pt x="7804026" y="920875"/>
                  <a:pt x="7801698" y="920875"/>
                  <a:pt x="7798438" y="920875"/>
                </a:cubicBezTo>
                <a:cubicBezTo>
                  <a:pt x="7794248" y="920875"/>
                  <a:pt x="7790523" y="919938"/>
                  <a:pt x="7787263" y="918533"/>
                </a:cubicBezTo>
                <a:cubicBezTo>
                  <a:pt x="7784004" y="917126"/>
                  <a:pt x="7781210" y="914782"/>
                  <a:pt x="7779348" y="912438"/>
                </a:cubicBezTo>
                <a:cubicBezTo>
                  <a:pt x="7777485" y="910096"/>
                  <a:pt x="7775623" y="906814"/>
                  <a:pt x="7774691" y="903065"/>
                </a:cubicBezTo>
                <a:cubicBezTo>
                  <a:pt x="7773760" y="899314"/>
                  <a:pt x="7773295" y="895565"/>
                  <a:pt x="7773295" y="890877"/>
                </a:cubicBezTo>
                <a:cubicBezTo>
                  <a:pt x="7773295" y="886190"/>
                  <a:pt x="7773760" y="881972"/>
                  <a:pt x="7775157" y="878223"/>
                </a:cubicBezTo>
                <a:cubicBezTo>
                  <a:pt x="7776554" y="874472"/>
                  <a:pt x="7777951" y="871660"/>
                  <a:pt x="7780279" y="868848"/>
                </a:cubicBezTo>
                <a:cubicBezTo>
                  <a:pt x="7782142" y="866036"/>
                  <a:pt x="7784935" y="864160"/>
                  <a:pt x="7788195" y="862755"/>
                </a:cubicBezTo>
                <a:cubicBezTo>
                  <a:pt x="7791454" y="861348"/>
                  <a:pt x="7795179" y="860880"/>
                  <a:pt x="7798904" y="860880"/>
                </a:cubicBezTo>
                <a:cubicBezTo>
                  <a:pt x="7802629" y="860880"/>
                  <a:pt x="7806354" y="861348"/>
                  <a:pt x="7809614" y="862287"/>
                </a:cubicBezTo>
                <a:cubicBezTo>
                  <a:pt x="7812873" y="863224"/>
                  <a:pt x="7815667" y="864160"/>
                  <a:pt x="7817995" y="865567"/>
                </a:cubicBezTo>
                <a:lnTo>
                  <a:pt x="7821254" y="856661"/>
                </a:lnTo>
                <a:cubicBezTo>
                  <a:pt x="7820789" y="856192"/>
                  <a:pt x="7820323" y="855724"/>
                  <a:pt x="7818926" y="855255"/>
                </a:cubicBezTo>
                <a:cubicBezTo>
                  <a:pt x="7817529" y="854317"/>
                  <a:pt x="7816132" y="853850"/>
                  <a:pt x="7814270" y="853380"/>
                </a:cubicBezTo>
                <a:cubicBezTo>
                  <a:pt x="7812407" y="852912"/>
                  <a:pt x="7810079" y="852442"/>
                  <a:pt x="7807285" y="851975"/>
                </a:cubicBezTo>
                <a:cubicBezTo>
                  <a:pt x="7804492" y="851505"/>
                  <a:pt x="7801232" y="851505"/>
                  <a:pt x="7797973" y="851505"/>
                </a:cubicBezTo>
                <a:close/>
                <a:moveTo>
                  <a:pt x="7095342" y="848694"/>
                </a:moveTo>
                <a:cubicBezTo>
                  <a:pt x="7093479" y="848694"/>
                  <a:pt x="7092082" y="849631"/>
                  <a:pt x="7090686" y="850569"/>
                </a:cubicBezTo>
                <a:cubicBezTo>
                  <a:pt x="7089289" y="851506"/>
                  <a:pt x="7088823" y="853381"/>
                  <a:pt x="7088823" y="855256"/>
                </a:cubicBezTo>
                <a:cubicBezTo>
                  <a:pt x="7088823" y="857131"/>
                  <a:pt x="7089289" y="858537"/>
                  <a:pt x="7090686" y="859943"/>
                </a:cubicBezTo>
                <a:cubicBezTo>
                  <a:pt x="7092082" y="861349"/>
                  <a:pt x="7093479" y="861818"/>
                  <a:pt x="7095342" y="861818"/>
                </a:cubicBezTo>
                <a:cubicBezTo>
                  <a:pt x="7096739" y="861818"/>
                  <a:pt x="7098601" y="860881"/>
                  <a:pt x="7099998" y="859943"/>
                </a:cubicBezTo>
                <a:cubicBezTo>
                  <a:pt x="7101395" y="859006"/>
                  <a:pt x="7101861" y="857131"/>
                  <a:pt x="7101861" y="855256"/>
                </a:cubicBezTo>
                <a:cubicBezTo>
                  <a:pt x="7101861" y="853381"/>
                  <a:pt x="7101395" y="851975"/>
                  <a:pt x="7099998" y="850569"/>
                </a:cubicBezTo>
                <a:cubicBezTo>
                  <a:pt x="7098601" y="849163"/>
                  <a:pt x="7097204" y="848694"/>
                  <a:pt x="7095342" y="848694"/>
                </a:cubicBezTo>
                <a:close/>
                <a:moveTo>
                  <a:pt x="7667132" y="848693"/>
                </a:moveTo>
                <a:cubicBezTo>
                  <a:pt x="7665269" y="848693"/>
                  <a:pt x="7663872" y="849162"/>
                  <a:pt x="7662476" y="850568"/>
                </a:cubicBezTo>
                <a:cubicBezTo>
                  <a:pt x="7661079" y="851505"/>
                  <a:pt x="7660613" y="853380"/>
                  <a:pt x="7660613" y="855255"/>
                </a:cubicBezTo>
                <a:cubicBezTo>
                  <a:pt x="7660613" y="857130"/>
                  <a:pt x="7661079" y="858536"/>
                  <a:pt x="7662476" y="859942"/>
                </a:cubicBezTo>
                <a:cubicBezTo>
                  <a:pt x="7663872" y="861348"/>
                  <a:pt x="7665269" y="861817"/>
                  <a:pt x="7667132" y="861817"/>
                </a:cubicBezTo>
                <a:cubicBezTo>
                  <a:pt x="7668994" y="861817"/>
                  <a:pt x="7670391" y="861348"/>
                  <a:pt x="7671788" y="859942"/>
                </a:cubicBezTo>
                <a:cubicBezTo>
                  <a:pt x="7673185" y="859005"/>
                  <a:pt x="7673651" y="857130"/>
                  <a:pt x="7673651" y="855255"/>
                </a:cubicBezTo>
                <a:cubicBezTo>
                  <a:pt x="7673651" y="853380"/>
                  <a:pt x="7673185" y="851974"/>
                  <a:pt x="7671788" y="850568"/>
                </a:cubicBezTo>
                <a:cubicBezTo>
                  <a:pt x="7670391" y="849162"/>
                  <a:pt x="7668994" y="848693"/>
                  <a:pt x="7667132" y="848693"/>
                </a:cubicBezTo>
                <a:close/>
                <a:moveTo>
                  <a:pt x="7427334" y="844006"/>
                </a:moveTo>
                <a:lnTo>
                  <a:pt x="7417090" y="845881"/>
                </a:lnTo>
                <a:lnTo>
                  <a:pt x="7417090" y="928375"/>
                </a:lnTo>
                <a:lnTo>
                  <a:pt x="7426868" y="928375"/>
                </a:lnTo>
                <a:lnTo>
                  <a:pt x="7426868" y="881035"/>
                </a:lnTo>
                <a:cubicBezTo>
                  <a:pt x="7427334" y="881035"/>
                  <a:pt x="7427799" y="880566"/>
                  <a:pt x="7428731" y="880566"/>
                </a:cubicBezTo>
                <a:cubicBezTo>
                  <a:pt x="7429662" y="880566"/>
                  <a:pt x="7430593" y="880097"/>
                  <a:pt x="7431524" y="880097"/>
                </a:cubicBezTo>
                <a:cubicBezTo>
                  <a:pt x="7432456" y="880097"/>
                  <a:pt x="7433853" y="879628"/>
                  <a:pt x="7434784" y="879628"/>
                </a:cubicBezTo>
                <a:cubicBezTo>
                  <a:pt x="7435715" y="879628"/>
                  <a:pt x="7437112" y="879628"/>
                  <a:pt x="7438043" y="879628"/>
                </a:cubicBezTo>
                <a:cubicBezTo>
                  <a:pt x="7440837" y="879628"/>
                  <a:pt x="7443165" y="880097"/>
                  <a:pt x="7445028" y="880566"/>
                </a:cubicBezTo>
                <a:cubicBezTo>
                  <a:pt x="7446890" y="881035"/>
                  <a:pt x="7448287" y="882441"/>
                  <a:pt x="7449218" y="883847"/>
                </a:cubicBezTo>
                <a:cubicBezTo>
                  <a:pt x="7450149" y="885253"/>
                  <a:pt x="7451081" y="887597"/>
                  <a:pt x="7451546" y="889940"/>
                </a:cubicBezTo>
                <a:cubicBezTo>
                  <a:pt x="7452012" y="892284"/>
                  <a:pt x="7452478" y="895565"/>
                  <a:pt x="7452478" y="898846"/>
                </a:cubicBezTo>
                <a:lnTo>
                  <a:pt x="7452478" y="928844"/>
                </a:lnTo>
                <a:lnTo>
                  <a:pt x="7462721" y="928844"/>
                </a:lnTo>
                <a:lnTo>
                  <a:pt x="7462721" y="896971"/>
                </a:lnTo>
                <a:cubicBezTo>
                  <a:pt x="7462721" y="892753"/>
                  <a:pt x="7462721" y="889472"/>
                  <a:pt x="7461790" y="886191"/>
                </a:cubicBezTo>
                <a:cubicBezTo>
                  <a:pt x="7461325" y="882910"/>
                  <a:pt x="7459928" y="879628"/>
                  <a:pt x="7458065" y="877754"/>
                </a:cubicBezTo>
                <a:cubicBezTo>
                  <a:pt x="7456203" y="875879"/>
                  <a:pt x="7453875" y="874004"/>
                  <a:pt x="7451081" y="872598"/>
                </a:cubicBezTo>
                <a:cubicBezTo>
                  <a:pt x="7448287" y="871192"/>
                  <a:pt x="7444562" y="870723"/>
                  <a:pt x="7439906" y="870723"/>
                </a:cubicBezTo>
                <a:cubicBezTo>
                  <a:pt x="7437578" y="870723"/>
                  <a:pt x="7435715" y="870723"/>
                  <a:pt x="7433387" y="871192"/>
                </a:cubicBezTo>
                <a:cubicBezTo>
                  <a:pt x="7431059" y="871660"/>
                  <a:pt x="7429196" y="872129"/>
                  <a:pt x="7427334" y="873066"/>
                </a:cubicBezTo>
                <a:close/>
                <a:moveTo>
                  <a:pt x="7214542" y="843538"/>
                </a:moveTo>
                <a:lnTo>
                  <a:pt x="7204299" y="845413"/>
                </a:lnTo>
                <a:lnTo>
                  <a:pt x="7205230" y="845413"/>
                </a:lnTo>
                <a:lnTo>
                  <a:pt x="7205230" y="874005"/>
                </a:lnTo>
                <a:cubicBezTo>
                  <a:pt x="7203833" y="873536"/>
                  <a:pt x="7201971" y="872598"/>
                  <a:pt x="7199642" y="871661"/>
                </a:cubicBezTo>
                <a:cubicBezTo>
                  <a:pt x="7196849" y="870724"/>
                  <a:pt x="7194055" y="870255"/>
                  <a:pt x="7190795" y="870255"/>
                </a:cubicBezTo>
                <a:cubicBezTo>
                  <a:pt x="7187070" y="870255"/>
                  <a:pt x="7183345" y="871192"/>
                  <a:pt x="7180086" y="872598"/>
                </a:cubicBezTo>
                <a:cubicBezTo>
                  <a:pt x="7176827" y="874005"/>
                  <a:pt x="7174499" y="875879"/>
                  <a:pt x="7172170" y="878692"/>
                </a:cubicBezTo>
                <a:cubicBezTo>
                  <a:pt x="7169842" y="881035"/>
                  <a:pt x="7167980" y="884316"/>
                  <a:pt x="7167049" y="888066"/>
                </a:cubicBezTo>
                <a:cubicBezTo>
                  <a:pt x="7165652" y="891816"/>
                  <a:pt x="7165186" y="896034"/>
                  <a:pt x="7165186" y="900253"/>
                </a:cubicBezTo>
                <a:cubicBezTo>
                  <a:pt x="7165186" y="904940"/>
                  <a:pt x="7165652" y="909158"/>
                  <a:pt x="7167049" y="912908"/>
                </a:cubicBezTo>
                <a:cubicBezTo>
                  <a:pt x="7168445" y="916658"/>
                  <a:pt x="7170308" y="919939"/>
                  <a:pt x="7172636" y="922282"/>
                </a:cubicBezTo>
                <a:cubicBezTo>
                  <a:pt x="7174964" y="925095"/>
                  <a:pt x="7177758" y="926970"/>
                  <a:pt x="7181483" y="928376"/>
                </a:cubicBezTo>
                <a:cubicBezTo>
                  <a:pt x="7184742" y="929782"/>
                  <a:pt x="7188933" y="930251"/>
                  <a:pt x="7193124" y="930251"/>
                </a:cubicBezTo>
                <a:cubicBezTo>
                  <a:pt x="7197780" y="930251"/>
                  <a:pt x="7201971" y="929782"/>
                  <a:pt x="7205696" y="929313"/>
                </a:cubicBezTo>
                <a:cubicBezTo>
                  <a:pt x="7209421" y="928844"/>
                  <a:pt x="7212214" y="927907"/>
                  <a:pt x="7214542" y="927438"/>
                </a:cubicBezTo>
                <a:close/>
                <a:moveTo>
                  <a:pt x="7126073" y="843069"/>
                </a:moveTo>
                <a:lnTo>
                  <a:pt x="7115829" y="844945"/>
                </a:lnTo>
                <a:lnTo>
                  <a:pt x="7115829" y="913845"/>
                </a:lnTo>
                <a:cubicBezTo>
                  <a:pt x="7115829" y="919470"/>
                  <a:pt x="7116760" y="923689"/>
                  <a:pt x="7119554" y="926032"/>
                </a:cubicBezTo>
                <a:cubicBezTo>
                  <a:pt x="7122348" y="928845"/>
                  <a:pt x="7127004" y="930250"/>
                  <a:pt x="7133057" y="930250"/>
                </a:cubicBezTo>
                <a:lnTo>
                  <a:pt x="7134920" y="921345"/>
                </a:lnTo>
                <a:cubicBezTo>
                  <a:pt x="7133057" y="920876"/>
                  <a:pt x="7131660" y="920876"/>
                  <a:pt x="7130729" y="920407"/>
                </a:cubicBezTo>
                <a:cubicBezTo>
                  <a:pt x="7129332" y="919939"/>
                  <a:pt x="7128401" y="919470"/>
                  <a:pt x="7127935" y="919001"/>
                </a:cubicBezTo>
                <a:cubicBezTo>
                  <a:pt x="7127470" y="918064"/>
                  <a:pt x="7127004" y="917126"/>
                  <a:pt x="7126538" y="916189"/>
                </a:cubicBezTo>
                <a:cubicBezTo>
                  <a:pt x="7126073" y="915251"/>
                  <a:pt x="7126073" y="913845"/>
                  <a:pt x="7126073" y="911970"/>
                </a:cubicBezTo>
                <a:close/>
                <a:moveTo>
                  <a:pt x="7839413" y="673864"/>
                </a:moveTo>
                <a:cubicBezTo>
                  <a:pt x="7846863" y="672927"/>
                  <a:pt x="7854313" y="672927"/>
                  <a:pt x="7861763" y="673864"/>
                </a:cubicBezTo>
                <a:cubicBezTo>
                  <a:pt x="7864557" y="674333"/>
                  <a:pt x="7867351" y="674802"/>
                  <a:pt x="7870145" y="675271"/>
                </a:cubicBezTo>
                <a:lnTo>
                  <a:pt x="7870145" y="710424"/>
                </a:lnTo>
                <a:cubicBezTo>
                  <a:pt x="7866885" y="710893"/>
                  <a:pt x="7863626" y="711362"/>
                  <a:pt x="7860366" y="711362"/>
                </a:cubicBezTo>
                <a:cubicBezTo>
                  <a:pt x="7856176" y="711830"/>
                  <a:pt x="7851985" y="711830"/>
                  <a:pt x="7847329" y="711830"/>
                </a:cubicBezTo>
                <a:cubicBezTo>
                  <a:pt x="7840344" y="711830"/>
                  <a:pt x="7833360" y="710424"/>
                  <a:pt x="7827773" y="707143"/>
                </a:cubicBezTo>
                <a:cubicBezTo>
                  <a:pt x="7822651" y="703862"/>
                  <a:pt x="7819857" y="698238"/>
                  <a:pt x="7820322" y="692144"/>
                </a:cubicBezTo>
                <a:cubicBezTo>
                  <a:pt x="7819857" y="688863"/>
                  <a:pt x="7820788" y="685582"/>
                  <a:pt x="7822651" y="682770"/>
                </a:cubicBezTo>
                <a:cubicBezTo>
                  <a:pt x="7824513" y="679958"/>
                  <a:pt x="7826841" y="678083"/>
                  <a:pt x="7829635" y="676677"/>
                </a:cubicBezTo>
                <a:cubicBezTo>
                  <a:pt x="7832429" y="675271"/>
                  <a:pt x="7836154" y="674333"/>
                  <a:pt x="7839413" y="673864"/>
                </a:cubicBezTo>
                <a:close/>
                <a:moveTo>
                  <a:pt x="7342590" y="673396"/>
                </a:moveTo>
                <a:cubicBezTo>
                  <a:pt x="7345849" y="673396"/>
                  <a:pt x="7349574" y="673396"/>
                  <a:pt x="7352834" y="673864"/>
                </a:cubicBezTo>
                <a:cubicBezTo>
                  <a:pt x="7355627" y="674333"/>
                  <a:pt x="7358421" y="674802"/>
                  <a:pt x="7361215" y="675271"/>
                </a:cubicBezTo>
                <a:lnTo>
                  <a:pt x="7361215" y="710424"/>
                </a:lnTo>
                <a:cubicBezTo>
                  <a:pt x="7357956" y="710893"/>
                  <a:pt x="7354696" y="711362"/>
                  <a:pt x="7351437" y="711362"/>
                </a:cubicBezTo>
                <a:cubicBezTo>
                  <a:pt x="7347246" y="711830"/>
                  <a:pt x="7343055" y="711830"/>
                  <a:pt x="7338399" y="711830"/>
                </a:cubicBezTo>
                <a:cubicBezTo>
                  <a:pt x="7331415" y="711830"/>
                  <a:pt x="7324430" y="710424"/>
                  <a:pt x="7318843" y="707612"/>
                </a:cubicBezTo>
                <a:cubicBezTo>
                  <a:pt x="7313721" y="704331"/>
                  <a:pt x="7310927" y="698706"/>
                  <a:pt x="7311393" y="692613"/>
                </a:cubicBezTo>
                <a:cubicBezTo>
                  <a:pt x="7310927" y="689332"/>
                  <a:pt x="7311858" y="686051"/>
                  <a:pt x="7313721" y="683239"/>
                </a:cubicBezTo>
                <a:cubicBezTo>
                  <a:pt x="7315118" y="680426"/>
                  <a:pt x="7317446" y="678552"/>
                  <a:pt x="7320240" y="677145"/>
                </a:cubicBezTo>
                <a:cubicBezTo>
                  <a:pt x="7323499" y="675739"/>
                  <a:pt x="7327224" y="674802"/>
                  <a:pt x="7330484" y="674333"/>
                </a:cubicBezTo>
                <a:cubicBezTo>
                  <a:pt x="7334209" y="673864"/>
                  <a:pt x="7338399" y="673396"/>
                  <a:pt x="7342590" y="673396"/>
                </a:cubicBezTo>
                <a:close/>
                <a:moveTo>
                  <a:pt x="7681100" y="616212"/>
                </a:moveTo>
                <a:cubicBezTo>
                  <a:pt x="7685756" y="616212"/>
                  <a:pt x="7690413" y="616681"/>
                  <a:pt x="7695069" y="618087"/>
                </a:cubicBezTo>
                <a:cubicBezTo>
                  <a:pt x="7698794" y="619025"/>
                  <a:pt x="7702984" y="620431"/>
                  <a:pt x="7706244" y="622775"/>
                </a:cubicBezTo>
                <a:lnTo>
                  <a:pt x="7706244" y="706675"/>
                </a:lnTo>
                <a:cubicBezTo>
                  <a:pt x="7703916" y="707144"/>
                  <a:pt x="7700656" y="707144"/>
                  <a:pt x="7697397" y="707612"/>
                </a:cubicBezTo>
                <a:cubicBezTo>
                  <a:pt x="7694138" y="708081"/>
                  <a:pt x="7690413" y="708081"/>
                  <a:pt x="7686222" y="708081"/>
                </a:cubicBezTo>
                <a:cubicBezTo>
                  <a:pt x="7675047" y="708550"/>
                  <a:pt x="7664337" y="703862"/>
                  <a:pt x="7657819" y="694957"/>
                </a:cubicBezTo>
                <a:cubicBezTo>
                  <a:pt x="7650834" y="685114"/>
                  <a:pt x="7647575" y="672927"/>
                  <a:pt x="7648041" y="660741"/>
                </a:cubicBezTo>
                <a:cubicBezTo>
                  <a:pt x="7648041" y="631211"/>
                  <a:pt x="7658750" y="616212"/>
                  <a:pt x="7681100" y="616212"/>
                </a:cubicBezTo>
                <a:close/>
                <a:moveTo>
                  <a:pt x="8136949" y="616211"/>
                </a:moveTo>
                <a:cubicBezTo>
                  <a:pt x="8141605" y="616211"/>
                  <a:pt x="8146262" y="616681"/>
                  <a:pt x="8150918" y="618086"/>
                </a:cubicBezTo>
                <a:cubicBezTo>
                  <a:pt x="8154643" y="619024"/>
                  <a:pt x="8158834" y="620430"/>
                  <a:pt x="8162093" y="622775"/>
                </a:cubicBezTo>
                <a:lnTo>
                  <a:pt x="8162093" y="706674"/>
                </a:lnTo>
                <a:cubicBezTo>
                  <a:pt x="8159765" y="707144"/>
                  <a:pt x="8156506" y="707144"/>
                  <a:pt x="8153246" y="707611"/>
                </a:cubicBezTo>
                <a:cubicBezTo>
                  <a:pt x="8149987" y="708081"/>
                  <a:pt x="8146262" y="708081"/>
                  <a:pt x="8142071" y="708081"/>
                </a:cubicBezTo>
                <a:cubicBezTo>
                  <a:pt x="8130896" y="708549"/>
                  <a:pt x="8120187" y="703862"/>
                  <a:pt x="8113668" y="694956"/>
                </a:cubicBezTo>
                <a:cubicBezTo>
                  <a:pt x="8106683" y="685113"/>
                  <a:pt x="8103424" y="672927"/>
                  <a:pt x="8103890" y="660741"/>
                </a:cubicBezTo>
                <a:cubicBezTo>
                  <a:pt x="8103890" y="631210"/>
                  <a:pt x="8114599" y="616211"/>
                  <a:pt x="8136949" y="616211"/>
                </a:cubicBezTo>
                <a:close/>
                <a:moveTo>
                  <a:pt x="8718983" y="614336"/>
                </a:moveTo>
                <a:cubicBezTo>
                  <a:pt x="8723639" y="614336"/>
                  <a:pt x="8728295" y="615273"/>
                  <a:pt x="8732486" y="617148"/>
                </a:cubicBezTo>
                <a:cubicBezTo>
                  <a:pt x="8735745" y="618555"/>
                  <a:pt x="8739004" y="621367"/>
                  <a:pt x="8741333" y="624179"/>
                </a:cubicBezTo>
                <a:cubicBezTo>
                  <a:pt x="8743661" y="626991"/>
                  <a:pt x="8745523" y="630272"/>
                  <a:pt x="8746454" y="634022"/>
                </a:cubicBezTo>
                <a:cubicBezTo>
                  <a:pt x="8747386" y="637772"/>
                  <a:pt x="8748317" y="641990"/>
                  <a:pt x="8748317" y="645740"/>
                </a:cubicBezTo>
                <a:lnTo>
                  <a:pt x="8687785" y="646209"/>
                </a:lnTo>
                <a:cubicBezTo>
                  <a:pt x="8688251" y="641990"/>
                  <a:pt x="8689182" y="638241"/>
                  <a:pt x="8690579" y="634491"/>
                </a:cubicBezTo>
                <a:cubicBezTo>
                  <a:pt x="8691510" y="630741"/>
                  <a:pt x="8693839" y="626991"/>
                  <a:pt x="8696167" y="624179"/>
                </a:cubicBezTo>
                <a:cubicBezTo>
                  <a:pt x="8698960" y="621367"/>
                  <a:pt x="8701754" y="618555"/>
                  <a:pt x="8705479" y="617148"/>
                </a:cubicBezTo>
                <a:cubicBezTo>
                  <a:pt x="8709670" y="615273"/>
                  <a:pt x="8714326" y="614336"/>
                  <a:pt x="8718983" y="614336"/>
                </a:cubicBezTo>
                <a:close/>
                <a:moveTo>
                  <a:pt x="8453575" y="580589"/>
                </a:moveTo>
                <a:lnTo>
                  <a:pt x="8453575" y="743702"/>
                </a:lnTo>
                <a:lnTo>
                  <a:pt x="8499672" y="743702"/>
                </a:lnTo>
                <a:lnTo>
                  <a:pt x="8499672" y="580589"/>
                </a:lnTo>
                <a:close/>
                <a:moveTo>
                  <a:pt x="8013093" y="577309"/>
                </a:moveTo>
                <a:cubicBezTo>
                  <a:pt x="8000521" y="576840"/>
                  <a:pt x="7987949" y="578246"/>
                  <a:pt x="7975843" y="581059"/>
                </a:cubicBezTo>
                <a:cubicBezTo>
                  <a:pt x="7966064" y="582933"/>
                  <a:pt x="7956286" y="585746"/>
                  <a:pt x="7946508" y="589027"/>
                </a:cubicBezTo>
                <a:lnTo>
                  <a:pt x="7946508" y="743703"/>
                </a:lnTo>
                <a:lnTo>
                  <a:pt x="7992605" y="743703"/>
                </a:lnTo>
                <a:lnTo>
                  <a:pt x="7992605" y="619025"/>
                </a:lnTo>
                <a:cubicBezTo>
                  <a:pt x="7995399" y="618087"/>
                  <a:pt x="7998193" y="617618"/>
                  <a:pt x="8001452" y="617150"/>
                </a:cubicBezTo>
                <a:cubicBezTo>
                  <a:pt x="8004711" y="616681"/>
                  <a:pt x="8008436" y="616212"/>
                  <a:pt x="8011696" y="616212"/>
                </a:cubicBezTo>
                <a:cubicBezTo>
                  <a:pt x="8017283" y="616212"/>
                  <a:pt x="8023336" y="617150"/>
                  <a:pt x="8029390" y="618087"/>
                </a:cubicBezTo>
                <a:cubicBezTo>
                  <a:pt x="8034977" y="619025"/>
                  <a:pt x="8039633" y="620431"/>
                  <a:pt x="8043824" y="621368"/>
                </a:cubicBezTo>
                <a:lnTo>
                  <a:pt x="8051274" y="583871"/>
                </a:lnTo>
                <a:cubicBezTo>
                  <a:pt x="8048480" y="582465"/>
                  <a:pt x="8045687" y="581527"/>
                  <a:pt x="8042427" y="581059"/>
                </a:cubicBezTo>
                <a:cubicBezTo>
                  <a:pt x="8039168" y="580121"/>
                  <a:pt x="8035443" y="579652"/>
                  <a:pt x="8032183" y="579184"/>
                </a:cubicBezTo>
                <a:cubicBezTo>
                  <a:pt x="8028924" y="578715"/>
                  <a:pt x="8025199" y="578246"/>
                  <a:pt x="8021940" y="577778"/>
                </a:cubicBezTo>
                <a:cubicBezTo>
                  <a:pt x="8018680" y="577309"/>
                  <a:pt x="8015421" y="577309"/>
                  <a:pt x="8013093" y="577309"/>
                </a:cubicBezTo>
                <a:close/>
                <a:moveTo>
                  <a:pt x="7506025" y="576839"/>
                </a:moveTo>
                <a:cubicBezTo>
                  <a:pt x="7492987" y="576839"/>
                  <a:pt x="7480415" y="577777"/>
                  <a:pt x="7467378" y="579652"/>
                </a:cubicBezTo>
                <a:cubicBezTo>
                  <a:pt x="7457134" y="581526"/>
                  <a:pt x="7446890" y="583401"/>
                  <a:pt x="7437112" y="586214"/>
                </a:cubicBezTo>
                <a:lnTo>
                  <a:pt x="7437578" y="743234"/>
                </a:lnTo>
                <a:lnTo>
                  <a:pt x="7483675" y="743234"/>
                </a:lnTo>
                <a:lnTo>
                  <a:pt x="7483675" y="617149"/>
                </a:lnTo>
                <a:cubicBezTo>
                  <a:pt x="7486468" y="616680"/>
                  <a:pt x="7490193" y="616680"/>
                  <a:pt x="7493453" y="616212"/>
                </a:cubicBezTo>
                <a:cubicBezTo>
                  <a:pt x="7496712" y="615743"/>
                  <a:pt x="7500437" y="615743"/>
                  <a:pt x="7503697" y="615743"/>
                </a:cubicBezTo>
                <a:cubicBezTo>
                  <a:pt x="7514406" y="615743"/>
                  <a:pt x="7521856" y="619024"/>
                  <a:pt x="7525581" y="625117"/>
                </a:cubicBezTo>
                <a:cubicBezTo>
                  <a:pt x="7529306" y="631679"/>
                  <a:pt x="7531169" y="641991"/>
                  <a:pt x="7531169" y="656990"/>
                </a:cubicBezTo>
                <a:lnTo>
                  <a:pt x="7531169" y="744171"/>
                </a:lnTo>
                <a:lnTo>
                  <a:pt x="7577266" y="744171"/>
                </a:lnTo>
                <a:lnTo>
                  <a:pt x="7577266" y="651834"/>
                </a:lnTo>
                <a:cubicBezTo>
                  <a:pt x="7577731" y="641522"/>
                  <a:pt x="7576334" y="631210"/>
                  <a:pt x="7574006" y="621367"/>
                </a:cubicBezTo>
                <a:cubicBezTo>
                  <a:pt x="7571678" y="612931"/>
                  <a:pt x="7567953" y="604962"/>
                  <a:pt x="7562366" y="597932"/>
                </a:cubicBezTo>
                <a:cubicBezTo>
                  <a:pt x="7556312" y="590901"/>
                  <a:pt x="7548862" y="585745"/>
                  <a:pt x="7540481" y="582464"/>
                </a:cubicBezTo>
                <a:cubicBezTo>
                  <a:pt x="7529306" y="578245"/>
                  <a:pt x="7517665" y="576371"/>
                  <a:pt x="7506025" y="576839"/>
                </a:cubicBezTo>
                <a:close/>
                <a:moveTo>
                  <a:pt x="7843604" y="576371"/>
                </a:moveTo>
                <a:cubicBezTo>
                  <a:pt x="7838016" y="576371"/>
                  <a:pt x="7832429" y="576371"/>
                  <a:pt x="7827307" y="576840"/>
                </a:cubicBezTo>
                <a:cubicBezTo>
                  <a:pt x="7822185" y="577309"/>
                  <a:pt x="7817063" y="578246"/>
                  <a:pt x="7812407" y="578715"/>
                </a:cubicBezTo>
                <a:cubicBezTo>
                  <a:pt x="7807751" y="579184"/>
                  <a:pt x="7803094" y="580121"/>
                  <a:pt x="7799369" y="581058"/>
                </a:cubicBezTo>
                <a:cubicBezTo>
                  <a:pt x="7795644" y="581996"/>
                  <a:pt x="7792385" y="582933"/>
                  <a:pt x="7789591" y="583871"/>
                </a:cubicBezTo>
                <a:lnTo>
                  <a:pt x="7795644" y="620899"/>
                </a:lnTo>
                <a:cubicBezTo>
                  <a:pt x="7801697" y="618556"/>
                  <a:pt x="7808682" y="617150"/>
                  <a:pt x="7815201" y="616212"/>
                </a:cubicBezTo>
                <a:cubicBezTo>
                  <a:pt x="7823116" y="614806"/>
                  <a:pt x="7830566" y="614337"/>
                  <a:pt x="7838482" y="614337"/>
                </a:cubicBezTo>
                <a:cubicBezTo>
                  <a:pt x="7850123" y="614337"/>
                  <a:pt x="7858504" y="616681"/>
                  <a:pt x="7863160" y="621368"/>
                </a:cubicBezTo>
                <a:cubicBezTo>
                  <a:pt x="7867816" y="626524"/>
                  <a:pt x="7870610" y="633086"/>
                  <a:pt x="7870145" y="640117"/>
                </a:cubicBezTo>
                <a:lnTo>
                  <a:pt x="7870145" y="644335"/>
                </a:lnTo>
                <a:cubicBezTo>
                  <a:pt x="7866420" y="643398"/>
                  <a:pt x="7862695" y="642929"/>
                  <a:pt x="7858970" y="642460"/>
                </a:cubicBezTo>
                <a:cubicBezTo>
                  <a:pt x="7853848" y="641992"/>
                  <a:pt x="7848260" y="641523"/>
                  <a:pt x="7843138" y="641523"/>
                </a:cubicBezTo>
                <a:cubicBezTo>
                  <a:pt x="7834757" y="641523"/>
                  <a:pt x="7825910" y="642460"/>
                  <a:pt x="7817529" y="644335"/>
                </a:cubicBezTo>
                <a:cubicBezTo>
                  <a:pt x="7809613" y="645741"/>
                  <a:pt x="7802163" y="648554"/>
                  <a:pt x="7795644" y="652772"/>
                </a:cubicBezTo>
                <a:cubicBezTo>
                  <a:pt x="7789125" y="656991"/>
                  <a:pt x="7784004" y="662146"/>
                  <a:pt x="7780279" y="668708"/>
                </a:cubicBezTo>
                <a:cubicBezTo>
                  <a:pt x="7776554" y="676208"/>
                  <a:pt x="7774225" y="684645"/>
                  <a:pt x="7774691" y="693082"/>
                </a:cubicBezTo>
                <a:cubicBezTo>
                  <a:pt x="7774691" y="701519"/>
                  <a:pt x="7776554" y="709956"/>
                  <a:pt x="7780279" y="717924"/>
                </a:cubicBezTo>
                <a:cubicBezTo>
                  <a:pt x="7783538" y="724954"/>
                  <a:pt x="7788194" y="730579"/>
                  <a:pt x="7794247" y="734798"/>
                </a:cubicBezTo>
                <a:cubicBezTo>
                  <a:pt x="7800766" y="739485"/>
                  <a:pt x="7808216" y="742297"/>
                  <a:pt x="7816132" y="744172"/>
                </a:cubicBezTo>
                <a:cubicBezTo>
                  <a:pt x="7825444" y="746047"/>
                  <a:pt x="7834757" y="746984"/>
                  <a:pt x="7844535" y="746984"/>
                </a:cubicBezTo>
                <a:cubicBezTo>
                  <a:pt x="7858504" y="747453"/>
                  <a:pt x="7872938" y="746047"/>
                  <a:pt x="7886907" y="744172"/>
                </a:cubicBezTo>
                <a:cubicBezTo>
                  <a:pt x="7898548" y="742297"/>
                  <a:pt x="7907860" y="740422"/>
                  <a:pt x="7914379" y="739016"/>
                </a:cubicBezTo>
                <a:lnTo>
                  <a:pt x="7914379" y="642929"/>
                </a:lnTo>
                <a:cubicBezTo>
                  <a:pt x="7914845" y="633555"/>
                  <a:pt x="7913448" y="624180"/>
                  <a:pt x="7911120" y="615275"/>
                </a:cubicBezTo>
                <a:cubicBezTo>
                  <a:pt x="7908792" y="607307"/>
                  <a:pt x="7905067" y="600276"/>
                  <a:pt x="7899479" y="594183"/>
                </a:cubicBezTo>
                <a:cubicBezTo>
                  <a:pt x="7893426" y="588089"/>
                  <a:pt x="7885976" y="583871"/>
                  <a:pt x="7877595" y="581058"/>
                </a:cubicBezTo>
                <a:cubicBezTo>
                  <a:pt x="7866885" y="577777"/>
                  <a:pt x="7855244" y="575903"/>
                  <a:pt x="7843604" y="576371"/>
                </a:cubicBezTo>
                <a:close/>
                <a:moveTo>
                  <a:pt x="7334674" y="576371"/>
                </a:moveTo>
                <a:cubicBezTo>
                  <a:pt x="7329087" y="576371"/>
                  <a:pt x="7324430" y="576371"/>
                  <a:pt x="7319308" y="576840"/>
                </a:cubicBezTo>
                <a:cubicBezTo>
                  <a:pt x="7314187" y="577309"/>
                  <a:pt x="7309065" y="578246"/>
                  <a:pt x="7304408" y="578715"/>
                </a:cubicBezTo>
                <a:cubicBezTo>
                  <a:pt x="7299752" y="579184"/>
                  <a:pt x="7295562" y="580121"/>
                  <a:pt x="7291371" y="581058"/>
                </a:cubicBezTo>
                <a:cubicBezTo>
                  <a:pt x="7287180" y="581996"/>
                  <a:pt x="7283921" y="582933"/>
                  <a:pt x="7281127" y="583871"/>
                </a:cubicBezTo>
                <a:lnTo>
                  <a:pt x="7287180" y="620899"/>
                </a:lnTo>
                <a:cubicBezTo>
                  <a:pt x="7293233" y="618556"/>
                  <a:pt x="7300218" y="617150"/>
                  <a:pt x="7306737" y="616212"/>
                </a:cubicBezTo>
                <a:cubicBezTo>
                  <a:pt x="7314652" y="614806"/>
                  <a:pt x="7322102" y="614337"/>
                  <a:pt x="7330018" y="614337"/>
                </a:cubicBezTo>
                <a:cubicBezTo>
                  <a:pt x="7341659" y="614337"/>
                  <a:pt x="7350040" y="616681"/>
                  <a:pt x="7354696" y="621368"/>
                </a:cubicBezTo>
                <a:cubicBezTo>
                  <a:pt x="7359352" y="626524"/>
                  <a:pt x="7362146" y="633086"/>
                  <a:pt x="7361681" y="640117"/>
                </a:cubicBezTo>
                <a:lnTo>
                  <a:pt x="7361681" y="644335"/>
                </a:lnTo>
                <a:cubicBezTo>
                  <a:pt x="7357956" y="643398"/>
                  <a:pt x="7354231" y="642929"/>
                  <a:pt x="7350506" y="642460"/>
                </a:cubicBezTo>
                <a:cubicBezTo>
                  <a:pt x="7345384" y="641992"/>
                  <a:pt x="7339796" y="641523"/>
                  <a:pt x="7334674" y="641523"/>
                </a:cubicBezTo>
                <a:cubicBezTo>
                  <a:pt x="7326293" y="641523"/>
                  <a:pt x="7317446" y="642460"/>
                  <a:pt x="7309065" y="644335"/>
                </a:cubicBezTo>
                <a:cubicBezTo>
                  <a:pt x="7301149" y="645741"/>
                  <a:pt x="7294165" y="648554"/>
                  <a:pt x="7287180" y="652772"/>
                </a:cubicBezTo>
                <a:cubicBezTo>
                  <a:pt x="7280661" y="656991"/>
                  <a:pt x="7275540" y="662146"/>
                  <a:pt x="7271815" y="668708"/>
                </a:cubicBezTo>
                <a:cubicBezTo>
                  <a:pt x="7268090" y="676208"/>
                  <a:pt x="7265761" y="684645"/>
                  <a:pt x="7266227" y="693082"/>
                </a:cubicBezTo>
                <a:cubicBezTo>
                  <a:pt x="7266227" y="701519"/>
                  <a:pt x="7267624" y="709956"/>
                  <a:pt x="7271349" y="717924"/>
                </a:cubicBezTo>
                <a:cubicBezTo>
                  <a:pt x="7274608" y="724954"/>
                  <a:pt x="7279265" y="730579"/>
                  <a:pt x="7285318" y="734798"/>
                </a:cubicBezTo>
                <a:cubicBezTo>
                  <a:pt x="7291836" y="739485"/>
                  <a:pt x="7299287" y="742297"/>
                  <a:pt x="7307202" y="744172"/>
                </a:cubicBezTo>
                <a:cubicBezTo>
                  <a:pt x="7316515" y="746047"/>
                  <a:pt x="7325827" y="746984"/>
                  <a:pt x="7335605" y="746984"/>
                </a:cubicBezTo>
                <a:cubicBezTo>
                  <a:pt x="7349574" y="747453"/>
                  <a:pt x="7364009" y="746047"/>
                  <a:pt x="7377977" y="744172"/>
                </a:cubicBezTo>
                <a:cubicBezTo>
                  <a:pt x="7389618" y="742297"/>
                  <a:pt x="7398931" y="740422"/>
                  <a:pt x="7405449" y="739016"/>
                </a:cubicBezTo>
                <a:lnTo>
                  <a:pt x="7405449" y="642929"/>
                </a:lnTo>
                <a:cubicBezTo>
                  <a:pt x="7405449" y="633555"/>
                  <a:pt x="7404518" y="624180"/>
                  <a:pt x="7402190" y="615275"/>
                </a:cubicBezTo>
                <a:cubicBezTo>
                  <a:pt x="7399862" y="607307"/>
                  <a:pt x="7396137" y="600276"/>
                  <a:pt x="7390549" y="594183"/>
                </a:cubicBezTo>
                <a:cubicBezTo>
                  <a:pt x="7384496" y="588089"/>
                  <a:pt x="7377046" y="583871"/>
                  <a:pt x="7368665" y="581058"/>
                </a:cubicBezTo>
                <a:cubicBezTo>
                  <a:pt x="7357490" y="577777"/>
                  <a:pt x="7346315" y="575903"/>
                  <a:pt x="7334674" y="576371"/>
                </a:cubicBezTo>
                <a:close/>
                <a:moveTo>
                  <a:pt x="8718051" y="576370"/>
                </a:moveTo>
                <a:cubicBezTo>
                  <a:pt x="8708273" y="576370"/>
                  <a:pt x="8698495" y="578245"/>
                  <a:pt x="8689182" y="581995"/>
                </a:cubicBezTo>
                <a:cubicBezTo>
                  <a:pt x="8679870" y="585744"/>
                  <a:pt x="8671489" y="591369"/>
                  <a:pt x="8664504" y="598400"/>
                </a:cubicBezTo>
                <a:cubicBezTo>
                  <a:pt x="8656588" y="606368"/>
                  <a:pt x="8651001" y="615273"/>
                  <a:pt x="8646810" y="625585"/>
                </a:cubicBezTo>
                <a:cubicBezTo>
                  <a:pt x="8642154" y="637772"/>
                  <a:pt x="8639826" y="650427"/>
                  <a:pt x="8640291" y="663551"/>
                </a:cubicBezTo>
                <a:cubicBezTo>
                  <a:pt x="8640291" y="674801"/>
                  <a:pt x="8641688" y="686050"/>
                  <a:pt x="8644948" y="696830"/>
                </a:cubicBezTo>
                <a:cubicBezTo>
                  <a:pt x="8648207" y="706673"/>
                  <a:pt x="8653795" y="716048"/>
                  <a:pt x="8660779" y="723547"/>
                </a:cubicBezTo>
                <a:cubicBezTo>
                  <a:pt x="8668695" y="731515"/>
                  <a:pt x="8677542" y="737609"/>
                  <a:pt x="8687785" y="741358"/>
                </a:cubicBezTo>
                <a:cubicBezTo>
                  <a:pt x="8699892" y="746045"/>
                  <a:pt x="8712929" y="748389"/>
                  <a:pt x="8725967" y="747920"/>
                </a:cubicBezTo>
                <a:cubicBezTo>
                  <a:pt x="8731554" y="747920"/>
                  <a:pt x="8737608" y="747452"/>
                  <a:pt x="8743195" y="746983"/>
                </a:cubicBezTo>
                <a:cubicBezTo>
                  <a:pt x="8749248" y="746514"/>
                  <a:pt x="8754370" y="745577"/>
                  <a:pt x="8759492" y="744639"/>
                </a:cubicBezTo>
                <a:cubicBezTo>
                  <a:pt x="8764148" y="743702"/>
                  <a:pt x="8768804" y="742764"/>
                  <a:pt x="8773461" y="741358"/>
                </a:cubicBezTo>
                <a:cubicBezTo>
                  <a:pt x="8776720" y="740421"/>
                  <a:pt x="8779980" y="739015"/>
                  <a:pt x="8783239" y="737609"/>
                </a:cubicBezTo>
                <a:lnTo>
                  <a:pt x="8777186" y="700111"/>
                </a:lnTo>
                <a:cubicBezTo>
                  <a:pt x="8770667" y="702455"/>
                  <a:pt x="8764148" y="704798"/>
                  <a:pt x="8757164" y="705736"/>
                </a:cubicBezTo>
                <a:cubicBezTo>
                  <a:pt x="8749248" y="707142"/>
                  <a:pt x="8740867" y="708079"/>
                  <a:pt x="8732486" y="708079"/>
                </a:cubicBezTo>
                <a:cubicBezTo>
                  <a:pt x="8721311" y="708548"/>
                  <a:pt x="8710135" y="705736"/>
                  <a:pt x="8700823" y="699643"/>
                </a:cubicBezTo>
                <a:cubicBezTo>
                  <a:pt x="8692907" y="694487"/>
                  <a:pt x="8688251" y="686518"/>
                  <a:pt x="8687320" y="677144"/>
                </a:cubicBezTo>
                <a:lnTo>
                  <a:pt x="8791620" y="677144"/>
                </a:lnTo>
                <a:cubicBezTo>
                  <a:pt x="8791620" y="674801"/>
                  <a:pt x="8791620" y="671988"/>
                  <a:pt x="8792086" y="668707"/>
                </a:cubicBezTo>
                <a:cubicBezTo>
                  <a:pt x="8792551" y="665426"/>
                  <a:pt x="8792551" y="662614"/>
                  <a:pt x="8792551" y="659802"/>
                </a:cubicBezTo>
                <a:cubicBezTo>
                  <a:pt x="8792551" y="632616"/>
                  <a:pt x="8786033" y="611524"/>
                  <a:pt x="8772530" y="597462"/>
                </a:cubicBezTo>
                <a:cubicBezTo>
                  <a:pt x="8759026" y="583401"/>
                  <a:pt x="8740867" y="576370"/>
                  <a:pt x="8718051" y="576370"/>
                </a:cubicBezTo>
                <a:close/>
                <a:moveTo>
                  <a:pt x="7193589" y="532312"/>
                </a:moveTo>
                <a:lnTo>
                  <a:pt x="7147492" y="539811"/>
                </a:lnTo>
                <a:lnTo>
                  <a:pt x="7148423" y="677145"/>
                </a:lnTo>
                <a:cubicBezTo>
                  <a:pt x="7148423" y="686989"/>
                  <a:pt x="7149354" y="696832"/>
                  <a:pt x="7151217" y="706206"/>
                </a:cubicBezTo>
                <a:cubicBezTo>
                  <a:pt x="7152614" y="714174"/>
                  <a:pt x="7156339" y="721674"/>
                  <a:pt x="7161461" y="728236"/>
                </a:cubicBezTo>
                <a:cubicBezTo>
                  <a:pt x="7166583" y="734329"/>
                  <a:pt x="7173567" y="739485"/>
                  <a:pt x="7181017" y="742297"/>
                </a:cubicBezTo>
                <a:cubicBezTo>
                  <a:pt x="7191261" y="746047"/>
                  <a:pt x="7201505" y="747922"/>
                  <a:pt x="7212214" y="747453"/>
                </a:cubicBezTo>
                <a:cubicBezTo>
                  <a:pt x="7220595" y="747453"/>
                  <a:pt x="7228977" y="746516"/>
                  <a:pt x="7236892" y="744641"/>
                </a:cubicBezTo>
                <a:cubicBezTo>
                  <a:pt x="7243411" y="742766"/>
                  <a:pt x="7249464" y="740891"/>
                  <a:pt x="7255517" y="738547"/>
                </a:cubicBezTo>
                <a:lnTo>
                  <a:pt x="7248999" y="702456"/>
                </a:lnTo>
                <a:cubicBezTo>
                  <a:pt x="7244342" y="704331"/>
                  <a:pt x="7239220" y="705737"/>
                  <a:pt x="7234564" y="706675"/>
                </a:cubicBezTo>
                <a:cubicBezTo>
                  <a:pt x="7229442" y="707612"/>
                  <a:pt x="7224320" y="708081"/>
                  <a:pt x="7219199" y="708081"/>
                </a:cubicBezTo>
                <a:cubicBezTo>
                  <a:pt x="7208955" y="708081"/>
                  <a:pt x="7201970" y="705269"/>
                  <a:pt x="7198711" y="699644"/>
                </a:cubicBezTo>
                <a:cubicBezTo>
                  <a:pt x="7194986" y="692613"/>
                  <a:pt x="7193123" y="684176"/>
                  <a:pt x="7193589" y="676208"/>
                </a:cubicBezTo>
                <a:lnTo>
                  <a:pt x="7193589" y="619025"/>
                </a:lnTo>
                <a:lnTo>
                  <a:pt x="7248533" y="619025"/>
                </a:lnTo>
                <a:lnTo>
                  <a:pt x="7248533" y="580590"/>
                </a:lnTo>
                <a:lnTo>
                  <a:pt x="7193589" y="580590"/>
                </a:lnTo>
                <a:close/>
                <a:moveTo>
                  <a:pt x="8288743" y="528561"/>
                </a:moveTo>
                <a:lnTo>
                  <a:pt x="8288743" y="743702"/>
                </a:lnTo>
                <a:lnTo>
                  <a:pt x="8431225" y="743702"/>
                </a:lnTo>
                <a:lnTo>
                  <a:pt x="8431225" y="701986"/>
                </a:lnTo>
                <a:lnTo>
                  <a:pt x="8336703" y="701986"/>
                </a:lnTo>
                <a:lnTo>
                  <a:pt x="8336703" y="528561"/>
                </a:lnTo>
                <a:close/>
                <a:moveTo>
                  <a:pt x="7052504" y="524344"/>
                </a:moveTo>
                <a:cubicBezTo>
                  <a:pt x="7041329" y="524344"/>
                  <a:pt x="7030619" y="525750"/>
                  <a:pt x="7019910" y="529031"/>
                </a:cubicBezTo>
                <a:cubicBezTo>
                  <a:pt x="7011063" y="531375"/>
                  <a:pt x="7002682" y="536062"/>
                  <a:pt x="6995232" y="541687"/>
                </a:cubicBezTo>
                <a:cubicBezTo>
                  <a:pt x="6988247" y="546842"/>
                  <a:pt x="6983126" y="553873"/>
                  <a:pt x="6979401" y="561841"/>
                </a:cubicBezTo>
                <a:cubicBezTo>
                  <a:pt x="6975210" y="570278"/>
                  <a:pt x="6973813" y="579184"/>
                  <a:pt x="6973813" y="588558"/>
                </a:cubicBezTo>
                <a:cubicBezTo>
                  <a:pt x="6973347" y="597464"/>
                  <a:pt x="6975210" y="605901"/>
                  <a:pt x="6978935" y="613869"/>
                </a:cubicBezTo>
                <a:cubicBezTo>
                  <a:pt x="6982194" y="620431"/>
                  <a:pt x="6986851" y="626524"/>
                  <a:pt x="6992438" y="631211"/>
                </a:cubicBezTo>
                <a:cubicBezTo>
                  <a:pt x="6998026" y="636367"/>
                  <a:pt x="7004079" y="640117"/>
                  <a:pt x="7011063" y="643398"/>
                </a:cubicBezTo>
                <a:cubicBezTo>
                  <a:pt x="7018048" y="646679"/>
                  <a:pt x="7025032" y="649491"/>
                  <a:pt x="7032016" y="651835"/>
                </a:cubicBezTo>
                <a:cubicBezTo>
                  <a:pt x="7044123" y="655116"/>
                  <a:pt x="7055298" y="660272"/>
                  <a:pt x="7066007" y="666834"/>
                </a:cubicBezTo>
                <a:cubicBezTo>
                  <a:pt x="7072060" y="670584"/>
                  <a:pt x="7075785" y="677146"/>
                  <a:pt x="7075785" y="684176"/>
                </a:cubicBezTo>
                <a:cubicBezTo>
                  <a:pt x="7075785" y="686989"/>
                  <a:pt x="7075320" y="690270"/>
                  <a:pt x="7074388" y="693082"/>
                </a:cubicBezTo>
                <a:cubicBezTo>
                  <a:pt x="7072992" y="695894"/>
                  <a:pt x="7071129" y="698238"/>
                  <a:pt x="7068801" y="700113"/>
                </a:cubicBezTo>
                <a:cubicBezTo>
                  <a:pt x="7065542" y="702456"/>
                  <a:pt x="7061816" y="703863"/>
                  <a:pt x="7058091" y="704800"/>
                </a:cubicBezTo>
                <a:cubicBezTo>
                  <a:pt x="7052504" y="706206"/>
                  <a:pt x="7046916" y="706675"/>
                  <a:pt x="7041329" y="706675"/>
                </a:cubicBezTo>
                <a:cubicBezTo>
                  <a:pt x="7029688" y="707144"/>
                  <a:pt x="7018048" y="705737"/>
                  <a:pt x="7007338" y="702925"/>
                </a:cubicBezTo>
                <a:cubicBezTo>
                  <a:pt x="6998957" y="700582"/>
                  <a:pt x="6991041" y="697301"/>
                  <a:pt x="6983591" y="693551"/>
                </a:cubicBezTo>
                <a:lnTo>
                  <a:pt x="6970088" y="731986"/>
                </a:lnTo>
                <a:cubicBezTo>
                  <a:pt x="6973347" y="733860"/>
                  <a:pt x="6977072" y="735735"/>
                  <a:pt x="6980797" y="737141"/>
                </a:cubicBezTo>
                <a:cubicBezTo>
                  <a:pt x="6985454" y="739016"/>
                  <a:pt x="6990576" y="740891"/>
                  <a:pt x="6995697" y="742297"/>
                </a:cubicBezTo>
                <a:cubicBezTo>
                  <a:pt x="7002216" y="744172"/>
                  <a:pt x="7008735" y="745578"/>
                  <a:pt x="7015719" y="746516"/>
                </a:cubicBezTo>
                <a:cubicBezTo>
                  <a:pt x="7024101" y="747922"/>
                  <a:pt x="7032948" y="748391"/>
                  <a:pt x="7041329" y="748391"/>
                </a:cubicBezTo>
                <a:cubicBezTo>
                  <a:pt x="7069732" y="748391"/>
                  <a:pt x="7090685" y="742766"/>
                  <a:pt x="7104654" y="731517"/>
                </a:cubicBezTo>
                <a:cubicBezTo>
                  <a:pt x="7118623" y="720268"/>
                  <a:pt x="7125607" y="704800"/>
                  <a:pt x="7125607" y="684645"/>
                </a:cubicBezTo>
                <a:cubicBezTo>
                  <a:pt x="7125607" y="675740"/>
                  <a:pt x="7124210" y="666834"/>
                  <a:pt x="7121417" y="658397"/>
                </a:cubicBezTo>
                <a:cubicBezTo>
                  <a:pt x="7118623" y="651366"/>
                  <a:pt x="7114898" y="644804"/>
                  <a:pt x="7109310" y="639648"/>
                </a:cubicBezTo>
                <a:cubicBezTo>
                  <a:pt x="7103257" y="634024"/>
                  <a:pt x="7096273" y="629337"/>
                  <a:pt x="7088823" y="625587"/>
                </a:cubicBezTo>
                <a:cubicBezTo>
                  <a:pt x="7079510" y="620900"/>
                  <a:pt x="7069732" y="617150"/>
                  <a:pt x="7059954" y="613400"/>
                </a:cubicBezTo>
                <a:cubicBezTo>
                  <a:pt x="7054832" y="611525"/>
                  <a:pt x="7050176" y="609650"/>
                  <a:pt x="7045520" y="607776"/>
                </a:cubicBezTo>
                <a:cubicBezTo>
                  <a:pt x="7041329" y="605901"/>
                  <a:pt x="7037604" y="604026"/>
                  <a:pt x="7033879" y="601682"/>
                </a:cubicBezTo>
                <a:cubicBezTo>
                  <a:pt x="7030619" y="600276"/>
                  <a:pt x="7028291" y="597464"/>
                  <a:pt x="7025963" y="594652"/>
                </a:cubicBezTo>
                <a:cubicBezTo>
                  <a:pt x="7024101" y="591839"/>
                  <a:pt x="7023169" y="588558"/>
                  <a:pt x="7023169" y="584808"/>
                </a:cubicBezTo>
                <a:cubicBezTo>
                  <a:pt x="7022704" y="579184"/>
                  <a:pt x="7025498" y="573559"/>
                  <a:pt x="7030619" y="570278"/>
                </a:cubicBezTo>
                <a:cubicBezTo>
                  <a:pt x="7035741" y="566997"/>
                  <a:pt x="7043657" y="565591"/>
                  <a:pt x="7055298" y="565591"/>
                </a:cubicBezTo>
                <a:cubicBezTo>
                  <a:pt x="7064610" y="565591"/>
                  <a:pt x="7073457" y="566997"/>
                  <a:pt x="7081838" y="569341"/>
                </a:cubicBezTo>
                <a:cubicBezTo>
                  <a:pt x="7088823" y="571684"/>
                  <a:pt x="7095342" y="574497"/>
                  <a:pt x="7101860" y="577778"/>
                </a:cubicBezTo>
                <a:lnTo>
                  <a:pt x="7115829" y="539812"/>
                </a:lnTo>
                <a:cubicBezTo>
                  <a:pt x="7107448" y="535124"/>
                  <a:pt x="7098601" y="531843"/>
                  <a:pt x="7089754" y="529031"/>
                </a:cubicBezTo>
                <a:cubicBezTo>
                  <a:pt x="7077648" y="525750"/>
                  <a:pt x="7065076" y="524344"/>
                  <a:pt x="7052504" y="524344"/>
                </a:cubicBezTo>
                <a:close/>
                <a:moveTo>
                  <a:pt x="8476158" y="505711"/>
                </a:moveTo>
                <a:cubicBezTo>
                  <a:pt x="8469290" y="505711"/>
                  <a:pt x="8462422" y="508172"/>
                  <a:pt x="8456834" y="513093"/>
                </a:cubicBezTo>
                <a:cubicBezTo>
                  <a:pt x="8451247" y="518249"/>
                  <a:pt x="8447987" y="525749"/>
                  <a:pt x="8448453" y="533248"/>
                </a:cubicBezTo>
                <a:cubicBezTo>
                  <a:pt x="8448453" y="540748"/>
                  <a:pt x="8451247" y="548247"/>
                  <a:pt x="8456834" y="553403"/>
                </a:cubicBezTo>
                <a:cubicBezTo>
                  <a:pt x="8468009" y="563246"/>
                  <a:pt x="8484306" y="563246"/>
                  <a:pt x="8495481" y="553403"/>
                </a:cubicBezTo>
                <a:cubicBezTo>
                  <a:pt x="8501069" y="548247"/>
                  <a:pt x="8504328" y="540748"/>
                  <a:pt x="8503863" y="533248"/>
                </a:cubicBezTo>
                <a:cubicBezTo>
                  <a:pt x="8504328" y="525749"/>
                  <a:pt x="8501069" y="518718"/>
                  <a:pt x="8495481" y="513093"/>
                </a:cubicBezTo>
                <a:cubicBezTo>
                  <a:pt x="8489893" y="508172"/>
                  <a:pt x="8483025" y="505711"/>
                  <a:pt x="8476158" y="505711"/>
                </a:cubicBezTo>
                <a:close/>
                <a:moveTo>
                  <a:pt x="8208656" y="502783"/>
                </a:moveTo>
                <a:lnTo>
                  <a:pt x="8162559" y="510281"/>
                </a:lnTo>
                <a:lnTo>
                  <a:pt x="8162559" y="583871"/>
                </a:lnTo>
                <a:cubicBezTo>
                  <a:pt x="8157437" y="581995"/>
                  <a:pt x="8152315" y="580120"/>
                  <a:pt x="8147193" y="578715"/>
                </a:cubicBezTo>
                <a:cubicBezTo>
                  <a:pt x="8141605" y="577308"/>
                  <a:pt x="8135552" y="576839"/>
                  <a:pt x="8129965" y="576839"/>
                </a:cubicBezTo>
                <a:cubicBezTo>
                  <a:pt x="8119255" y="576839"/>
                  <a:pt x="8109012" y="578715"/>
                  <a:pt x="8099233" y="582934"/>
                </a:cubicBezTo>
                <a:cubicBezTo>
                  <a:pt x="8090387" y="586683"/>
                  <a:pt x="8082471" y="592307"/>
                  <a:pt x="8076418" y="599806"/>
                </a:cubicBezTo>
                <a:cubicBezTo>
                  <a:pt x="8069899" y="607775"/>
                  <a:pt x="8065243" y="617149"/>
                  <a:pt x="8062449" y="626993"/>
                </a:cubicBezTo>
                <a:cubicBezTo>
                  <a:pt x="8058724" y="638710"/>
                  <a:pt x="8057327" y="650897"/>
                  <a:pt x="8057327" y="663083"/>
                </a:cubicBezTo>
                <a:cubicBezTo>
                  <a:pt x="8056861" y="674801"/>
                  <a:pt x="8059190" y="686988"/>
                  <a:pt x="8062915" y="698237"/>
                </a:cubicBezTo>
                <a:cubicBezTo>
                  <a:pt x="8066640" y="708081"/>
                  <a:pt x="8072227" y="717454"/>
                  <a:pt x="8079677" y="724954"/>
                </a:cubicBezTo>
                <a:cubicBezTo>
                  <a:pt x="8087127" y="732454"/>
                  <a:pt x="8096440" y="738079"/>
                  <a:pt x="8106218" y="741829"/>
                </a:cubicBezTo>
                <a:cubicBezTo>
                  <a:pt x="8117393" y="746047"/>
                  <a:pt x="8129499" y="747922"/>
                  <a:pt x="8141605" y="747922"/>
                </a:cubicBezTo>
                <a:cubicBezTo>
                  <a:pt x="8147193" y="747922"/>
                  <a:pt x="8153246" y="747452"/>
                  <a:pt x="8159299" y="746984"/>
                </a:cubicBezTo>
                <a:cubicBezTo>
                  <a:pt x="8165352" y="746515"/>
                  <a:pt x="8171406" y="746047"/>
                  <a:pt x="8176993" y="745110"/>
                </a:cubicBezTo>
                <a:cubicBezTo>
                  <a:pt x="8182581" y="744172"/>
                  <a:pt x="8188634" y="743703"/>
                  <a:pt x="8193756" y="742296"/>
                </a:cubicBezTo>
                <a:cubicBezTo>
                  <a:pt x="8198878" y="740891"/>
                  <a:pt x="8203534" y="739954"/>
                  <a:pt x="8207724" y="738547"/>
                </a:cubicBezTo>
                <a:close/>
                <a:moveTo>
                  <a:pt x="7753272" y="502783"/>
                </a:moveTo>
                <a:lnTo>
                  <a:pt x="7707175" y="510282"/>
                </a:lnTo>
                <a:lnTo>
                  <a:pt x="7707175" y="583871"/>
                </a:lnTo>
                <a:cubicBezTo>
                  <a:pt x="7702053" y="581996"/>
                  <a:pt x="7696931" y="580121"/>
                  <a:pt x="7691809" y="578715"/>
                </a:cubicBezTo>
                <a:cubicBezTo>
                  <a:pt x="7686222" y="577309"/>
                  <a:pt x="7680169" y="576840"/>
                  <a:pt x="7674581" y="576840"/>
                </a:cubicBezTo>
                <a:cubicBezTo>
                  <a:pt x="7663872" y="576840"/>
                  <a:pt x="7653628" y="578715"/>
                  <a:pt x="7643850" y="582934"/>
                </a:cubicBezTo>
                <a:cubicBezTo>
                  <a:pt x="7635003" y="586683"/>
                  <a:pt x="7627087" y="592308"/>
                  <a:pt x="7621034" y="599807"/>
                </a:cubicBezTo>
                <a:cubicBezTo>
                  <a:pt x="7614515" y="607776"/>
                  <a:pt x="7609393" y="617150"/>
                  <a:pt x="7606600" y="626993"/>
                </a:cubicBezTo>
                <a:cubicBezTo>
                  <a:pt x="7602875" y="638711"/>
                  <a:pt x="7601478" y="650898"/>
                  <a:pt x="7601478" y="663084"/>
                </a:cubicBezTo>
                <a:cubicBezTo>
                  <a:pt x="7601012" y="674802"/>
                  <a:pt x="7602875" y="686989"/>
                  <a:pt x="7607065" y="698238"/>
                </a:cubicBezTo>
                <a:cubicBezTo>
                  <a:pt x="7614050" y="718393"/>
                  <a:pt x="7629881" y="734798"/>
                  <a:pt x="7649903" y="741829"/>
                </a:cubicBezTo>
                <a:cubicBezTo>
                  <a:pt x="7661544" y="746047"/>
                  <a:pt x="7673650" y="747922"/>
                  <a:pt x="7685756" y="747922"/>
                </a:cubicBezTo>
                <a:cubicBezTo>
                  <a:pt x="7690878" y="747922"/>
                  <a:pt x="7696931" y="747453"/>
                  <a:pt x="7702984" y="746984"/>
                </a:cubicBezTo>
                <a:cubicBezTo>
                  <a:pt x="7709038" y="746516"/>
                  <a:pt x="7715091" y="746047"/>
                  <a:pt x="7720678" y="745110"/>
                </a:cubicBezTo>
                <a:cubicBezTo>
                  <a:pt x="7726266" y="744172"/>
                  <a:pt x="7731853" y="743703"/>
                  <a:pt x="7737441" y="742297"/>
                </a:cubicBezTo>
                <a:cubicBezTo>
                  <a:pt x="7743028" y="740891"/>
                  <a:pt x="7747685" y="739954"/>
                  <a:pt x="7751875" y="738548"/>
                </a:cubicBezTo>
                <a:lnTo>
                  <a:pt x="7753272" y="738548"/>
                </a:lnTo>
                <a:close/>
                <a:moveTo>
                  <a:pt x="8598851" y="502782"/>
                </a:moveTo>
                <a:cubicBezTo>
                  <a:pt x="8575569" y="502782"/>
                  <a:pt x="8557876" y="508875"/>
                  <a:pt x="8546235" y="521531"/>
                </a:cubicBezTo>
                <a:cubicBezTo>
                  <a:pt x="8534594" y="533717"/>
                  <a:pt x="8528541" y="550591"/>
                  <a:pt x="8528541" y="571683"/>
                </a:cubicBezTo>
                <a:lnTo>
                  <a:pt x="8528541" y="743702"/>
                </a:lnTo>
                <a:lnTo>
                  <a:pt x="8574638" y="743702"/>
                </a:lnTo>
                <a:lnTo>
                  <a:pt x="8574638" y="619024"/>
                </a:lnTo>
                <a:lnTo>
                  <a:pt x="8631445" y="619024"/>
                </a:lnTo>
                <a:lnTo>
                  <a:pt x="8631445" y="580589"/>
                </a:lnTo>
                <a:lnTo>
                  <a:pt x="8574638" y="580589"/>
                </a:lnTo>
                <a:lnTo>
                  <a:pt x="8574638" y="572621"/>
                </a:lnTo>
                <a:cubicBezTo>
                  <a:pt x="8574638" y="568402"/>
                  <a:pt x="8575104" y="564184"/>
                  <a:pt x="8576035" y="560434"/>
                </a:cubicBezTo>
                <a:cubicBezTo>
                  <a:pt x="8576966" y="556684"/>
                  <a:pt x="8578363" y="553403"/>
                  <a:pt x="8580691" y="550591"/>
                </a:cubicBezTo>
                <a:cubicBezTo>
                  <a:pt x="8583019" y="547779"/>
                  <a:pt x="8586279" y="545904"/>
                  <a:pt x="8589538" y="544498"/>
                </a:cubicBezTo>
                <a:cubicBezTo>
                  <a:pt x="8594194" y="542623"/>
                  <a:pt x="8598851" y="542154"/>
                  <a:pt x="8603507" y="542154"/>
                </a:cubicBezTo>
                <a:cubicBezTo>
                  <a:pt x="8608163" y="542154"/>
                  <a:pt x="8612819" y="542623"/>
                  <a:pt x="8617010" y="543560"/>
                </a:cubicBezTo>
                <a:cubicBezTo>
                  <a:pt x="8621666" y="544498"/>
                  <a:pt x="8626323" y="545904"/>
                  <a:pt x="8630513" y="547779"/>
                </a:cubicBezTo>
                <a:lnTo>
                  <a:pt x="8639360" y="510750"/>
                </a:lnTo>
                <a:cubicBezTo>
                  <a:pt x="8633773" y="508407"/>
                  <a:pt x="8628185" y="507000"/>
                  <a:pt x="8622598" y="505594"/>
                </a:cubicBezTo>
                <a:cubicBezTo>
                  <a:pt x="8614682" y="503719"/>
                  <a:pt x="8606766" y="502782"/>
                  <a:pt x="8598851" y="502782"/>
                </a:cubicBezTo>
                <a:close/>
                <a:moveTo>
                  <a:pt x="8949467" y="337326"/>
                </a:moveTo>
                <a:lnTo>
                  <a:pt x="8785101" y="464348"/>
                </a:lnTo>
                <a:lnTo>
                  <a:pt x="8834923" y="562779"/>
                </a:lnTo>
                <a:close/>
                <a:moveTo>
                  <a:pt x="0" y="0"/>
                </a:moveTo>
                <a:lnTo>
                  <a:pt x="9143991" y="0"/>
                </a:lnTo>
                <a:lnTo>
                  <a:pt x="9143991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">
            <a:noAutofit/>
          </a:bodyPr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800EB5-99CE-E93C-F33D-246C9E6D06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1408"/>
            <a:ext cx="5930504" cy="6857999"/>
          </a:xfrm>
          <a:gradFill flip="none" rotWithShape="1">
            <a:gsLst>
              <a:gs pos="0">
                <a:srgbClr val="000000">
                  <a:alpha val="60000"/>
                </a:srgbClr>
              </a:gs>
              <a:gs pos="99000">
                <a:srgbClr val="000000">
                  <a:alpha val="0"/>
                </a:srgbClr>
              </a:gs>
            </a:gsLst>
            <a:lin ang="0" scaled="1"/>
            <a:tileRect/>
          </a:gra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400" dirty="0">
                <a:solidFill>
                  <a:schemeClr val="lt1"/>
                </a:solidFill>
                <a:latin typeface="Ubuntu Medium" panose="020B0504030602030204" pitchFamily="34" charset="0"/>
                <a:ea typeface="+mn-ea"/>
                <a:cs typeface="+mn-cs"/>
              </a:defRPr>
            </a:lvl1pPr>
          </a:lstStyle>
          <a:p>
            <a:pPr lvl="0" algn="ctr" defTabSz="685766"/>
            <a:r>
              <a:rPr lang="de-DE" dirty="0"/>
              <a:t> 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4025AF7-6405-4459-8004-8109782E2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5979973"/>
            <a:ext cx="5559786" cy="376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/>
              <a:t>Datum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601A8-3045-083B-C754-1D3BC5E5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417591"/>
            <a:ext cx="5571728" cy="170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Foto Titelseite</a:t>
            </a:r>
            <a:br>
              <a:rPr lang="de-DE" noProof="0" dirty="0"/>
            </a:br>
            <a:r>
              <a:rPr lang="de-DE" noProof="0" dirty="0"/>
              <a:t>Headline, 36 Punkt, </a:t>
            </a:r>
            <a:r>
              <a:rPr lang="de-DE" noProof="0" dirty="0" err="1"/>
              <a:t>bold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8077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C0D0A4-7B81-8F71-284B-D637A8328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379" y="1728000"/>
            <a:ext cx="7000875" cy="16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bg2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Trennfolie, 36 Punkt, </a:t>
            </a:r>
            <a:r>
              <a:rPr lang="de-DE" noProof="0" dirty="0" err="1"/>
              <a:t>bold</a:t>
            </a: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2-zeilig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D312DA1-13A5-2001-35F0-8FD3E1E10F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3" y="3384000"/>
            <a:ext cx="6998417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chemeClr val="bg2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 err="1"/>
              <a:t>Sublines</a:t>
            </a:r>
            <a:r>
              <a:rPr lang="de-DE" noProof="0" dirty="0"/>
              <a:t>, 16 Punkt in </a:t>
            </a:r>
            <a:r>
              <a:rPr lang="de-DE" noProof="0" dirty="0" err="1"/>
              <a:t>regular</a:t>
            </a:r>
            <a:r>
              <a:rPr lang="de-DE" noProof="0" dirty="0"/>
              <a:t>,</a:t>
            </a:r>
            <a:br>
              <a:rPr lang="de-DE" noProof="0" dirty="0"/>
            </a:br>
            <a:r>
              <a:rPr lang="de-DE" noProof="0" dirty="0"/>
              <a:t>mehrzeilig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1ABAF3-A36E-3C09-C414-BAAA1A9B3F9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9628" y="337327"/>
            <a:ext cx="1978914" cy="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 55">
            <a:extLst>
              <a:ext uri="{FF2B5EF4-FFF2-40B4-BE49-F238E27FC236}">
                <a16:creationId xmlns:a16="http://schemas.microsoft.com/office/drawing/2014/main" id="{975DD18E-AF67-5270-7844-5BAAE0E6E2B0}"/>
              </a:ext>
            </a:extLst>
          </p:cNvPr>
          <p:cNvSpPr/>
          <p:nvPr/>
        </p:nvSpPr>
        <p:spPr>
          <a:xfrm>
            <a:off x="8785106" y="337327"/>
            <a:ext cx="164366" cy="225453"/>
          </a:xfrm>
          <a:custGeom>
            <a:avLst/>
            <a:gdLst>
              <a:gd name="connsiteX0" fmla="*/ 0 w 164366"/>
              <a:gd name="connsiteY0" fmla="*/ 127022 h 225453"/>
              <a:gd name="connsiteX1" fmla="*/ 49822 w 164366"/>
              <a:gd name="connsiteY1" fmla="*/ 225453 h 225453"/>
              <a:gd name="connsiteX2" fmla="*/ 164366 w 164366"/>
              <a:gd name="connsiteY2" fmla="*/ 0 h 2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66" h="225453">
                <a:moveTo>
                  <a:pt x="0" y="127022"/>
                </a:moveTo>
                <a:lnTo>
                  <a:pt x="49822" y="225453"/>
                </a:lnTo>
                <a:lnTo>
                  <a:pt x="164366" y="0"/>
                </a:lnTo>
                <a:close/>
              </a:path>
            </a:pathLst>
          </a:custGeom>
          <a:solidFill>
            <a:srgbClr val="FFBB00"/>
          </a:solidFill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7" name="Freihandform 56">
            <a:extLst>
              <a:ext uri="{FF2B5EF4-FFF2-40B4-BE49-F238E27FC236}">
                <a16:creationId xmlns:a16="http://schemas.microsoft.com/office/drawing/2014/main" id="{13D2DE5E-74DE-B85B-2CAD-5D0354B6FE23}"/>
              </a:ext>
            </a:extLst>
          </p:cNvPr>
          <p:cNvSpPr/>
          <p:nvPr/>
        </p:nvSpPr>
        <p:spPr>
          <a:xfrm>
            <a:off x="6970093" y="524345"/>
            <a:ext cx="155519" cy="224046"/>
          </a:xfrm>
          <a:custGeom>
            <a:avLst/>
            <a:gdLst>
              <a:gd name="connsiteX0" fmla="*/ 71241 w 155519"/>
              <a:gd name="connsiteY0" fmla="*/ 182331 h 224046"/>
              <a:gd name="connsiteX1" fmla="*/ 88003 w 155519"/>
              <a:gd name="connsiteY1" fmla="*/ 180456 h 224046"/>
              <a:gd name="connsiteX2" fmla="*/ 98713 w 155519"/>
              <a:gd name="connsiteY2" fmla="*/ 175769 h 224046"/>
              <a:gd name="connsiteX3" fmla="*/ 104300 w 155519"/>
              <a:gd name="connsiteY3" fmla="*/ 168738 h 224046"/>
              <a:gd name="connsiteX4" fmla="*/ 105697 w 155519"/>
              <a:gd name="connsiteY4" fmla="*/ 159833 h 224046"/>
              <a:gd name="connsiteX5" fmla="*/ 95919 w 155519"/>
              <a:gd name="connsiteY5" fmla="*/ 142490 h 224046"/>
              <a:gd name="connsiteX6" fmla="*/ 61928 w 155519"/>
              <a:gd name="connsiteY6" fmla="*/ 127491 h 224046"/>
              <a:gd name="connsiteX7" fmla="*/ 40975 w 155519"/>
              <a:gd name="connsiteY7" fmla="*/ 119054 h 224046"/>
              <a:gd name="connsiteX8" fmla="*/ 22350 w 155519"/>
              <a:gd name="connsiteY8" fmla="*/ 106868 h 224046"/>
              <a:gd name="connsiteX9" fmla="*/ 8847 w 155519"/>
              <a:gd name="connsiteY9" fmla="*/ 89525 h 224046"/>
              <a:gd name="connsiteX10" fmla="*/ 3725 w 155519"/>
              <a:gd name="connsiteY10" fmla="*/ 64214 h 224046"/>
              <a:gd name="connsiteX11" fmla="*/ 9313 w 155519"/>
              <a:gd name="connsiteY11" fmla="*/ 37497 h 224046"/>
              <a:gd name="connsiteX12" fmla="*/ 25144 w 155519"/>
              <a:gd name="connsiteY12" fmla="*/ 17343 h 224046"/>
              <a:gd name="connsiteX13" fmla="*/ 49822 w 155519"/>
              <a:gd name="connsiteY13" fmla="*/ 4687 h 224046"/>
              <a:gd name="connsiteX14" fmla="*/ 82416 w 155519"/>
              <a:gd name="connsiteY14" fmla="*/ 0 h 224046"/>
              <a:gd name="connsiteX15" fmla="*/ 119666 w 155519"/>
              <a:gd name="connsiteY15" fmla="*/ 4687 h 224046"/>
              <a:gd name="connsiteX16" fmla="*/ 145741 w 155519"/>
              <a:gd name="connsiteY16" fmla="*/ 15468 h 224046"/>
              <a:gd name="connsiteX17" fmla="*/ 131772 w 155519"/>
              <a:gd name="connsiteY17" fmla="*/ 53434 h 224046"/>
              <a:gd name="connsiteX18" fmla="*/ 111750 w 155519"/>
              <a:gd name="connsiteY18" fmla="*/ 44997 h 224046"/>
              <a:gd name="connsiteX19" fmla="*/ 85210 w 155519"/>
              <a:gd name="connsiteY19" fmla="*/ 41247 h 224046"/>
              <a:gd name="connsiteX20" fmla="*/ 60531 w 155519"/>
              <a:gd name="connsiteY20" fmla="*/ 45934 h 224046"/>
              <a:gd name="connsiteX21" fmla="*/ 53081 w 155519"/>
              <a:gd name="connsiteY21" fmla="*/ 60465 h 224046"/>
              <a:gd name="connsiteX22" fmla="*/ 55875 w 155519"/>
              <a:gd name="connsiteY22" fmla="*/ 70308 h 224046"/>
              <a:gd name="connsiteX23" fmla="*/ 63791 w 155519"/>
              <a:gd name="connsiteY23" fmla="*/ 77338 h 224046"/>
              <a:gd name="connsiteX24" fmla="*/ 75432 w 155519"/>
              <a:gd name="connsiteY24" fmla="*/ 83432 h 224046"/>
              <a:gd name="connsiteX25" fmla="*/ 89866 w 155519"/>
              <a:gd name="connsiteY25" fmla="*/ 89056 h 224046"/>
              <a:gd name="connsiteX26" fmla="*/ 118735 w 155519"/>
              <a:gd name="connsiteY26" fmla="*/ 101243 h 224046"/>
              <a:gd name="connsiteX27" fmla="*/ 139222 w 155519"/>
              <a:gd name="connsiteY27" fmla="*/ 115304 h 224046"/>
              <a:gd name="connsiteX28" fmla="*/ 151329 w 155519"/>
              <a:gd name="connsiteY28" fmla="*/ 134053 h 224046"/>
              <a:gd name="connsiteX29" fmla="*/ 155519 w 155519"/>
              <a:gd name="connsiteY29" fmla="*/ 160301 h 224046"/>
              <a:gd name="connsiteX30" fmla="*/ 134566 w 155519"/>
              <a:gd name="connsiteY30" fmla="*/ 207173 h 224046"/>
              <a:gd name="connsiteX31" fmla="*/ 71241 w 155519"/>
              <a:gd name="connsiteY31" fmla="*/ 224047 h 224046"/>
              <a:gd name="connsiteX32" fmla="*/ 45631 w 155519"/>
              <a:gd name="connsiteY32" fmla="*/ 222172 h 224046"/>
              <a:gd name="connsiteX33" fmla="*/ 25609 w 155519"/>
              <a:gd name="connsiteY33" fmla="*/ 217954 h 224046"/>
              <a:gd name="connsiteX34" fmla="*/ 10709 w 155519"/>
              <a:gd name="connsiteY34" fmla="*/ 212798 h 224046"/>
              <a:gd name="connsiteX35" fmla="*/ 0 w 155519"/>
              <a:gd name="connsiteY35" fmla="*/ 207642 h 224046"/>
              <a:gd name="connsiteX36" fmla="*/ 13503 w 155519"/>
              <a:gd name="connsiteY36" fmla="*/ 169207 h 224046"/>
              <a:gd name="connsiteX37" fmla="*/ 37250 w 155519"/>
              <a:gd name="connsiteY37" fmla="*/ 178581 h 224046"/>
              <a:gd name="connsiteX38" fmla="*/ 71241 w 155519"/>
              <a:gd name="connsiteY38" fmla="*/ 182331 h 2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519" h="224046">
                <a:moveTo>
                  <a:pt x="71241" y="182331"/>
                </a:moveTo>
                <a:cubicBezTo>
                  <a:pt x="76828" y="182331"/>
                  <a:pt x="82416" y="181862"/>
                  <a:pt x="88003" y="180456"/>
                </a:cubicBezTo>
                <a:cubicBezTo>
                  <a:pt x="91728" y="179519"/>
                  <a:pt x="95454" y="178113"/>
                  <a:pt x="98713" y="175769"/>
                </a:cubicBezTo>
                <a:cubicBezTo>
                  <a:pt x="101041" y="173894"/>
                  <a:pt x="102904" y="171551"/>
                  <a:pt x="104300" y="168738"/>
                </a:cubicBezTo>
                <a:cubicBezTo>
                  <a:pt x="105232" y="165926"/>
                  <a:pt x="105697" y="162645"/>
                  <a:pt x="105697" y="159833"/>
                </a:cubicBezTo>
                <a:cubicBezTo>
                  <a:pt x="105697" y="152802"/>
                  <a:pt x="101972" y="146240"/>
                  <a:pt x="95919" y="142490"/>
                </a:cubicBezTo>
                <a:cubicBezTo>
                  <a:pt x="85210" y="135928"/>
                  <a:pt x="74035" y="130772"/>
                  <a:pt x="61928" y="127491"/>
                </a:cubicBezTo>
                <a:cubicBezTo>
                  <a:pt x="54944" y="125148"/>
                  <a:pt x="47960" y="122335"/>
                  <a:pt x="40975" y="119054"/>
                </a:cubicBezTo>
                <a:cubicBezTo>
                  <a:pt x="33991" y="115773"/>
                  <a:pt x="27938" y="112023"/>
                  <a:pt x="22350" y="106868"/>
                </a:cubicBezTo>
                <a:cubicBezTo>
                  <a:pt x="16763" y="102180"/>
                  <a:pt x="12106" y="96087"/>
                  <a:pt x="8847" y="89525"/>
                </a:cubicBezTo>
                <a:cubicBezTo>
                  <a:pt x="5122" y="81557"/>
                  <a:pt x="3259" y="73120"/>
                  <a:pt x="3725" y="64214"/>
                </a:cubicBezTo>
                <a:cubicBezTo>
                  <a:pt x="3725" y="54840"/>
                  <a:pt x="5122" y="45934"/>
                  <a:pt x="9313" y="37497"/>
                </a:cubicBezTo>
                <a:cubicBezTo>
                  <a:pt x="13038" y="29529"/>
                  <a:pt x="18159" y="22498"/>
                  <a:pt x="25144" y="17343"/>
                </a:cubicBezTo>
                <a:cubicBezTo>
                  <a:pt x="32594" y="11718"/>
                  <a:pt x="40975" y="7031"/>
                  <a:pt x="49822" y="4687"/>
                </a:cubicBezTo>
                <a:cubicBezTo>
                  <a:pt x="60531" y="1406"/>
                  <a:pt x="71241" y="0"/>
                  <a:pt x="82416" y="0"/>
                </a:cubicBezTo>
                <a:cubicBezTo>
                  <a:pt x="94988" y="0"/>
                  <a:pt x="107560" y="1406"/>
                  <a:pt x="119666" y="4687"/>
                </a:cubicBezTo>
                <a:cubicBezTo>
                  <a:pt x="128513" y="7499"/>
                  <a:pt x="137360" y="10780"/>
                  <a:pt x="145741" y="15468"/>
                </a:cubicBezTo>
                <a:lnTo>
                  <a:pt x="131772" y="53434"/>
                </a:lnTo>
                <a:cubicBezTo>
                  <a:pt x="125254" y="50153"/>
                  <a:pt x="118735" y="47340"/>
                  <a:pt x="111750" y="44997"/>
                </a:cubicBezTo>
                <a:cubicBezTo>
                  <a:pt x="103369" y="42653"/>
                  <a:pt x="94522" y="41247"/>
                  <a:pt x="85210" y="41247"/>
                </a:cubicBezTo>
                <a:cubicBezTo>
                  <a:pt x="73569" y="41247"/>
                  <a:pt x="65653" y="42653"/>
                  <a:pt x="60531" y="45934"/>
                </a:cubicBezTo>
                <a:cubicBezTo>
                  <a:pt x="55410" y="49215"/>
                  <a:pt x="52616" y="54840"/>
                  <a:pt x="53081" y="60465"/>
                </a:cubicBezTo>
                <a:cubicBezTo>
                  <a:pt x="53081" y="64214"/>
                  <a:pt x="54013" y="67495"/>
                  <a:pt x="55875" y="70308"/>
                </a:cubicBezTo>
                <a:cubicBezTo>
                  <a:pt x="58203" y="73120"/>
                  <a:pt x="60531" y="75932"/>
                  <a:pt x="63791" y="77338"/>
                </a:cubicBezTo>
                <a:cubicBezTo>
                  <a:pt x="67516" y="79682"/>
                  <a:pt x="71241" y="81557"/>
                  <a:pt x="75432" y="83432"/>
                </a:cubicBezTo>
                <a:cubicBezTo>
                  <a:pt x="80088" y="85307"/>
                  <a:pt x="84744" y="87181"/>
                  <a:pt x="89866" y="89056"/>
                </a:cubicBezTo>
                <a:cubicBezTo>
                  <a:pt x="99644" y="92806"/>
                  <a:pt x="109422" y="96556"/>
                  <a:pt x="118735" y="101243"/>
                </a:cubicBezTo>
                <a:cubicBezTo>
                  <a:pt x="126185" y="104993"/>
                  <a:pt x="133169" y="109680"/>
                  <a:pt x="139222" y="115304"/>
                </a:cubicBezTo>
                <a:cubicBezTo>
                  <a:pt x="144810" y="120460"/>
                  <a:pt x="148535" y="127022"/>
                  <a:pt x="151329" y="134053"/>
                </a:cubicBezTo>
                <a:cubicBezTo>
                  <a:pt x="154122" y="142490"/>
                  <a:pt x="155519" y="151396"/>
                  <a:pt x="155519" y="160301"/>
                </a:cubicBezTo>
                <a:cubicBezTo>
                  <a:pt x="155519" y="180456"/>
                  <a:pt x="148535" y="195924"/>
                  <a:pt x="134566" y="207173"/>
                </a:cubicBezTo>
                <a:cubicBezTo>
                  <a:pt x="120597" y="218422"/>
                  <a:pt x="99644" y="224047"/>
                  <a:pt x="71241" y="224047"/>
                </a:cubicBezTo>
                <a:cubicBezTo>
                  <a:pt x="62860" y="224047"/>
                  <a:pt x="54013" y="223578"/>
                  <a:pt x="45631" y="222172"/>
                </a:cubicBezTo>
                <a:cubicBezTo>
                  <a:pt x="38647" y="221235"/>
                  <a:pt x="32128" y="219828"/>
                  <a:pt x="25609" y="217954"/>
                </a:cubicBezTo>
                <a:cubicBezTo>
                  <a:pt x="20488" y="216547"/>
                  <a:pt x="15366" y="214673"/>
                  <a:pt x="10709" y="212798"/>
                </a:cubicBezTo>
                <a:cubicBezTo>
                  <a:pt x="6984" y="211392"/>
                  <a:pt x="3259" y="209517"/>
                  <a:pt x="0" y="207642"/>
                </a:cubicBezTo>
                <a:lnTo>
                  <a:pt x="13503" y="169207"/>
                </a:lnTo>
                <a:cubicBezTo>
                  <a:pt x="20953" y="172957"/>
                  <a:pt x="28869" y="176238"/>
                  <a:pt x="37250" y="178581"/>
                </a:cubicBezTo>
                <a:cubicBezTo>
                  <a:pt x="47960" y="181394"/>
                  <a:pt x="59600" y="182800"/>
                  <a:pt x="71241" y="182331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8" name="Freihandform 57">
            <a:extLst>
              <a:ext uri="{FF2B5EF4-FFF2-40B4-BE49-F238E27FC236}">
                <a16:creationId xmlns:a16="http://schemas.microsoft.com/office/drawing/2014/main" id="{5C2B3047-B38D-6F70-1388-FB3047F0FAD9}"/>
              </a:ext>
            </a:extLst>
          </p:cNvPr>
          <p:cNvSpPr/>
          <p:nvPr/>
        </p:nvSpPr>
        <p:spPr>
          <a:xfrm>
            <a:off x="7147497" y="532313"/>
            <a:ext cx="108025" cy="215212"/>
          </a:xfrm>
          <a:custGeom>
            <a:avLst/>
            <a:gdLst>
              <a:gd name="connsiteX0" fmla="*/ 0 w 108025"/>
              <a:gd name="connsiteY0" fmla="*/ 7499 h 215212"/>
              <a:gd name="connsiteX1" fmla="*/ 46097 w 108025"/>
              <a:gd name="connsiteY1" fmla="*/ 0 h 215212"/>
              <a:gd name="connsiteX2" fmla="*/ 46097 w 108025"/>
              <a:gd name="connsiteY2" fmla="*/ 48278 h 215212"/>
              <a:gd name="connsiteX3" fmla="*/ 101041 w 108025"/>
              <a:gd name="connsiteY3" fmla="*/ 48278 h 215212"/>
              <a:gd name="connsiteX4" fmla="*/ 101041 w 108025"/>
              <a:gd name="connsiteY4" fmla="*/ 86713 h 215212"/>
              <a:gd name="connsiteX5" fmla="*/ 46097 w 108025"/>
              <a:gd name="connsiteY5" fmla="*/ 86713 h 215212"/>
              <a:gd name="connsiteX6" fmla="*/ 46097 w 108025"/>
              <a:gd name="connsiteY6" fmla="*/ 143896 h 215212"/>
              <a:gd name="connsiteX7" fmla="*/ 51219 w 108025"/>
              <a:gd name="connsiteY7" fmla="*/ 167332 h 215212"/>
              <a:gd name="connsiteX8" fmla="*/ 71707 w 108025"/>
              <a:gd name="connsiteY8" fmla="*/ 175769 h 215212"/>
              <a:gd name="connsiteX9" fmla="*/ 87072 w 108025"/>
              <a:gd name="connsiteY9" fmla="*/ 174363 h 215212"/>
              <a:gd name="connsiteX10" fmla="*/ 101507 w 108025"/>
              <a:gd name="connsiteY10" fmla="*/ 170144 h 215212"/>
              <a:gd name="connsiteX11" fmla="*/ 108025 w 108025"/>
              <a:gd name="connsiteY11" fmla="*/ 206236 h 215212"/>
              <a:gd name="connsiteX12" fmla="*/ 89400 w 108025"/>
              <a:gd name="connsiteY12" fmla="*/ 212329 h 215212"/>
              <a:gd name="connsiteX13" fmla="*/ 64722 w 108025"/>
              <a:gd name="connsiteY13" fmla="*/ 215141 h 215212"/>
              <a:gd name="connsiteX14" fmla="*/ 33525 w 108025"/>
              <a:gd name="connsiteY14" fmla="*/ 209985 h 215212"/>
              <a:gd name="connsiteX15" fmla="*/ 13969 w 108025"/>
              <a:gd name="connsiteY15" fmla="*/ 195924 h 215212"/>
              <a:gd name="connsiteX16" fmla="*/ 3725 w 108025"/>
              <a:gd name="connsiteY16" fmla="*/ 173894 h 215212"/>
              <a:gd name="connsiteX17" fmla="*/ 931 w 108025"/>
              <a:gd name="connsiteY17" fmla="*/ 144834 h 215212"/>
              <a:gd name="connsiteX18" fmla="*/ 0 w 108025"/>
              <a:gd name="connsiteY18" fmla="*/ 7499 h 21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25" h="215212">
                <a:moveTo>
                  <a:pt x="0" y="7499"/>
                </a:moveTo>
                <a:lnTo>
                  <a:pt x="46097" y="0"/>
                </a:lnTo>
                <a:lnTo>
                  <a:pt x="46097" y="48278"/>
                </a:lnTo>
                <a:lnTo>
                  <a:pt x="101041" y="48278"/>
                </a:lnTo>
                <a:lnTo>
                  <a:pt x="101041" y="86713"/>
                </a:lnTo>
                <a:lnTo>
                  <a:pt x="46097" y="86713"/>
                </a:lnTo>
                <a:lnTo>
                  <a:pt x="46097" y="143896"/>
                </a:lnTo>
                <a:cubicBezTo>
                  <a:pt x="45631" y="151864"/>
                  <a:pt x="47494" y="160301"/>
                  <a:pt x="51219" y="167332"/>
                </a:cubicBezTo>
                <a:cubicBezTo>
                  <a:pt x="54478" y="172957"/>
                  <a:pt x="61463" y="175769"/>
                  <a:pt x="71707" y="175769"/>
                </a:cubicBezTo>
                <a:cubicBezTo>
                  <a:pt x="76828" y="175769"/>
                  <a:pt x="81950" y="175300"/>
                  <a:pt x="87072" y="174363"/>
                </a:cubicBezTo>
                <a:cubicBezTo>
                  <a:pt x="91728" y="173425"/>
                  <a:pt x="96850" y="172019"/>
                  <a:pt x="101507" y="170144"/>
                </a:cubicBezTo>
                <a:lnTo>
                  <a:pt x="108025" y="206236"/>
                </a:lnTo>
                <a:cubicBezTo>
                  <a:pt x="101972" y="208579"/>
                  <a:pt x="95919" y="210454"/>
                  <a:pt x="89400" y="212329"/>
                </a:cubicBezTo>
                <a:cubicBezTo>
                  <a:pt x="81485" y="214204"/>
                  <a:pt x="73103" y="215141"/>
                  <a:pt x="64722" y="215141"/>
                </a:cubicBezTo>
                <a:cubicBezTo>
                  <a:pt x="54013" y="215610"/>
                  <a:pt x="43769" y="213735"/>
                  <a:pt x="33525" y="209985"/>
                </a:cubicBezTo>
                <a:cubicBezTo>
                  <a:pt x="26075" y="207173"/>
                  <a:pt x="19091" y="202017"/>
                  <a:pt x="13969" y="195924"/>
                </a:cubicBezTo>
                <a:cubicBezTo>
                  <a:pt x="8847" y="189362"/>
                  <a:pt x="5122" y="181862"/>
                  <a:pt x="3725" y="173894"/>
                </a:cubicBezTo>
                <a:cubicBezTo>
                  <a:pt x="1862" y="164520"/>
                  <a:pt x="931" y="154677"/>
                  <a:pt x="931" y="144834"/>
                </a:cubicBezTo>
                <a:lnTo>
                  <a:pt x="0" y="7499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9" name="Freihandform 58">
            <a:extLst>
              <a:ext uri="{FF2B5EF4-FFF2-40B4-BE49-F238E27FC236}">
                <a16:creationId xmlns:a16="http://schemas.microsoft.com/office/drawing/2014/main" id="{03AA4F01-0624-3CA2-395C-4628BC1CB231}"/>
              </a:ext>
            </a:extLst>
          </p:cNvPr>
          <p:cNvSpPr/>
          <p:nvPr/>
        </p:nvSpPr>
        <p:spPr>
          <a:xfrm>
            <a:off x="7266173" y="576301"/>
            <a:ext cx="139281" cy="170775"/>
          </a:xfrm>
          <a:custGeom>
            <a:avLst/>
            <a:gdLst>
              <a:gd name="connsiteX0" fmla="*/ 68506 w 139281"/>
              <a:gd name="connsiteY0" fmla="*/ 71 h 170775"/>
              <a:gd name="connsiteX1" fmla="*/ 102497 w 139281"/>
              <a:gd name="connsiteY1" fmla="*/ 4758 h 170775"/>
              <a:gd name="connsiteX2" fmla="*/ 124381 w 139281"/>
              <a:gd name="connsiteY2" fmla="*/ 17883 h 170775"/>
              <a:gd name="connsiteX3" fmla="*/ 136022 w 139281"/>
              <a:gd name="connsiteY3" fmla="*/ 38975 h 170775"/>
              <a:gd name="connsiteX4" fmla="*/ 139281 w 139281"/>
              <a:gd name="connsiteY4" fmla="*/ 66629 h 170775"/>
              <a:gd name="connsiteX5" fmla="*/ 139281 w 139281"/>
              <a:gd name="connsiteY5" fmla="*/ 162716 h 170775"/>
              <a:gd name="connsiteX6" fmla="*/ 111809 w 139281"/>
              <a:gd name="connsiteY6" fmla="*/ 167872 h 170775"/>
              <a:gd name="connsiteX7" fmla="*/ 69437 w 139281"/>
              <a:gd name="connsiteY7" fmla="*/ 170684 h 170775"/>
              <a:gd name="connsiteX8" fmla="*/ 41034 w 139281"/>
              <a:gd name="connsiteY8" fmla="*/ 167872 h 170775"/>
              <a:gd name="connsiteX9" fmla="*/ 19150 w 139281"/>
              <a:gd name="connsiteY9" fmla="*/ 158498 h 170775"/>
              <a:gd name="connsiteX10" fmla="*/ 5181 w 139281"/>
              <a:gd name="connsiteY10" fmla="*/ 141624 h 170775"/>
              <a:gd name="connsiteX11" fmla="*/ 59 w 139281"/>
              <a:gd name="connsiteY11" fmla="*/ 116782 h 170775"/>
              <a:gd name="connsiteX12" fmla="*/ 5647 w 139281"/>
              <a:gd name="connsiteY12" fmla="*/ 92409 h 170775"/>
              <a:gd name="connsiteX13" fmla="*/ 21012 w 139281"/>
              <a:gd name="connsiteY13" fmla="*/ 76472 h 170775"/>
              <a:gd name="connsiteX14" fmla="*/ 42897 w 139281"/>
              <a:gd name="connsiteY14" fmla="*/ 68035 h 170775"/>
              <a:gd name="connsiteX15" fmla="*/ 68506 w 139281"/>
              <a:gd name="connsiteY15" fmla="*/ 65223 h 170775"/>
              <a:gd name="connsiteX16" fmla="*/ 84338 w 139281"/>
              <a:gd name="connsiteY16" fmla="*/ 66160 h 170775"/>
              <a:gd name="connsiteX17" fmla="*/ 95513 w 139281"/>
              <a:gd name="connsiteY17" fmla="*/ 68035 h 170775"/>
              <a:gd name="connsiteX18" fmla="*/ 95513 w 139281"/>
              <a:gd name="connsiteY18" fmla="*/ 63817 h 170775"/>
              <a:gd name="connsiteX19" fmla="*/ 88528 w 139281"/>
              <a:gd name="connsiteY19" fmla="*/ 45068 h 170775"/>
              <a:gd name="connsiteX20" fmla="*/ 63850 w 139281"/>
              <a:gd name="connsiteY20" fmla="*/ 38037 h 170775"/>
              <a:gd name="connsiteX21" fmla="*/ 40569 w 139281"/>
              <a:gd name="connsiteY21" fmla="*/ 39912 h 170775"/>
              <a:gd name="connsiteX22" fmla="*/ 21012 w 139281"/>
              <a:gd name="connsiteY22" fmla="*/ 44599 h 170775"/>
              <a:gd name="connsiteX23" fmla="*/ 14959 w 139281"/>
              <a:gd name="connsiteY23" fmla="*/ 7571 h 170775"/>
              <a:gd name="connsiteX24" fmla="*/ 25203 w 139281"/>
              <a:gd name="connsiteY24" fmla="*/ 4758 h 170775"/>
              <a:gd name="connsiteX25" fmla="*/ 38240 w 139281"/>
              <a:gd name="connsiteY25" fmla="*/ 2415 h 170775"/>
              <a:gd name="connsiteX26" fmla="*/ 53140 w 139281"/>
              <a:gd name="connsiteY26" fmla="*/ 540 h 170775"/>
              <a:gd name="connsiteX27" fmla="*/ 68506 w 139281"/>
              <a:gd name="connsiteY27" fmla="*/ 71 h 170775"/>
              <a:gd name="connsiteX28" fmla="*/ 72231 w 139281"/>
              <a:gd name="connsiteY28" fmla="*/ 135531 h 170775"/>
              <a:gd name="connsiteX29" fmla="*/ 85269 w 139281"/>
              <a:gd name="connsiteY29" fmla="*/ 135062 h 170775"/>
              <a:gd name="connsiteX30" fmla="*/ 95047 w 139281"/>
              <a:gd name="connsiteY30" fmla="*/ 134124 h 170775"/>
              <a:gd name="connsiteX31" fmla="*/ 95047 w 139281"/>
              <a:gd name="connsiteY31" fmla="*/ 98971 h 170775"/>
              <a:gd name="connsiteX32" fmla="*/ 86666 w 139281"/>
              <a:gd name="connsiteY32" fmla="*/ 97565 h 170775"/>
              <a:gd name="connsiteX33" fmla="*/ 76422 w 139281"/>
              <a:gd name="connsiteY33" fmla="*/ 97096 h 170775"/>
              <a:gd name="connsiteX34" fmla="*/ 64316 w 139281"/>
              <a:gd name="connsiteY34" fmla="*/ 98033 h 170775"/>
              <a:gd name="connsiteX35" fmla="*/ 54072 w 139281"/>
              <a:gd name="connsiteY35" fmla="*/ 100846 h 170775"/>
              <a:gd name="connsiteX36" fmla="*/ 47553 w 139281"/>
              <a:gd name="connsiteY36" fmla="*/ 106939 h 170775"/>
              <a:gd name="connsiteX37" fmla="*/ 45225 w 139281"/>
              <a:gd name="connsiteY37" fmla="*/ 116313 h 170775"/>
              <a:gd name="connsiteX38" fmla="*/ 52675 w 139281"/>
              <a:gd name="connsiteY38" fmla="*/ 131312 h 170775"/>
              <a:gd name="connsiteX39" fmla="*/ 72231 w 139281"/>
              <a:gd name="connsiteY39" fmla="*/ 135531 h 170775"/>
              <a:gd name="connsiteX40" fmla="*/ 72231 w 139281"/>
              <a:gd name="connsiteY40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9281" h="170775">
                <a:moveTo>
                  <a:pt x="68506" y="71"/>
                </a:moveTo>
                <a:cubicBezTo>
                  <a:pt x="80147" y="-397"/>
                  <a:pt x="91322" y="1477"/>
                  <a:pt x="102497" y="4758"/>
                </a:cubicBezTo>
                <a:cubicBezTo>
                  <a:pt x="110878" y="7571"/>
                  <a:pt x="118328" y="11789"/>
                  <a:pt x="124381" y="17883"/>
                </a:cubicBezTo>
                <a:cubicBezTo>
                  <a:pt x="129969" y="23976"/>
                  <a:pt x="133694" y="31007"/>
                  <a:pt x="136022" y="38975"/>
                </a:cubicBezTo>
                <a:cubicBezTo>
                  <a:pt x="138350" y="47880"/>
                  <a:pt x="139281" y="57255"/>
                  <a:pt x="139281" y="66629"/>
                </a:cubicBezTo>
                <a:lnTo>
                  <a:pt x="139281" y="162716"/>
                </a:lnTo>
                <a:cubicBezTo>
                  <a:pt x="132763" y="164122"/>
                  <a:pt x="123450" y="165997"/>
                  <a:pt x="111809" y="167872"/>
                </a:cubicBezTo>
                <a:cubicBezTo>
                  <a:pt x="97841" y="169747"/>
                  <a:pt x="83406" y="171153"/>
                  <a:pt x="69437" y="170684"/>
                </a:cubicBezTo>
                <a:cubicBezTo>
                  <a:pt x="59659" y="170684"/>
                  <a:pt x="50347" y="169747"/>
                  <a:pt x="41034" y="167872"/>
                </a:cubicBezTo>
                <a:cubicBezTo>
                  <a:pt x="33119" y="165997"/>
                  <a:pt x="25668" y="163185"/>
                  <a:pt x="19150" y="158498"/>
                </a:cubicBezTo>
                <a:cubicBezTo>
                  <a:pt x="13097" y="154279"/>
                  <a:pt x="8440" y="148655"/>
                  <a:pt x="5181" y="141624"/>
                </a:cubicBezTo>
                <a:cubicBezTo>
                  <a:pt x="1456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997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5203" y="4758"/>
                </a:cubicBezTo>
                <a:cubicBezTo>
                  <a:pt x="29394" y="3821"/>
                  <a:pt x="33584" y="2884"/>
                  <a:pt x="38240" y="2415"/>
                </a:cubicBezTo>
                <a:cubicBezTo>
                  <a:pt x="42897" y="1946"/>
                  <a:pt x="48019" y="1009"/>
                  <a:pt x="53140" y="540"/>
                </a:cubicBezTo>
                <a:cubicBezTo>
                  <a:pt x="58262" y="71"/>
                  <a:pt x="62919" y="71"/>
                  <a:pt x="68506" y="71"/>
                </a:cubicBezTo>
                <a:close/>
                <a:moveTo>
                  <a:pt x="72231" y="135531"/>
                </a:moveTo>
                <a:cubicBezTo>
                  <a:pt x="76887" y="135531"/>
                  <a:pt x="81078" y="135531"/>
                  <a:pt x="85269" y="135062"/>
                </a:cubicBezTo>
                <a:cubicBezTo>
                  <a:pt x="88528" y="135062"/>
                  <a:pt x="91788" y="134593"/>
                  <a:pt x="95047" y="134124"/>
                </a:cubicBezTo>
                <a:lnTo>
                  <a:pt x="95047" y="98971"/>
                </a:lnTo>
                <a:cubicBezTo>
                  <a:pt x="92253" y="98502"/>
                  <a:pt x="89459" y="98033"/>
                  <a:pt x="86666" y="97565"/>
                </a:cubicBezTo>
                <a:cubicBezTo>
                  <a:pt x="83406" y="97096"/>
                  <a:pt x="79681" y="97096"/>
                  <a:pt x="76422" y="97096"/>
                </a:cubicBezTo>
                <a:cubicBezTo>
                  <a:pt x="72231" y="97096"/>
                  <a:pt x="68041" y="97565"/>
                  <a:pt x="64316" y="98033"/>
                </a:cubicBezTo>
                <a:cubicBezTo>
                  <a:pt x="61056" y="98502"/>
                  <a:pt x="57331" y="99439"/>
                  <a:pt x="54072" y="100846"/>
                </a:cubicBezTo>
                <a:cubicBezTo>
                  <a:pt x="51278" y="102252"/>
                  <a:pt x="48950" y="104127"/>
                  <a:pt x="47553" y="106939"/>
                </a:cubicBezTo>
                <a:cubicBezTo>
                  <a:pt x="45690" y="109751"/>
                  <a:pt x="44759" y="113032"/>
                  <a:pt x="45225" y="116313"/>
                </a:cubicBezTo>
                <a:cubicBezTo>
                  <a:pt x="44759" y="122407"/>
                  <a:pt x="47553" y="128031"/>
                  <a:pt x="52675" y="131312"/>
                </a:cubicBezTo>
                <a:cubicBezTo>
                  <a:pt x="58262" y="134124"/>
                  <a:pt x="65247" y="135531"/>
                  <a:pt x="72231" y="135531"/>
                </a:cubicBezTo>
                <a:lnTo>
                  <a:pt x="72231" y="135531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0" name="Freihandform 59">
            <a:extLst>
              <a:ext uri="{FF2B5EF4-FFF2-40B4-BE49-F238E27FC236}">
                <a16:creationId xmlns:a16="http://schemas.microsoft.com/office/drawing/2014/main" id="{683818D9-1464-FEEF-59E4-AD4E7FB850F8}"/>
              </a:ext>
            </a:extLst>
          </p:cNvPr>
          <p:cNvSpPr/>
          <p:nvPr/>
        </p:nvSpPr>
        <p:spPr>
          <a:xfrm>
            <a:off x="7437117" y="576771"/>
            <a:ext cx="140242" cy="167402"/>
          </a:xfrm>
          <a:custGeom>
            <a:avLst/>
            <a:gdLst>
              <a:gd name="connsiteX0" fmla="*/ 0 w 140242"/>
              <a:gd name="connsiteY0" fmla="*/ 9445 h 167402"/>
              <a:gd name="connsiteX1" fmla="*/ 30266 w 140242"/>
              <a:gd name="connsiteY1" fmla="*/ 2883 h 167402"/>
              <a:gd name="connsiteX2" fmla="*/ 68913 w 140242"/>
              <a:gd name="connsiteY2" fmla="*/ 70 h 167402"/>
              <a:gd name="connsiteX3" fmla="*/ 103369 w 140242"/>
              <a:gd name="connsiteY3" fmla="*/ 5695 h 167402"/>
              <a:gd name="connsiteX4" fmla="*/ 125254 w 140242"/>
              <a:gd name="connsiteY4" fmla="*/ 21163 h 167402"/>
              <a:gd name="connsiteX5" fmla="*/ 136894 w 140242"/>
              <a:gd name="connsiteY5" fmla="*/ 44598 h 167402"/>
              <a:gd name="connsiteX6" fmla="*/ 140154 w 140242"/>
              <a:gd name="connsiteY6" fmla="*/ 75065 h 167402"/>
              <a:gd name="connsiteX7" fmla="*/ 140154 w 140242"/>
              <a:gd name="connsiteY7" fmla="*/ 167402 h 167402"/>
              <a:gd name="connsiteX8" fmla="*/ 94057 w 140242"/>
              <a:gd name="connsiteY8" fmla="*/ 167402 h 167402"/>
              <a:gd name="connsiteX9" fmla="*/ 94057 w 140242"/>
              <a:gd name="connsiteY9" fmla="*/ 80221 h 167402"/>
              <a:gd name="connsiteX10" fmla="*/ 88469 w 140242"/>
              <a:gd name="connsiteY10" fmla="*/ 48348 h 167402"/>
              <a:gd name="connsiteX11" fmla="*/ 66585 w 140242"/>
              <a:gd name="connsiteY11" fmla="*/ 38974 h 167402"/>
              <a:gd name="connsiteX12" fmla="*/ 56341 w 140242"/>
              <a:gd name="connsiteY12" fmla="*/ 39443 h 167402"/>
              <a:gd name="connsiteX13" fmla="*/ 46563 w 140242"/>
              <a:gd name="connsiteY13" fmla="*/ 40380 h 167402"/>
              <a:gd name="connsiteX14" fmla="*/ 46563 w 140242"/>
              <a:gd name="connsiteY14" fmla="*/ 166465 h 167402"/>
              <a:gd name="connsiteX15" fmla="*/ 466 w 140242"/>
              <a:gd name="connsiteY15" fmla="*/ 166465 h 167402"/>
              <a:gd name="connsiteX16" fmla="*/ 0 w 140242"/>
              <a:gd name="connsiteY16" fmla="*/ 9445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242" h="167402">
                <a:moveTo>
                  <a:pt x="0" y="9445"/>
                </a:moveTo>
                <a:cubicBezTo>
                  <a:pt x="9778" y="6632"/>
                  <a:pt x="20022" y="4757"/>
                  <a:pt x="30266" y="2883"/>
                </a:cubicBezTo>
                <a:cubicBezTo>
                  <a:pt x="43303" y="1008"/>
                  <a:pt x="55875" y="70"/>
                  <a:pt x="68913" y="70"/>
                </a:cubicBezTo>
                <a:cubicBezTo>
                  <a:pt x="80553" y="-398"/>
                  <a:pt x="92194" y="1476"/>
                  <a:pt x="103369" y="5695"/>
                </a:cubicBezTo>
                <a:cubicBezTo>
                  <a:pt x="111750" y="8976"/>
                  <a:pt x="119200" y="14132"/>
                  <a:pt x="125254" y="21163"/>
                </a:cubicBezTo>
                <a:cubicBezTo>
                  <a:pt x="130841" y="28193"/>
                  <a:pt x="134566" y="36162"/>
                  <a:pt x="136894" y="44598"/>
                </a:cubicBezTo>
                <a:cubicBezTo>
                  <a:pt x="139222" y="54442"/>
                  <a:pt x="140619" y="64753"/>
                  <a:pt x="140154" y="75065"/>
                </a:cubicBezTo>
                <a:lnTo>
                  <a:pt x="140154" y="167402"/>
                </a:lnTo>
                <a:lnTo>
                  <a:pt x="94057" y="167402"/>
                </a:lnTo>
                <a:lnTo>
                  <a:pt x="94057" y="80221"/>
                </a:lnTo>
                <a:cubicBezTo>
                  <a:pt x="94057" y="65222"/>
                  <a:pt x="92194" y="54910"/>
                  <a:pt x="88469" y="48348"/>
                </a:cubicBezTo>
                <a:cubicBezTo>
                  <a:pt x="84744" y="42255"/>
                  <a:pt x="77294" y="38974"/>
                  <a:pt x="66585" y="38974"/>
                </a:cubicBezTo>
                <a:cubicBezTo>
                  <a:pt x="63325" y="38974"/>
                  <a:pt x="59600" y="38974"/>
                  <a:pt x="56341" y="39443"/>
                </a:cubicBezTo>
                <a:cubicBezTo>
                  <a:pt x="53081" y="39911"/>
                  <a:pt x="49356" y="39911"/>
                  <a:pt x="46563" y="40380"/>
                </a:cubicBezTo>
                <a:lnTo>
                  <a:pt x="46563" y="166465"/>
                </a:lnTo>
                <a:lnTo>
                  <a:pt x="466" y="166465"/>
                </a:lnTo>
                <a:lnTo>
                  <a:pt x="0" y="9445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1" name="Freihandform 60">
            <a:extLst>
              <a:ext uri="{FF2B5EF4-FFF2-40B4-BE49-F238E27FC236}">
                <a16:creationId xmlns:a16="http://schemas.microsoft.com/office/drawing/2014/main" id="{2033B10A-1A32-8F3D-44DA-4AE1CC8BA6CE}"/>
              </a:ext>
            </a:extLst>
          </p:cNvPr>
          <p:cNvSpPr/>
          <p:nvPr/>
        </p:nvSpPr>
        <p:spPr>
          <a:xfrm>
            <a:off x="7601413" y="502784"/>
            <a:ext cx="151864" cy="245139"/>
          </a:xfrm>
          <a:custGeom>
            <a:avLst/>
            <a:gdLst>
              <a:gd name="connsiteX0" fmla="*/ 150467 w 151864"/>
              <a:gd name="connsiteY0" fmla="*/ 235765 h 245139"/>
              <a:gd name="connsiteX1" fmla="*/ 136033 w 151864"/>
              <a:gd name="connsiteY1" fmla="*/ 239515 h 245139"/>
              <a:gd name="connsiteX2" fmla="*/ 119270 w 151864"/>
              <a:gd name="connsiteY2" fmla="*/ 242327 h 245139"/>
              <a:gd name="connsiteX3" fmla="*/ 101576 w 151864"/>
              <a:gd name="connsiteY3" fmla="*/ 244202 h 245139"/>
              <a:gd name="connsiteX4" fmla="*/ 84348 w 151864"/>
              <a:gd name="connsiteY4" fmla="*/ 245139 h 245139"/>
              <a:gd name="connsiteX5" fmla="*/ 48495 w 151864"/>
              <a:gd name="connsiteY5" fmla="*/ 239046 h 245139"/>
              <a:gd name="connsiteX6" fmla="*/ 5657 w 151864"/>
              <a:gd name="connsiteY6" fmla="*/ 195455 h 245139"/>
              <a:gd name="connsiteX7" fmla="*/ 70 w 151864"/>
              <a:gd name="connsiteY7" fmla="*/ 160301 h 245139"/>
              <a:gd name="connsiteX8" fmla="*/ 5192 w 151864"/>
              <a:gd name="connsiteY8" fmla="*/ 124210 h 245139"/>
              <a:gd name="connsiteX9" fmla="*/ 19626 w 151864"/>
              <a:gd name="connsiteY9" fmla="*/ 97025 h 245139"/>
              <a:gd name="connsiteX10" fmla="*/ 42442 w 151864"/>
              <a:gd name="connsiteY10" fmla="*/ 80151 h 245139"/>
              <a:gd name="connsiteX11" fmla="*/ 73173 w 151864"/>
              <a:gd name="connsiteY11" fmla="*/ 74057 h 245139"/>
              <a:gd name="connsiteX12" fmla="*/ 90401 w 151864"/>
              <a:gd name="connsiteY12" fmla="*/ 75932 h 245139"/>
              <a:gd name="connsiteX13" fmla="*/ 105767 w 151864"/>
              <a:gd name="connsiteY13" fmla="*/ 81088 h 245139"/>
              <a:gd name="connsiteX14" fmla="*/ 105767 w 151864"/>
              <a:gd name="connsiteY14" fmla="*/ 7499 h 245139"/>
              <a:gd name="connsiteX15" fmla="*/ 151864 w 151864"/>
              <a:gd name="connsiteY15" fmla="*/ 0 h 245139"/>
              <a:gd name="connsiteX16" fmla="*/ 151864 w 151864"/>
              <a:gd name="connsiteY16" fmla="*/ 235765 h 245139"/>
              <a:gd name="connsiteX17" fmla="*/ 46633 w 151864"/>
              <a:gd name="connsiteY17" fmla="*/ 157958 h 245139"/>
              <a:gd name="connsiteX18" fmla="*/ 56411 w 151864"/>
              <a:gd name="connsiteY18" fmla="*/ 192174 h 245139"/>
              <a:gd name="connsiteX19" fmla="*/ 84814 w 151864"/>
              <a:gd name="connsiteY19" fmla="*/ 205298 h 245139"/>
              <a:gd name="connsiteX20" fmla="*/ 95989 w 151864"/>
              <a:gd name="connsiteY20" fmla="*/ 204830 h 245139"/>
              <a:gd name="connsiteX21" fmla="*/ 104836 w 151864"/>
              <a:gd name="connsiteY21" fmla="*/ 203892 h 245139"/>
              <a:gd name="connsiteX22" fmla="*/ 104836 w 151864"/>
              <a:gd name="connsiteY22" fmla="*/ 119992 h 245139"/>
              <a:gd name="connsiteX23" fmla="*/ 93661 w 151864"/>
              <a:gd name="connsiteY23" fmla="*/ 115304 h 245139"/>
              <a:gd name="connsiteX24" fmla="*/ 79692 w 151864"/>
              <a:gd name="connsiteY24" fmla="*/ 113430 h 245139"/>
              <a:gd name="connsiteX25" fmla="*/ 46633 w 151864"/>
              <a:gd name="connsiteY25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864" h="245139">
                <a:moveTo>
                  <a:pt x="150467" y="235765"/>
                </a:moveTo>
                <a:cubicBezTo>
                  <a:pt x="146277" y="237171"/>
                  <a:pt x="141620" y="238108"/>
                  <a:pt x="136033" y="239515"/>
                </a:cubicBezTo>
                <a:cubicBezTo>
                  <a:pt x="130445" y="240921"/>
                  <a:pt x="124858" y="241389"/>
                  <a:pt x="119270" y="242327"/>
                </a:cubicBezTo>
                <a:cubicBezTo>
                  <a:pt x="113683" y="243264"/>
                  <a:pt x="107630" y="243733"/>
                  <a:pt x="101576" y="244202"/>
                </a:cubicBezTo>
                <a:cubicBezTo>
                  <a:pt x="95523" y="244671"/>
                  <a:pt x="89470" y="245139"/>
                  <a:pt x="84348" y="245139"/>
                </a:cubicBezTo>
                <a:cubicBezTo>
                  <a:pt x="72242" y="245139"/>
                  <a:pt x="60136" y="243264"/>
                  <a:pt x="48495" y="239046"/>
                </a:cubicBezTo>
                <a:cubicBezTo>
                  <a:pt x="28473" y="232015"/>
                  <a:pt x="12642" y="215610"/>
                  <a:pt x="5657" y="195455"/>
                </a:cubicBezTo>
                <a:cubicBezTo>
                  <a:pt x="1467" y="184206"/>
                  <a:pt x="-396" y="172019"/>
                  <a:pt x="70" y="160301"/>
                </a:cubicBezTo>
                <a:cubicBezTo>
                  <a:pt x="70" y="148115"/>
                  <a:pt x="1467" y="135928"/>
                  <a:pt x="5192" y="124210"/>
                </a:cubicBezTo>
                <a:cubicBezTo>
                  <a:pt x="7985" y="114367"/>
                  <a:pt x="13107" y="104993"/>
                  <a:pt x="19626" y="97025"/>
                </a:cubicBezTo>
                <a:cubicBezTo>
                  <a:pt x="25679" y="89525"/>
                  <a:pt x="33595" y="83900"/>
                  <a:pt x="42442" y="80151"/>
                </a:cubicBezTo>
                <a:cubicBezTo>
                  <a:pt x="52220" y="75932"/>
                  <a:pt x="62464" y="74057"/>
                  <a:pt x="73173" y="74057"/>
                </a:cubicBezTo>
                <a:cubicBezTo>
                  <a:pt x="78761" y="74057"/>
                  <a:pt x="84814" y="74526"/>
                  <a:pt x="90401" y="75932"/>
                </a:cubicBezTo>
                <a:cubicBezTo>
                  <a:pt x="95523" y="77338"/>
                  <a:pt x="100645" y="79213"/>
                  <a:pt x="105767" y="81088"/>
                </a:cubicBezTo>
                <a:lnTo>
                  <a:pt x="105767" y="7499"/>
                </a:lnTo>
                <a:lnTo>
                  <a:pt x="151864" y="0"/>
                </a:lnTo>
                <a:lnTo>
                  <a:pt x="151864" y="235765"/>
                </a:lnTo>
                <a:close/>
                <a:moveTo>
                  <a:pt x="46633" y="157958"/>
                </a:moveTo>
                <a:cubicBezTo>
                  <a:pt x="46167" y="170144"/>
                  <a:pt x="49426" y="182331"/>
                  <a:pt x="56411" y="192174"/>
                </a:cubicBezTo>
                <a:cubicBezTo>
                  <a:pt x="62929" y="201080"/>
                  <a:pt x="73639" y="205767"/>
                  <a:pt x="84814" y="205298"/>
                </a:cubicBezTo>
                <a:cubicBezTo>
                  <a:pt x="89005" y="205298"/>
                  <a:pt x="92730" y="205298"/>
                  <a:pt x="95989" y="204830"/>
                </a:cubicBezTo>
                <a:cubicBezTo>
                  <a:pt x="99248" y="204361"/>
                  <a:pt x="102508" y="204361"/>
                  <a:pt x="104836" y="203892"/>
                </a:cubicBezTo>
                <a:lnTo>
                  <a:pt x="104836" y="119992"/>
                </a:lnTo>
                <a:cubicBezTo>
                  <a:pt x="101576" y="117648"/>
                  <a:pt x="97386" y="116242"/>
                  <a:pt x="93661" y="115304"/>
                </a:cubicBezTo>
                <a:cubicBezTo>
                  <a:pt x="89005" y="113898"/>
                  <a:pt x="84348" y="113430"/>
                  <a:pt x="79692" y="113430"/>
                </a:cubicBezTo>
                <a:cubicBezTo>
                  <a:pt x="57342" y="113430"/>
                  <a:pt x="46633" y="128429"/>
                  <a:pt x="46633" y="157958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2" name="Freihandform 61">
            <a:extLst>
              <a:ext uri="{FF2B5EF4-FFF2-40B4-BE49-F238E27FC236}">
                <a16:creationId xmlns:a16="http://schemas.microsoft.com/office/drawing/2014/main" id="{B435D567-A97D-F731-8E21-73AC3579B25B}"/>
              </a:ext>
            </a:extLst>
          </p:cNvPr>
          <p:cNvSpPr/>
          <p:nvPr/>
        </p:nvSpPr>
        <p:spPr>
          <a:xfrm>
            <a:off x="7774637" y="576301"/>
            <a:ext cx="139836" cy="170775"/>
          </a:xfrm>
          <a:custGeom>
            <a:avLst/>
            <a:gdLst>
              <a:gd name="connsiteX0" fmla="*/ 68972 w 139836"/>
              <a:gd name="connsiteY0" fmla="*/ 71 h 170775"/>
              <a:gd name="connsiteX1" fmla="*/ 102963 w 139836"/>
              <a:gd name="connsiteY1" fmla="*/ 4758 h 170775"/>
              <a:gd name="connsiteX2" fmla="*/ 124847 w 139836"/>
              <a:gd name="connsiteY2" fmla="*/ 17883 h 170775"/>
              <a:gd name="connsiteX3" fmla="*/ 136488 w 139836"/>
              <a:gd name="connsiteY3" fmla="*/ 38975 h 170775"/>
              <a:gd name="connsiteX4" fmla="*/ 139747 w 139836"/>
              <a:gd name="connsiteY4" fmla="*/ 66629 h 170775"/>
              <a:gd name="connsiteX5" fmla="*/ 139747 w 139836"/>
              <a:gd name="connsiteY5" fmla="*/ 162716 h 170775"/>
              <a:gd name="connsiteX6" fmla="*/ 112275 w 139836"/>
              <a:gd name="connsiteY6" fmla="*/ 167872 h 170775"/>
              <a:gd name="connsiteX7" fmla="*/ 69903 w 139836"/>
              <a:gd name="connsiteY7" fmla="*/ 170684 h 170775"/>
              <a:gd name="connsiteX8" fmla="*/ 41500 w 139836"/>
              <a:gd name="connsiteY8" fmla="*/ 167872 h 170775"/>
              <a:gd name="connsiteX9" fmla="*/ 19615 w 139836"/>
              <a:gd name="connsiteY9" fmla="*/ 158498 h 170775"/>
              <a:gd name="connsiteX10" fmla="*/ 5647 w 139836"/>
              <a:gd name="connsiteY10" fmla="*/ 141624 h 170775"/>
              <a:gd name="connsiteX11" fmla="*/ 59 w 139836"/>
              <a:gd name="connsiteY11" fmla="*/ 116782 h 170775"/>
              <a:gd name="connsiteX12" fmla="*/ 5647 w 139836"/>
              <a:gd name="connsiteY12" fmla="*/ 92409 h 170775"/>
              <a:gd name="connsiteX13" fmla="*/ 21012 w 139836"/>
              <a:gd name="connsiteY13" fmla="*/ 76472 h 170775"/>
              <a:gd name="connsiteX14" fmla="*/ 42897 w 139836"/>
              <a:gd name="connsiteY14" fmla="*/ 68035 h 170775"/>
              <a:gd name="connsiteX15" fmla="*/ 68506 w 139836"/>
              <a:gd name="connsiteY15" fmla="*/ 65223 h 170775"/>
              <a:gd name="connsiteX16" fmla="*/ 84338 w 139836"/>
              <a:gd name="connsiteY16" fmla="*/ 66160 h 170775"/>
              <a:gd name="connsiteX17" fmla="*/ 95513 w 139836"/>
              <a:gd name="connsiteY17" fmla="*/ 68035 h 170775"/>
              <a:gd name="connsiteX18" fmla="*/ 95513 w 139836"/>
              <a:gd name="connsiteY18" fmla="*/ 63817 h 170775"/>
              <a:gd name="connsiteX19" fmla="*/ 88528 w 139836"/>
              <a:gd name="connsiteY19" fmla="*/ 45068 h 170775"/>
              <a:gd name="connsiteX20" fmla="*/ 63850 w 139836"/>
              <a:gd name="connsiteY20" fmla="*/ 38037 h 170775"/>
              <a:gd name="connsiteX21" fmla="*/ 40569 w 139836"/>
              <a:gd name="connsiteY21" fmla="*/ 39912 h 170775"/>
              <a:gd name="connsiteX22" fmla="*/ 21012 w 139836"/>
              <a:gd name="connsiteY22" fmla="*/ 44599 h 170775"/>
              <a:gd name="connsiteX23" fmla="*/ 14959 w 139836"/>
              <a:gd name="connsiteY23" fmla="*/ 7571 h 170775"/>
              <a:gd name="connsiteX24" fmla="*/ 24737 w 139836"/>
              <a:gd name="connsiteY24" fmla="*/ 4758 h 170775"/>
              <a:gd name="connsiteX25" fmla="*/ 37775 w 139836"/>
              <a:gd name="connsiteY25" fmla="*/ 2415 h 170775"/>
              <a:gd name="connsiteX26" fmla="*/ 52675 w 139836"/>
              <a:gd name="connsiteY26" fmla="*/ 540 h 170775"/>
              <a:gd name="connsiteX27" fmla="*/ 68972 w 139836"/>
              <a:gd name="connsiteY27" fmla="*/ 71 h 170775"/>
              <a:gd name="connsiteX28" fmla="*/ 72697 w 139836"/>
              <a:gd name="connsiteY28" fmla="*/ 135531 h 170775"/>
              <a:gd name="connsiteX29" fmla="*/ 85734 w 139836"/>
              <a:gd name="connsiteY29" fmla="*/ 135062 h 170775"/>
              <a:gd name="connsiteX30" fmla="*/ 95513 w 139836"/>
              <a:gd name="connsiteY30" fmla="*/ 134124 h 170775"/>
              <a:gd name="connsiteX31" fmla="*/ 95513 w 139836"/>
              <a:gd name="connsiteY31" fmla="*/ 98971 h 170775"/>
              <a:gd name="connsiteX32" fmla="*/ 87131 w 139836"/>
              <a:gd name="connsiteY32" fmla="*/ 97565 h 170775"/>
              <a:gd name="connsiteX33" fmla="*/ 64781 w 139836"/>
              <a:gd name="connsiteY33" fmla="*/ 97565 h 170775"/>
              <a:gd name="connsiteX34" fmla="*/ 55003 w 139836"/>
              <a:gd name="connsiteY34" fmla="*/ 100377 h 170775"/>
              <a:gd name="connsiteX35" fmla="*/ 48019 w 139836"/>
              <a:gd name="connsiteY35" fmla="*/ 106470 h 170775"/>
              <a:gd name="connsiteX36" fmla="*/ 45690 w 139836"/>
              <a:gd name="connsiteY36" fmla="*/ 115844 h 170775"/>
              <a:gd name="connsiteX37" fmla="*/ 53141 w 139836"/>
              <a:gd name="connsiteY37" fmla="*/ 130843 h 170775"/>
              <a:gd name="connsiteX38" fmla="*/ 72697 w 139836"/>
              <a:gd name="connsiteY38" fmla="*/ 135531 h 170775"/>
              <a:gd name="connsiteX39" fmla="*/ 72697 w 139836"/>
              <a:gd name="connsiteY39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9836" h="170775">
                <a:moveTo>
                  <a:pt x="68972" y="71"/>
                </a:moveTo>
                <a:cubicBezTo>
                  <a:pt x="80612" y="-397"/>
                  <a:pt x="92253" y="1477"/>
                  <a:pt x="102963" y="4758"/>
                </a:cubicBezTo>
                <a:cubicBezTo>
                  <a:pt x="111344" y="7571"/>
                  <a:pt x="118794" y="11789"/>
                  <a:pt x="124847" y="17883"/>
                </a:cubicBezTo>
                <a:cubicBezTo>
                  <a:pt x="130435" y="23976"/>
                  <a:pt x="134160" y="31007"/>
                  <a:pt x="136488" y="38975"/>
                </a:cubicBezTo>
                <a:cubicBezTo>
                  <a:pt x="138816" y="47880"/>
                  <a:pt x="140213" y="57255"/>
                  <a:pt x="139747" y="66629"/>
                </a:cubicBezTo>
                <a:lnTo>
                  <a:pt x="139747" y="162716"/>
                </a:lnTo>
                <a:cubicBezTo>
                  <a:pt x="133228" y="164122"/>
                  <a:pt x="123916" y="165997"/>
                  <a:pt x="112275" y="167872"/>
                </a:cubicBezTo>
                <a:cubicBezTo>
                  <a:pt x="98306" y="169747"/>
                  <a:pt x="83872" y="171153"/>
                  <a:pt x="69903" y="170684"/>
                </a:cubicBezTo>
                <a:cubicBezTo>
                  <a:pt x="60125" y="170684"/>
                  <a:pt x="50812" y="169747"/>
                  <a:pt x="41500" y="167872"/>
                </a:cubicBezTo>
                <a:cubicBezTo>
                  <a:pt x="33584" y="165997"/>
                  <a:pt x="26134" y="163185"/>
                  <a:pt x="19615" y="158498"/>
                </a:cubicBezTo>
                <a:cubicBezTo>
                  <a:pt x="13562" y="154279"/>
                  <a:pt x="8906" y="148655"/>
                  <a:pt x="5647" y="141624"/>
                </a:cubicBezTo>
                <a:cubicBezTo>
                  <a:pt x="1922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531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4737" y="4758"/>
                </a:cubicBezTo>
                <a:cubicBezTo>
                  <a:pt x="28462" y="3821"/>
                  <a:pt x="33119" y="2884"/>
                  <a:pt x="37775" y="2415"/>
                </a:cubicBezTo>
                <a:cubicBezTo>
                  <a:pt x="42431" y="1946"/>
                  <a:pt x="47553" y="1009"/>
                  <a:pt x="52675" y="540"/>
                </a:cubicBezTo>
                <a:cubicBezTo>
                  <a:pt x="57797" y="71"/>
                  <a:pt x="63384" y="71"/>
                  <a:pt x="68972" y="71"/>
                </a:cubicBezTo>
                <a:close/>
                <a:moveTo>
                  <a:pt x="72697" y="135531"/>
                </a:moveTo>
                <a:cubicBezTo>
                  <a:pt x="77353" y="135531"/>
                  <a:pt x="81544" y="135531"/>
                  <a:pt x="85734" y="135062"/>
                </a:cubicBezTo>
                <a:cubicBezTo>
                  <a:pt x="88994" y="135062"/>
                  <a:pt x="92253" y="134593"/>
                  <a:pt x="95513" y="134124"/>
                </a:cubicBezTo>
                <a:lnTo>
                  <a:pt x="95513" y="98971"/>
                </a:lnTo>
                <a:cubicBezTo>
                  <a:pt x="92719" y="98502"/>
                  <a:pt x="89925" y="98033"/>
                  <a:pt x="87131" y="97565"/>
                </a:cubicBezTo>
                <a:cubicBezTo>
                  <a:pt x="79681" y="96627"/>
                  <a:pt x="72231" y="96627"/>
                  <a:pt x="64781" y="97565"/>
                </a:cubicBezTo>
                <a:cubicBezTo>
                  <a:pt x="61522" y="98033"/>
                  <a:pt x="57797" y="98971"/>
                  <a:pt x="55003" y="100377"/>
                </a:cubicBezTo>
                <a:cubicBezTo>
                  <a:pt x="52209" y="101783"/>
                  <a:pt x="49881" y="103658"/>
                  <a:pt x="48019" y="106470"/>
                </a:cubicBezTo>
                <a:cubicBezTo>
                  <a:pt x="46156" y="109282"/>
                  <a:pt x="45225" y="112563"/>
                  <a:pt x="45690" y="115844"/>
                </a:cubicBezTo>
                <a:cubicBezTo>
                  <a:pt x="45225" y="121938"/>
                  <a:pt x="48019" y="127562"/>
                  <a:pt x="53141" y="130843"/>
                </a:cubicBezTo>
                <a:cubicBezTo>
                  <a:pt x="58728" y="134124"/>
                  <a:pt x="65712" y="135531"/>
                  <a:pt x="72697" y="135531"/>
                </a:cubicBezTo>
                <a:lnTo>
                  <a:pt x="72697" y="135531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3" name="Freihandform 62">
            <a:extLst>
              <a:ext uri="{FF2B5EF4-FFF2-40B4-BE49-F238E27FC236}">
                <a16:creationId xmlns:a16="http://schemas.microsoft.com/office/drawing/2014/main" id="{ACD100FD-72AD-7770-5C30-BBC43A855B36}"/>
              </a:ext>
            </a:extLst>
          </p:cNvPr>
          <p:cNvSpPr/>
          <p:nvPr/>
        </p:nvSpPr>
        <p:spPr>
          <a:xfrm>
            <a:off x="7946513" y="577221"/>
            <a:ext cx="104766" cy="166483"/>
          </a:xfrm>
          <a:custGeom>
            <a:avLst/>
            <a:gdLst>
              <a:gd name="connsiteX0" fmla="*/ 97316 w 104766"/>
              <a:gd name="connsiteY0" fmla="*/ 44148 h 166483"/>
              <a:gd name="connsiteX1" fmla="*/ 82882 w 104766"/>
              <a:gd name="connsiteY1" fmla="*/ 40867 h 166483"/>
              <a:gd name="connsiteX2" fmla="*/ 65188 w 104766"/>
              <a:gd name="connsiteY2" fmla="*/ 38992 h 166483"/>
              <a:gd name="connsiteX3" fmla="*/ 54944 w 104766"/>
              <a:gd name="connsiteY3" fmla="*/ 39930 h 166483"/>
              <a:gd name="connsiteX4" fmla="*/ 46097 w 104766"/>
              <a:gd name="connsiteY4" fmla="*/ 41805 h 166483"/>
              <a:gd name="connsiteX5" fmla="*/ 46097 w 104766"/>
              <a:gd name="connsiteY5" fmla="*/ 166483 h 166483"/>
              <a:gd name="connsiteX6" fmla="*/ 0 w 104766"/>
              <a:gd name="connsiteY6" fmla="*/ 166483 h 166483"/>
              <a:gd name="connsiteX7" fmla="*/ 0 w 104766"/>
              <a:gd name="connsiteY7" fmla="*/ 11807 h 166483"/>
              <a:gd name="connsiteX8" fmla="*/ 29335 w 104766"/>
              <a:gd name="connsiteY8" fmla="*/ 3839 h 166483"/>
              <a:gd name="connsiteX9" fmla="*/ 66585 w 104766"/>
              <a:gd name="connsiteY9" fmla="*/ 89 h 166483"/>
              <a:gd name="connsiteX10" fmla="*/ 75432 w 104766"/>
              <a:gd name="connsiteY10" fmla="*/ 558 h 166483"/>
              <a:gd name="connsiteX11" fmla="*/ 85675 w 104766"/>
              <a:gd name="connsiteY11" fmla="*/ 1964 h 166483"/>
              <a:gd name="connsiteX12" fmla="*/ 95919 w 104766"/>
              <a:gd name="connsiteY12" fmla="*/ 3839 h 166483"/>
              <a:gd name="connsiteX13" fmla="*/ 104766 w 104766"/>
              <a:gd name="connsiteY13" fmla="*/ 6651 h 166483"/>
              <a:gd name="connsiteX14" fmla="*/ 97316 w 104766"/>
              <a:gd name="connsiteY14" fmla="*/ 44148 h 1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6" h="166483">
                <a:moveTo>
                  <a:pt x="97316" y="44148"/>
                </a:moveTo>
                <a:cubicBezTo>
                  <a:pt x="93125" y="43211"/>
                  <a:pt x="88469" y="41805"/>
                  <a:pt x="82882" y="40867"/>
                </a:cubicBezTo>
                <a:cubicBezTo>
                  <a:pt x="76828" y="39930"/>
                  <a:pt x="70775" y="38992"/>
                  <a:pt x="65188" y="38992"/>
                </a:cubicBezTo>
                <a:cubicBezTo>
                  <a:pt x="61928" y="38992"/>
                  <a:pt x="58203" y="39461"/>
                  <a:pt x="54944" y="39930"/>
                </a:cubicBezTo>
                <a:cubicBezTo>
                  <a:pt x="51685" y="40399"/>
                  <a:pt x="48891" y="40867"/>
                  <a:pt x="46097" y="41805"/>
                </a:cubicBezTo>
                <a:lnTo>
                  <a:pt x="46097" y="166483"/>
                </a:lnTo>
                <a:lnTo>
                  <a:pt x="0" y="166483"/>
                </a:lnTo>
                <a:lnTo>
                  <a:pt x="0" y="11807"/>
                </a:lnTo>
                <a:cubicBezTo>
                  <a:pt x="9778" y="8526"/>
                  <a:pt x="19556" y="5713"/>
                  <a:pt x="29335" y="3839"/>
                </a:cubicBezTo>
                <a:cubicBezTo>
                  <a:pt x="41441" y="1026"/>
                  <a:pt x="54013" y="-380"/>
                  <a:pt x="66585" y="89"/>
                </a:cubicBezTo>
                <a:cubicBezTo>
                  <a:pt x="68913" y="89"/>
                  <a:pt x="72172" y="89"/>
                  <a:pt x="75432" y="558"/>
                </a:cubicBezTo>
                <a:cubicBezTo>
                  <a:pt x="78691" y="1026"/>
                  <a:pt x="82416" y="1495"/>
                  <a:pt x="85675" y="1964"/>
                </a:cubicBezTo>
                <a:cubicBezTo>
                  <a:pt x="88935" y="2432"/>
                  <a:pt x="92660" y="2901"/>
                  <a:pt x="95919" y="3839"/>
                </a:cubicBezTo>
                <a:cubicBezTo>
                  <a:pt x="99179" y="4307"/>
                  <a:pt x="101972" y="5245"/>
                  <a:pt x="104766" y="6651"/>
                </a:cubicBezTo>
                <a:lnTo>
                  <a:pt x="97316" y="44148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4" name="Freihandform 63">
            <a:extLst>
              <a:ext uri="{FF2B5EF4-FFF2-40B4-BE49-F238E27FC236}">
                <a16:creationId xmlns:a16="http://schemas.microsoft.com/office/drawing/2014/main" id="{524EB27A-2164-0F82-39DE-EB23A41870BA}"/>
              </a:ext>
            </a:extLst>
          </p:cNvPr>
          <p:cNvSpPr/>
          <p:nvPr/>
        </p:nvSpPr>
        <p:spPr>
          <a:xfrm>
            <a:off x="8057273" y="502784"/>
            <a:ext cx="151387" cy="245139"/>
          </a:xfrm>
          <a:custGeom>
            <a:avLst/>
            <a:gdLst>
              <a:gd name="connsiteX0" fmla="*/ 150456 w 151387"/>
              <a:gd name="connsiteY0" fmla="*/ 235765 h 245139"/>
              <a:gd name="connsiteX1" fmla="*/ 136488 w 151387"/>
              <a:gd name="connsiteY1" fmla="*/ 239515 h 245139"/>
              <a:gd name="connsiteX2" fmla="*/ 119725 w 151387"/>
              <a:gd name="connsiteY2" fmla="*/ 242327 h 245139"/>
              <a:gd name="connsiteX3" fmla="*/ 102031 w 151387"/>
              <a:gd name="connsiteY3" fmla="*/ 244202 h 245139"/>
              <a:gd name="connsiteX4" fmla="*/ 84337 w 151387"/>
              <a:gd name="connsiteY4" fmla="*/ 245139 h 245139"/>
              <a:gd name="connsiteX5" fmla="*/ 48950 w 151387"/>
              <a:gd name="connsiteY5" fmla="*/ 239046 h 245139"/>
              <a:gd name="connsiteX6" fmla="*/ 22409 w 151387"/>
              <a:gd name="connsiteY6" fmla="*/ 222172 h 245139"/>
              <a:gd name="connsiteX7" fmla="*/ 5647 w 151387"/>
              <a:gd name="connsiteY7" fmla="*/ 195455 h 245139"/>
              <a:gd name="connsiteX8" fmla="*/ 59 w 151387"/>
              <a:gd name="connsiteY8" fmla="*/ 160301 h 245139"/>
              <a:gd name="connsiteX9" fmla="*/ 5181 w 151387"/>
              <a:gd name="connsiteY9" fmla="*/ 124210 h 245139"/>
              <a:gd name="connsiteX10" fmla="*/ 19150 w 151387"/>
              <a:gd name="connsiteY10" fmla="*/ 97025 h 245139"/>
              <a:gd name="connsiteX11" fmla="*/ 41965 w 151387"/>
              <a:gd name="connsiteY11" fmla="*/ 80151 h 245139"/>
              <a:gd name="connsiteX12" fmla="*/ 72697 w 151387"/>
              <a:gd name="connsiteY12" fmla="*/ 74057 h 245139"/>
              <a:gd name="connsiteX13" fmla="*/ 89925 w 151387"/>
              <a:gd name="connsiteY13" fmla="*/ 75932 h 245139"/>
              <a:gd name="connsiteX14" fmla="*/ 105291 w 151387"/>
              <a:gd name="connsiteY14" fmla="*/ 81088 h 245139"/>
              <a:gd name="connsiteX15" fmla="*/ 105291 w 151387"/>
              <a:gd name="connsiteY15" fmla="*/ 7499 h 245139"/>
              <a:gd name="connsiteX16" fmla="*/ 151388 w 151387"/>
              <a:gd name="connsiteY16" fmla="*/ 0 h 245139"/>
              <a:gd name="connsiteX17" fmla="*/ 150456 w 151387"/>
              <a:gd name="connsiteY17" fmla="*/ 235765 h 245139"/>
              <a:gd name="connsiteX18" fmla="*/ 46622 w 151387"/>
              <a:gd name="connsiteY18" fmla="*/ 157958 h 245139"/>
              <a:gd name="connsiteX19" fmla="*/ 56400 w 151387"/>
              <a:gd name="connsiteY19" fmla="*/ 192174 h 245139"/>
              <a:gd name="connsiteX20" fmla="*/ 84803 w 151387"/>
              <a:gd name="connsiteY20" fmla="*/ 205298 h 245139"/>
              <a:gd name="connsiteX21" fmla="*/ 95978 w 151387"/>
              <a:gd name="connsiteY21" fmla="*/ 204830 h 245139"/>
              <a:gd name="connsiteX22" fmla="*/ 104825 w 151387"/>
              <a:gd name="connsiteY22" fmla="*/ 203892 h 245139"/>
              <a:gd name="connsiteX23" fmla="*/ 104825 w 151387"/>
              <a:gd name="connsiteY23" fmla="*/ 119992 h 245139"/>
              <a:gd name="connsiteX24" fmla="*/ 93650 w 151387"/>
              <a:gd name="connsiteY24" fmla="*/ 115304 h 245139"/>
              <a:gd name="connsiteX25" fmla="*/ 79681 w 151387"/>
              <a:gd name="connsiteY25" fmla="*/ 113430 h 245139"/>
              <a:gd name="connsiteX26" fmla="*/ 46622 w 151387"/>
              <a:gd name="connsiteY26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387" h="245139">
                <a:moveTo>
                  <a:pt x="150456" y="235765"/>
                </a:moveTo>
                <a:cubicBezTo>
                  <a:pt x="146266" y="237171"/>
                  <a:pt x="141610" y="238108"/>
                  <a:pt x="136488" y="239515"/>
                </a:cubicBezTo>
                <a:cubicBezTo>
                  <a:pt x="131366" y="240921"/>
                  <a:pt x="125313" y="241389"/>
                  <a:pt x="119725" y="242327"/>
                </a:cubicBezTo>
                <a:cubicBezTo>
                  <a:pt x="114138" y="243264"/>
                  <a:pt x="108084" y="243733"/>
                  <a:pt x="102031" y="244202"/>
                </a:cubicBezTo>
                <a:cubicBezTo>
                  <a:pt x="95978" y="244671"/>
                  <a:pt x="89925" y="245139"/>
                  <a:pt x="84337" y="245139"/>
                </a:cubicBezTo>
                <a:cubicBezTo>
                  <a:pt x="72231" y="245139"/>
                  <a:pt x="60125" y="243264"/>
                  <a:pt x="48950" y="239046"/>
                </a:cubicBezTo>
                <a:cubicBezTo>
                  <a:pt x="39172" y="235296"/>
                  <a:pt x="29859" y="229672"/>
                  <a:pt x="22409" y="222172"/>
                </a:cubicBezTo>
                <a:cubicBezTo>
                  <a:pt x="14959" y="214673"/>
                  <a:pt x="9372" y="205298"/>
                  <a:pt x="5647" y="195455"/>
                </a:cubicBezTo>
                <a:cubicBezTo>
                  <a:pt x="1922" y="184206"/>
                  <a:pt x="-407" y="172019"/>
                  <a:pt x="59" y="160301"/>
                </a:cubicBezTo>
                <a:cubicBezTo>
                  <a:pt x="59" y="148115"/>
                  <a:pt x="1456" y="135928"/>
                  <a:pt x="5181" y="124210"/>
                </a:cubicBezTo>
                <a:cubicBezTo>
                  <a:pt x="7975" y="114367"/>
                  <a:pt x="12631" y="104993"/>
                  <a:pt x="19150" y="97025"/>
                </a:cubicBezTo>
                <a:cubicBezTo>
                  <a:pt x="25203" y="89525"/>
                  <a:pt x="33119" y="83900"/>
                  <a:pt x="41965" y="80151"/>
                </a:cubicBezTo>
                <a:cubicBezTo>
                  <a:pt x="51744" y="75932"/>
                  <a:pt x="61987" y="74057"/>
                  <a:pt x="72697" y="74057"/>
                </a:cubicBezTo>
                <a:cubicBezTo>
                  <a:pt x="78284" y="74057"/>
                  <a:pt x="84337" y="74526"/>
                  <a:pt x="89925" y="75932"/>
                </a:cubicBezTo>
                <a:cubicBezTo>
                  <a:pt x="95047" y="77338"/>
                  <a:pt x="100169" y="79213"/>
                  <a:pt x="105291" y="81088"/>
                </a:cubicBezTo>
                <a:lnTo>
                  <a:pt x="105291" y="7499"/>
                </a:lnTo>
                <a:lnTo>
                  <a:pt x="151388" y="0"/>
                </a:lnTo>
                <a:lnTo>
                  <a:pt x="150456" y="235765"/>
                </a:lnTo>
                <a:close/>
                <a:moveTo>
                  <a:pt x="46622" y="157958"/>
                </a:moveTo>
                <a:cubicBezTo>
                  <a:pt x="46156" y="170144"/>
                  <a:pt x="49415" y="182331"/>
                  <a:pt x="56400" y="192174"/>
                </a:cubicBezTo>
                <a:cubicBezTo>
                  <a:pt x="62919" y="201080"/>
                  <a:pt x="73628" y="205767"/>
                  <a:pt x="84803" y="205298"/>
                </a:cubicBezTo>
                <a:cubicBezTo>
                  <a:pt x="88994" y="205298"/>
                  <a:pt x="92719" y="205298"/>
                  <a:pt x="95978" y="204830"/>
                </a:cubicBezTo>
                <a:cubicBezTo>
                  <a:pt x="99238" y="204361"/>
                  <a:pt x="102497" y="204361"/>
                  <a:pt x="104825" y="203892"/>
                </a:cubicBezTo>
                <a:lnTo>
                  <a:pt x="104825" y="119992"/>
                </a:lnTo>
                <a:cubicBezTo>
                  <a:pt x="101566" y="117648"/>
                  <a:pt x="97375" y="116242"/>
                  <a:pt x="93650" y="115304"/>
                </a:cubicBezTo>
                <a:cubicBezTo>
                  <a:pt x="88994" y="113898"/>
                  <a:pt x="84337" y="113430"/>
                  <a:pt x="79681" y="113430"/>
                </a:cubicBezTo>
                <a:cubicBezTo>
                  <a:pt x="57331" y="113430"/>
                  <a:pt x="46622" y="128429"/>
                  <a:pt x="46622" y="157958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5" name="Freihandform 64">
            <a:extLst>
              <a:ext uri="{FF2B5EF4-FFF2-40B4-BE49-F238E27FC236}">
                <a16:creationId xmlns:a16="http://schemas.microsoft.com/office/drawing/2014/main" id="{46D4C221-D75C-0320-B743-23C48CF6424D}"/>
              </a:ext>
            </a:extLst>
          </p:cNvPr>
          <p:cNvSpPr/>
          <p:nvPr/>
        </p:nvSpPr>
        <p:spPr>
          <a:xfrm>
            <a:off x="8288748" y="528563"/>
            <a:ext cx="142481" cy="215141"/>
          </a:xfrm>
          <a:custGeom>
            <a:avLst/>
            <a:gdLst>
              <a:gd name="connsiteX0" fmla="*/ 142482 w 142481"/>
              <a:gd name="connsiteY0" fmla="*/ 173425 h 215141"/>
              <a:gd name="connsiteX1" fmla="*/ 142482 w 142481"/>
              <a:gd name="connsiteY1" fmla="*/ 215141 h 215141"/>
              <a:gd name="connsiteX2" fmla="*/ 0 w 142481"/>
              <a:gd name="connsiteY2" fmla="*/ 215141 h 215141"/>
              <a:gd name="connsiteX3" fmla="*/ 0 w 142481"/>
              <a:gd name="connsiteY3" fmla="*/ 0 h 215141"/>
              <a:gd name="connsiteX4" fmla="*/ 47960 w 142481"/>
              <a:gd name="connsiteY4" fmla="*/ 0 h 215141"/>
              <a:gd name="connsiteX5" fmla="*/ 47960 w 142481"/>
              <a:gd name="connsiteY5" fmla="*/ 173425 h 215141"/>
              <a:gd name="connsiteX6" fmla="*/ 142482 w 142481"/>
              <a:gd name="connsiteY6" fmla="*/ 173425 h 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81" h="215141">
                <a:moveTo>
                  <a:pt x="142482" y="173425"/>
                </a:moveTo>
                <a:lnTo>
                  <a:pt x="142482" y="215141"/>
                </a:lnTo>
                <a:lnTo>
                  <a:pt x="0" y="215141"/>
                </a:lnTo>
                <a:lnTo>
                  <a:pt x="0" y="0"/>
                </a:lnTo>
                <a:lnTo>
                  <a:pt x="47960" y="0"/>
                </a:lnTo>
                <a:lnTo>
                  <a:pt x="47960" y="173425"/>
                </a:lnTo>
                <a:lnTo>
                  <a:pt x="142482" y="173425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6" name="Freihandform 65">
            <a:extLst>
              <a:ext uri="{FF2B5EF4-FFF2-40B4-BE49-F238E27FC236}">
                <a16:creationId xmlns:a16="http://schemas.microsoft.com/office/drawing/2014/main" id="{88E9E255-B564-EA3D-1991-EFC921C4700B}"/>
              </a:ext>
            </a:extLst>
          </p:cNvPr>
          <p:cNvSpPr/>
          <p:nvPr/>
        </p:nvSpPr>
        <p:spPr>
          <a:xfrm>
            <a:off x="8448414" y="505713"/>
            <a:ext cx="55497" cy="237991"/>
          </a:xfrm>
          <a:custGeom>
            <a:avLst/>
            <a:gdLst>
              <a:gd name="connsiteX0" fmla="*/ 55454 w 55497"/>
              <a:gd name="connsiteY0" fmla="*/ 27537 h 237991"/>
              <a:gd name="connsiteX1" fmla="*/ 47072 w 55497"/>
              <a:gd name="connsiteY1" fmla="*/ 47692 h 237991"/>
              <a:gd name="connsiteX2" fmla="*/ 8425 w 55497"/>
              <a:gd name="connsiteY2" fmla="*/ 47692 h 237991"/>
              <a:gd name="connsiteX3" fmla="*/ 44 w 55497"/>
              <a:gd name="connsiteY3" fmla="*/ 27537 h 237991"/>
              <a:gd name="connsiteX4" fmla="*/ 8425 w 55497"/>
              <a:gd name="connsiteY4" fmla="*/ 7382 h 237991"/>
              <a:gd name="connsiteX5" fmla="*/ 47072 w 55497"/>
              <a:gd name="connsiteY5" fmla="*/ 7382 h 237991"/>
              <a:gd name="connsiteX6" fmla="*/ 55454 w 55497"/>
              <a:gd name="connsiteY6" fmla="*/ 27537 h 237991"/>
              <a:gd name="connsiteX7" fmla="*/ 51263 w 55497"/>
              <a:gd name="connsiteY7" fmla="*/ 237991 h 237991"/>
              <a:gd name="connsiteX8" fmla="*/ 5166 w 55497"/>
              <a:gd name="connsiteY8" fmla="*/ 237991 h 237991"/>
              <a:gd name="connsiteX9" fmla="*/ 5166 w 55497"/>
              <a:gd name="connsiteY9" fmla="*/ 74878 h 237991"/>
              <a:gd name="connsiteX10" fmla="*/ 51263 w 55497"/>
              <a:gd name="connsiteY10" fmla="*/ 74878 h 237991"/>
              <a:gd name="connsiteX11" fmla="*/ 51263 w 55497"/>
              <a:gd name="connsiteY11" fmla="*/ 237991 h 23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97" h="237991">
                <a:moveTo>
                  <a:pt x="55454" y="27537"/>
                </a:moveTo>
                <a:cubicBezTo>
                  <a:pt x="55919" y="35037"/>
                  <a:pt x="52660" y="42536"/>
                  <a:pt x="47072" y="47692"/>
                </a:cubicBezTo>
                <a:cubicBezTo>
                  <a:pt x="35897" y="57535"/>
                  <a:pt x="19600" y="57535"/>
                  <a:pt x="8425" y="47692"/>
                </a:cubicBezTo>
                <a:cubicBezTo>
                  <a:pt x="2838" y="42536"/>
                  <a:pt x="44" y="35037"/>
                  <a:pt x="44" y="27537"/>
                </a:cubicBezTo>
                <a:cubicBezTo>
                  <a:pt x="-422" y="20038"/>
                  <a:pt x="2838" y="12538"/>
                  <a:pt x="8425" y="7382"/>
                </a:cubicBezTo>
                <a:cubicBezTo>
                  <a:pt x="19600" y="-2461"/>
                  <a:pt x="35897" y="-2461"/>
                  <a:pt x="47072" y="7382"/>
                </a:cubicBezTo>
                <a:cubicBezTo>
                  <a:pt x="52660" y="13007"/>
                  <a:pt x="55919" y="20038"/>
                  <a:pt x="55454" y="27537"/>
                </a:cubicBezTo>
                <a:close/>
                <a:moveTo>
                  <a:pt x="51263" y="237991"/>
                </a:moveTo>
                <a:lnTo>
                  <a:pt x="5166" y="237991"/>
                </a:lnTo>
                <a:lnTo>
                  <a:pt x="5166" y="74878"/>
                </a:lnTo>
                <a:lnTo>
                  <a:pt x="51263" y="74878"/>
                </a:lnTo>
                <a:lnTo>
                  <a:pt x="51263" y="237991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7" name="Freihandform 66">
            <a:extLst>
              <a:ext uri="{FF2B5EF4-FFF2-40B4-BE49-F238E27FC236}">
                <a16:creationId xmlns:a16="http://schemas.microsoft.com/office/drawing/2014/main" id="{9400AC44-A60C-18AA-C418-558925AB84AE}"/>
              </a:ext>
            </a:extLst>
          </p:cNvPr>
          <p:cNvSpPr/>
          <p:nvPr/>
        </p:nvSpPr>
        <p:spPr>
          <a:xfrm>
            <a:off x="8528546" y="502784"/>
            <a:ext cx="110819" cy="240920"/>
          </a:xfrm>
          <a:custGeom>
            <a:avLst/>
            <a:gdLst>
              <a:gd name="connsiteX0" fmla="*/ 70310 w 110819"/>
              <a:gd name="connsiteY0" fmla="*/ 0 h 240920"/>
              <a:gd name="connsiteX1" fmla="*/ 94057 w 110819"/>
              <a:gd name="connsiteY1" fmla="*/ 2812 h 240920"/>
              <a:gd name="connsiteX2" fmla="*/ 110819 w 110819"/>
              <a:gd name="connsiteY2" fmla="*/ 7968 h 240920"/>
              <a:gd name="connsiteX3" fmla="*/ 101972 w 110819"/>
              <a:gd name="connsiteY3" fmla="*/ 44997 h 240920"/>
              <a:gd name="connsiteX4" fmla="*/ 88469 w 110819"/>
              <a:gd name="connsiteY4" fmla="*/ 40778 h 240920"/>
              <a:gd name="connsiteX5" fmla="*/ 74966 w 110819"/>
              <a:gd name="connsiteY5" fmla="*/ 39372 h 240920"/>
              <a:gd name="connsiteX6" fmla="*/ 60997 w 110819"/>
              <a:gd name="connsiteY6" fmla="*/ 41716 h 240920"/>
              <a:gd name="connsiteX7" fmla="*/ 52150 w 110819"/>
              <a:gd name="connsiteY7" fmla="*/ 47809 h 240920"/>
              <a:gd name="connsiteX8" fmla="*/ 47494 w 110819"/>
              <a:gd name="connsiteY8" fmla="*/ 57652 h 240920"/>
              <a:gd name="connsiteX9" fmla="*/ 46097 w 110819"/>
              <a:gd name="connsiteY9" fmla="*/ 69839 h 240920"/>
              <a:gd name="connsiteX10" fmla="*/ 46097 w 110819"/>
              <a:gd name="connsiteY10" fmla="*/ 77807 h 240920"/>
              <a:gd name="connsiteX11" fmla="*/ 102904 w 110819"/>
              <a:gd name="connsiteY11" fmla="*/ 77807 h 240920"/>
              <a:gd name="connsiteX12" fmla="*/ 102904 w 110819"/>
              <a:gd name="connsiteY12" fmla="*/ 116242 h 240920"/>
              <a:gd name="connsiteX13" fmla="*/ 46097 w 110819"/>
              <a:gd name="connsiteY13" fmla="*/ 116242 h 240920"/>
              <a:gd name="connsiteX14" fmla="*/ 46097 w 110819"/>
              <a:gd name="connsiteY14" fmla="*/ 240921 h 240920"/>
              <a:gd name="connsiteX15" fmla="*/ 0 w 110819"/>
              <a:gd name="connsiteY15" fmla="*/ 240921 h 240920"/>
              <a:gd name="connsiteX16" fmla="*/ 0 w 110819"/>
              <a:gd name="connsiteY16" fmla="*/ 68901 h 240920"/>
              <a:gd name="connsiteX17" fmla="*/ 17694 w 110819"/>
              <a:gd name="connsiteY17" fmla="*/ 18749 h 240920"/>
              <a:gd name="connsiteX18" fmla="*/ 70310 w 110819"/>
              <a:gd name="connsiteY18" fmla="*/ 0 h 2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19" h="240920">
                <a:moveTo>
                  <a:pt x="70310" y="0"/>
                </a:moveTo>
                <a:cubicBezTo>
                  <a:pt x="78225" y="0"/>
                  <a:pt x="86141" y="937"/>
                  <a:pt x="94057" y="2812"/>
                </a:cubicBezTo>
                <a:cubicBezTo>
                  <a:pt x="99644" y="4218"/>
                  <a:pt x="105232" y="5625"/>
                  <a:pt x="110819" y="7968"/>
                </a:cubicBezTo>
                <a:lnTo>
                  <a:pt x="101972" y="44997"/>
                </a:lnTo>
                <a:cubicBezTo>
                  <a:pt x="97782" y="43122"/>
                  <a:pt x="93125" y="41716"/>
                  <a:pt x="88469" y="40778"/>
                </a:cubicBezTo>
                <a:cubicBezTo>
                  <a:pt x="84278" y="39841"/>
                  <a:pt x="79622" y="39372"/>
                  <a:pt x="74966" y="39372"/>
                </a:cubicBezTo>
                <a:cubicBezTo>
                  <a:pt x="70310" y="39372"/>
                  <a:pt x="65653" y="39841"/>
                  <a:pt x="60997" y="41716"/>
                </a:cubicBezTo>
                <a:cubicBezTo>
                  <a:pt x="57738" y="43122"/>
                  <a:pt x="54478" y="44997"/>
                  <a:pt x="52150" y="47809"/>
                </a:cubicBezTo>
                <a:cubicBezTo>
                  <a:pt x="49822" y="50621"/>
                  <a:pt x="48425" y="53903"/>
                  <a:pt x="47494" y="57652"/>
                </a:cubicBezTo>
                <a:cubicBezTo>
                  <a:pt x="46563" y="61402"/>
                  <a:pt x="46097" y="65620"/>
                  <a:pt x="46097" y="69839"/>
                </a:cubicBezTo>
                <a:lnTo>
                  <a:pt x="46097" y="77807"/>
                </a:lnTo>
                <a:lnTo>
                  <a:pt x="102904" y="77807"/>
                </a:lnTo>
                <a:lnTo>
                  <a:pt x="102904" y="116242"/>
                </a:lnTo>
                <a:lnTo>
                  <a:pt x="46097" y="116242"/>
                </a:lnTo>
                <a:lnTo>
                  <a:pt x="46097" y="240921"/>
                </a:lnTo>
                <a:lnTo>
                  <a:pt x="0" y="240921"/>
                </a:lnTo>
                <a:lnTo>
                  <a:pt x="0" y="68901"/>
                </a:lnTo>
                <a:cubicBezTo>
                  <a:pt x="0" y="47809"/>
                  <a:pt x="6053" y="30935"/>
                  <a:pt x="17694" y="18749"/>
                </a:cubicBezTo>
                <a:cubicBezTo>
                  <a:pt x="29335" y="6093"/>
                  <a:pt x="47028" y="0"/>
                  <a:pt x="7031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8" name="Freihandform 67">
            <a:extLst>
              <a:ext uri="{FF2B5EF4-FFF2-40B4-BE49-F238E27FC236}">
                <a16:creationId xmlns:a16="http://schemas.microsoft.com/office/drawing/2014/main" id="{BAA73E41-683B-2753-3C28-B2F5B19475D9}"/>
              </a:ext>
            </a:extLst>
          </p:cNvPr>
          <p:cNvSpPr/>
          <p:nvPr/>
        </p:nvSpPr>
        <p:spPr>
          <a:xfrm>
            <a:off x="8640238" y="576372"/>
            <a:ext cx="152318" cy="171609"/>
          </a:xfrm>
          <a:custGeom>
            <a:avLst/>
            <a:gdLst>
              <a:gd name="connsiteX0" fmla="*/ 58 w 152318"/>
              <a:gd name="connsiteY0" fmla="*/ 87181 h 171609"/>
              <a:gd name="connsiteX1" fmla="*/ 6577 w 152318"/>
              <a:gd name="connsiteY1" fmla="*/ 49215 h 171609"/>
              <a:gd name="connsiteX2" fmla="*/ 24271 w 152318"/>
              <a:gd name="connsiteY2" fmla="*/ 22030 h 171609"/>
              <a:gd name="connsiteX3" fmla="*/ 48949 w 152318"/>
              <a:gd name="connsiteY3" fmla="*/ 5625 h 171609"/>
              <a:gd name="connsiteX4" fmla="*/ 77818 w 152318"/>
              <a:gd name="connsiteY4" fmla="*/ 0 h 171609"/>
              <a:gd name="connsiteX5" fmla="*/ 132297 w 152318"/>
              <a:gd name="connsiteY5" fmla="*/ 21092 h 171609"/>
              <a:gd name="connsiteX6" fmla="*/ 152318 w 152318"/>
              <a:gd name="connsiteY6" fmla="*/ 83432 h 171609"/>
              <a:gd name="connsiteX7" fmla="*/ 151853 w 152318"/>
              <a:gd name="connsiteY7" fmla="*/ 92337 h 171609"/>
              <a:gd name="connsiteX8" fmla="*/ 151387 w 152318"/>
              <a:gd name="connsiteY8" fmla="*/ 100774 h 171609"/>
              <a:gd name="connsiteX9" fmla="*/ 47087 w 152318"/>
              <a:gd name="connsiteY9" fmla="*/ 100774 h 171609"/>
              <a:gd name="connsiteX10" fmla="*/ 60590 w 152318"/>
              <a:gd name="connsiteY10" fmla="*/ 123273 h 171609"/>
              <a:gd name="connsiteX11" fmla="*/ 92253 w 152318"/>
              <a:gd name="connsiteY11" fmla="*/ 131710 h 171609"/>
              <a:gd name="connsiteX12" fmla="*/ 116931 w 152318"/>
              <a:gd name="connsiteY12" fmla="*/ 129366 h 171609"/>
              <a:gd name="connsiteX13" fmla="*/ 136953 w 152318"/>
              <a:gd name="connsiteY13" fmla="*/ 123741 h 171609"/>
              <a:gd name="connsiteX14" fmla="*/ 143006 w 152318"/>
              <a:gd name="connsiteY14" fmla="*/ 161239 h 171609"/>
              <a:gd name="connsiteX15" fmla="*/ 133228 w 152318"/>
              <a:gd name="connsiteY15" fmla="*/ 164989 h 171609"/>
              <a:gd name="connsiteX16" fmla="*/ 119259 w 152318"/>
              <a:gd name="connsiteY16" fmla="*/ 168270 h 171609"/>
              <a:gd name="connsiteX17" fmla="*/ 102962 w 152318"/>
              <a:gd name="connsiteY17" fmla="*/ 170613 h 171609"/>
              <a:gd name="connsiteX18" fmla="*/ 85734 w 152318"/>
              <a:gd name="connsiteY18" fmla="*/ 171551 h 171609"/>
              <a:gd name="connsiteX19" fmla="*/ 47552 w 152318"/>
              <a:gd name="connsiteY19" fmla="*/ 164989 h 171609"/>
              <a:gd name="connsiteX20" fmla="*/ 20546 w 152318"/>
              <a:gd name="connsiteY20" fmla="*/ 147177 h 171609"/>
              <a:gd name="connsiteX21" fmla="*/ 4715 w 152318"/>
              <a:gd name="connsiteY21" fmla="*/ 120460 h 171609"/>
              <a:gd name="connsiteX22" fmla="*/ 58 w 152318"/>
              <a:gd name="connsiteY22" fmla="*/ 87181 h 171609"/>
              <a:gd name="connsiteX23" fmla="*/ 108084 w 152318"/>
              <a:gd name="connsiteY23" fmla="*/ 69370 h 171609"/>
              <a:gd name="connsiteX24" fmla="*/ 106221 w 152318"/>
              <a:gd name="connsiteY24" fmla="*/ 57652 h 171609"/>
              <a:gd name="connsiteX25" fmla="*/ 101100 w 152318"/>
              <a:gd name="connsiteY25" fmla="*/ 47809 h 171609"/>
              <a:gd name="connsiteX26" fmla="*/ 92253 w 152318"/>
              <a:gd name="connsiteY26" fmla="*/ 40778 h 171609"/>
              <a:gd name="connsiteX27" fmla="*/ 78750 w 152318"/>
              <a:gd name="connsiteY27" fmla="*/ 37966 h 171609"/>
              <a:gd name="connsiteX28" fmla="*/ 65246 w 152318"/>
              <a:gd name="connsiteY28" fmla="*/ 40778 h 171609"/>
              <a:gd name="connsiteX29" fmla="*/ 55934 w 152318"/>
              <a:gd name="connsiteY29" fmla="*/ 47809 h 171609"/>
              <a:gd name="connsiteX30" fmla="*/ 50346 w 152318"/>
              <a:gd name="connsiteY30" fmla="*/ 58121 h 171609"/>
              <a:gd name="connsiteX31" fmla="*/ 47552 w 152318"/>
              <a:gd name="connsiteY31" fmla="*/ 69839 h 171609"/>
              <a:gd name="connsiteX32" fmla="*/ 108084 w 152318"/>
              <a:gd name="connsiteY32" fmla="*/ 69370 h 1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318" h="171609">
                <a:moveTo>
                  <a:pt x="58" y="87181"/>
                </a:moveTo>
                <a:cubicBezTo>
                  <a:pt x="-407" y="74057"/>
                  <a:pt x="1921" y="61402"/>
                  <a:pt x="6577" y="49215"/>
                </a:cubicBezTo>
                <a:cubicBezTo>
                  <a:pt x="10768" y="38904"/>
                  <a:pt x="16355" y="29998"/>
                  <a:pt x="24271" y="22030"/>
                </a:cubicBezTo>
                <a:cubicBezTo>
                  <a:pt x="31256" y="14999"/>
                  <a:pt x="39637" y="9374"/>
                  <a:pt x="48949" y="5625"/>
                </a:cubicBezTo>
                <a:cubicBezTo>
                  <a:pt x="58262" y="1875"/>
                  <a:pt x="68040" y="0"/>
                  <a:pt x="77818" y="0"/>
                </a:cubicBezTo>
                <a:cubicBezTo>
                  <a:pt x="100634" y="0"/>
                  <a:pt x="118793" y="7031"/>
                  <a:pt x="132297" y="21092"/>
                </a:cubicBezTo>
                <a:cubicBezTo>
                  <a:pt x="145800" y="35154"/>
                  <a:pt x="152318" y="56246"/>
                  <a:pt x="152318" y="83432"/>
                </a:cubicBezTo>
                <a:cubicBezTo>
                  <a:pt x="152318" y="86244"/>
                  <a:pt x="152318" y="89056"/>
                  <a:pt x="151853" y="92337"/>
                </a:cubicBezTo>
                <a:cubicBezTo>
                  <a:pt x="151387" y="95618"/>
                  <a:pt x="151387" y="98431"/>
                  <a:pt x="151387" y="100774"/>
                </a:cubicBezTo>
                <a:lnTo>
                  <a:pt x="47087" y="100774"/>
                </a:lnTo>
                <a:cubicBezTo>
                  <a:pt x="48018" y="110149"/>
                  <a:pt x="52674" y="118117"/>
                  <a:pt x="60590" y="123273"/>
                </a:cubicBezTo>
                <a:cubicBezTo>
                  <a:pt x="69902" y="129366"/>
                  <a:pt x="81078" y="132178"/>
                  <a:pt x="92253" y="131710"/>
                </a:cubicBezTo>
                <a:cubicBezTo>
                  <a:pt x="100634" y="131710"/>
                  <a:pt x="109015" y="130772"/>
                  <a:pt x="116931" y="129366"/>
                </a:cubicBezTo>
                <a:cubicBezTo>
                  <a:pt x="123915" y="128429"/>
                  <a:pt x="130434" y="126085"/>
                  <a:pt x="136953" y="123741"/>
                </a:cubicBezTo>
                <a:lnTo>
                  <a:pt x="143006" y="161239"/>
                </a:lnTo>
                <a:cubicBezTo>
                  <a:pt x="139747" y="162645"/>
                  <a:pt x="136487" y="164051"/>
                  <a:pt x="133228" y="164989"/>
                </a:cubicBezTo>
                <a:cubicBezTo>
                  <a:pt x="128571" y="166395"/>
                  <a:pt x="123915" y="167332"/>
                  <a:pt x="119259" y="168270"/>
                </a:cubicBezTo>
                <a:cubicBezTo>
                  <a:pt x="114137" y="169207"/>
                  <a:pt x="109015" y="170144"/>
                  <a:pt x="102962" y="170613"/>
                </a:cubicBezTo>
                <a:cubicBezTo>
                  <a:pt x="97375" y="171082"/>
                  <a:pt x="91321" y="171551"/>
                  <a:pt x="85734" y="171551"/>
                </a:cubicBezTo>
                <a:cubicBezTo>
                  <a:pt x="72696" y="172019"/>
                  <a:pt x="59659" y="169676"/>
                  <a:pt x="47552" y="164989"/>
                </a:cubicBezTo>
                <a:cubicBezTo>
                  <a:pt x="37309" y="161239"/>
                  <a:pt x="28462" y="155145"/>
                  <a:pt x="20546" y="147177"/>
                </a:cubicBezTo>
                <a:cubicBezTo>
                  <a:pt x="13562" y="139678"/>
                  <a:pt x="7974" y="130303"/>
                  <a:pt x="4715" y="120460"/>
                </a:cubicBezTo>
                <a:cubicBezTo>
                  <a:pt x="1455" y="109680"/>
                  <a:pt x="58" y="98431"/>
                  <a:pt x="58" y="87181"/>
                </a:cubicBezTo>
                <a:close/>
                <a:moveTo>
                  <a:pt x="108084" y="69370"/>
                </a:moveTo>
                <a:cubicBezTo>
                  <a:pt x="108084" y="65620"/>
                  <a:pt x="107153" y="61402"/>
                  <a:pt x="106221" y="57652"/>
                </a:cubicBezTo>
                <a:cubicBezTo>
                  <a:pt x="105290" y="53903"/>
                  <a:pt x="103428" y="50621"/>
                  <a:pt x="101100" y="47809"/>
                </a:cubicBezTo>
                <a:cubicBezTo>
                  <a:pt x="98771" y="44997"/>
                  <a:pt x="95512" y="42185"/>
                  <a:pt x="92253" y="40778"/>
                </a:cubicBezTo>
                <a:cubicBezTo>
                  <a:pt x="88062" y="38904"/>
                  <a:pt x="83406" y="37966"/>
                  <a:pt x="78750" y="37966"/>
                </a:cubicBezTo>
                <a:cubicBezTo>
                  <a:pt x="74093" y="37966"/>
                  <a:pt x="69437" y="38904"/>
                  <a:pt x="65246" y="40778"/>
                </a:cubicBezTo>
                <a:cubicBezTo>
                  <a:pt x="61521" y="42185"/>
                  <a:pt x="58727" y="44997"/>
                  <a:pt x="55934" y="47809"/>
                </a:cubicBezTo>
                <a:cubicBezTo>
                  <a:pt x="53606" y="50621"/>
                  <a:pt x="51277" y="54371"/>
                  <a:pt x="50346" y="58121"/>
                </a:cubicBezTo>
                <a:cubicBezTo>
                  <a:pt x="48949" y="61871"/>
                  <a:pt x="48018" y="65620"/>
                  <a:pt x="47552" y="69839"/>
                </a:cubicBezTo>
                <a:lnTo>
                  <a:pt x="108084" y="69370"/>
                </a:lnTo>
                <a:close/>
              </a:path>
            </a:pathLst>
          </a:custGeom>
          <a:solidFill>
            <a:srgbClr val="FFFFFF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69" name="Grafik 53">
            <a:extLst>
              <a:ext uri="{FF2B5EF4-FFF2-40B4-BE49-F238E27FC236}">
                <a16:creationId xmlns:a16="http://schemas.microsoft.com/office/drawing/2014/main" id="{3FD181B6-45C3-BF8C-EC25-22E6C5AFC411}"/>
              </a:ext>
            </a:extLst>
          </p:cNvPr>
          <p:cNvGrpSpPr/>
          <p:nvPr/>
        </p:nvGrpSpPr>
        <p:grpSpPr>
          <a:xfrm>
            <a:off x="6969628" y="843073"/>
            <a:ext cx="1081185" cy="106398"/>
            <a:chOff x="6969628" y="843073"/>
            <a:chExt cx="1081185" cy="106398"/>
          </a:xfrm>
          <a:solidFill>
            <a:srgbClr val="FFFFFF"/>
          </a:solidFill>
        </p:grpSpPr>
        <p:grpSp>
          <p:nvGrpSpPr>
            <p:cNvPr id="70" name="Grafik 53">
              <a:extLst>
                <a:ext uri="{FF2B5EF4-FFF2-40B4-BE49-F238E27FC236}">
                  <a16:creationId xmlns:a16="http://schemas.microsoft.com/office/drawing/2014/main" id="{B9B22397-F8D4-8EA9-C847-BF55D4419627}"/>
                </a:ext>
              </a:extLst>
            </p:cNvPr>
            <p:cNvGrpSpPr/>
            <p:nvPr/>
          </p:nvGrpSpPr>
          <p:grpSpPr>
            <a:xfrm>
              <a:off x="6969628" y="843073"/>
              <a:ext cx="352013" cy="87181"/>
              <a:chOff x="6969628" y="843073"/>
              <a:chExt cx="352013" cy="87181"/>
            </a:xfrm>
            <a:solidFill>
              <a:srgbClr val="FFFFFF"/>
            </a:solidFill>
          </p:grpSpPr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A4A5D3BB-26CB-FB79-8042-0324883F73AE}"/>
                  </a:ext>
                </a:extLst>
              </p:cNvPr>
              <p:cNvSpPr/>
              <p:nvPr/>
            </p:nvSpPr>
            <p:spPr>
              <a:xfrm>
                <a:off x="6969628" y="852916"/>
                <a:ext cx="58203" cy="76400"/>
              </a:xfrm>
              <a:custGeom>
                <a:avLst/>
                <a:gdLst>
                  <a:gd name="connsiteX0" fmla="*/ 58203 w 58203"/>
                  <a:gd name="connsiteY0" fmla="*/ 0 h 76400"/>
                  <a:gd name="connsiteX1" fmla="*/ 58203 w 58203"/>
                  <a:gd name="connsiteY1" fmla="*/ 9374 h 76400"/>
                  <a:gd name="connsiteX2" fmla="*/ 34456 w 58203"/>
                  <a:gd name="connsiteY2" fmla="*/ 9374 h 76400"/>
                  <a:gd name="connsiteX3" fmla="*/ 34456 w 58203"/>
                  <a:gd name="connsiteY3" fmla="*/ 76401 h 76400"/>
                  <a:gd name="connsiteX4" fmla="*/ 23747 w 58203"/>
                  <a:gd name="connsiteY4" fmla="*/ 76401 h 76400"/>
                  <a:gd name="connsiteX5" fmla="*/ 23747 w 58203"/>
                  <a:gd name="connsiteY5" fmla="*/ 9374 h 76400"/>
                  <a:gd name="connsiteX6" fmla="*/ 0 w 58203"/>
                  <a:gd name="connsiteY6" fmla="*/ 9374 h 76400"/>
                  <a:gd name="connsiteX7" fmla="*/ 0 w 58203"/>
                  <a:gd name="connsiteY7" fmla="*/ 0 h 76400"/>
                  <a:gd name="connsiteX8" fmla="*/ 58203 w 58203"/>
                  <a:gd name="connsiteY8" fmla="*/ 0 h 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03" h="76400">
                    <a:moveTo>
                      <a:pt x="58203" y="0"/>
                    </a:moveTo>
                    <a:lnTo>
                      <a:pt x="58203" y="9374"/>
                    </a:lnTo>
                    <a:lnTo>
                      <a:pt x="34456" y="9374"/>
                    </a:lnTo>
                    <a:lnTo>
                      <a:pt x="34456" y="76401"/>
                    </a:lnTo>
                    <a:lnTo>
                      <a:pt x="23747" y="76401"/>
                    </a:lnTo>
                    <a:lnTo>
                      <a:pt x="23747" y="9374"/>
                    </a:lnTo>
                    <a:lnTo>
                      <a:pt x="0" y="9374"/>
                    </a:lnTo>
                    <a:lnTo>
                      <a:pt x="0" y="0"/>
                    </a:lnTo>
                    <a:lnTo>
                      <a:pt x="58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07B0AA15-9312-015E-5BE4-A9842B749831}"/>
                  </a:ext>
                </a:extLst>
              </p:cNvPr>
              <p:cNvSpPr/>
              <p:nvPr/>
            </p:nvSpPr>
            <p:spPr>
              <a:xfrm>
                <a:off x="7027365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FF6F90B3-4BDA-7510-AA15-0FCDF6E993C5}"/>
                  </a:ext>
                </a:extLst>
              </p:cNvPr>
              <p:cNvSpPr/>
              <p:nvPr/>
            </p:nvSpPr>
            <p:spPr>
              <a:xfrm>
                <a:off x="7088828" y="848697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937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187"/>
                      <a:pt x="7916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0596C3FC-DFF8-DB9A-D4AE-3C7970CB1AB7}"/>
                  </a:ext>
                </a:extLst>
              </p:cNvPr>
              <p:cNvSpPr/>
              <p:nvPr/>
            </p:nvSpPr>
            <p:spPr>
              <a:xfrm>
                <a:off x="7115834" y="843073"/>
                <a:ext cx="19090" cy="87181"/>
              </a:xfrm>
              <a:custGeom>
                <a:avLst/>
                <a:gdLst>
                  <a:gd name="connsiteX0" fmla="*/ 17228 w 19090"/>
                  <a:gd name="connsiteY0" fmla="*/ 87181 h 87181"/>
                  <a:gd name="connsiteX1" fmla="*/ 3725 w 19090"/>
                  <a:gd name="connsiteY1" fmla="*/ 82963 h 87181"/>
                  <a:gd name="connsiteX2" fmla="*/ 0 w 19090"/>
                  <a:gd name="connsiteY2" fmla="*/ 70776 h 87181"/>
                  <a:gd name="connsiteX3" fmla="*/ 0 w 19090"/>
                  <a:gd name="connsiteY3" fmla="*/ 1875 h 87181"/>
                  <a:gd name="connsiteX4" fmla="*/ 10244 w 19090"/>
                  <a:gd name="connsiteY4" fmla="*/ 0 h 87181"/>
                  <a:gd name="connsiteX5" fmla="*/ 10244 w 19090"/>
                  <a:gd name="connsiteY5" fmla="*/ 68901 h 87181"/>
                  <a:gd name="connsiteX6" fmla="*/ 10709 w 19090"/>
                  <a:gd name="connsiteY6" fmla="*/ 73120 h 87181"/>
                  <a:gd name="connsiteX7" fmla="*/ 12106 w 19090"/>
                  <a:gd name="connsiteY7" fmla="*/ 75932 h 87181"/>
                  <a:gd name="connsiteX8" fmla="*/ 14900 w 19090"/>
                  <a:gd name="connsiteY8" fmla="*/ 77338 h 87181"/>
                  <a:gd name="connsiteX9" fmla="*/ 19091 w 19090"/>
                  <a:gd name="connsiteY9" fmla="*/ 78276 h 87181"/>
                  <a:gd name="connsiteX10" fmla="*/ 17228 w 19090"/>
                  <a:gd name="connsiteY10" fmla="*/ 87181 h 8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90" h="87181">
                    <a:moveTo>
                      <a:pt x="17228" y="87181"/>
                    </a:moveTo>
                    <a:cubicBezTo>
                      <a:pt x="11175" y="87181"/>
                      <a:pt x="6519" y="85775"/>
                      <a:pt x="3725" y="82963"/>
                    </a:cubicBezTo>
                    <a:cubicBezTo>
                      <a:pt x="931" y="80619"/>
                      <a:pt x="0" y="76401"/>
                      <a:pt x="0" y="70776"/>
                    </a:cubicBez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68901"/>
                    </a:lnTo>
                    <a:cubicBezTo>
                      <a:pt x="10244" y="70776"/>
                      <a:pt x="10244" y="72182"/>
                      <a:pt x="10709" y="73120"/>
                    </a:cubicBezTo>
                    <a:cubicBezTo>
                      <a:pt x="11175" y="74057"/>
                      <a:pt x="11641" y="74995"/>
                      <a:pt x="12106" y="75932"/>
                    </a:cubicBezTo>
                    <a:cubicBezTo>
                      <a:pt x="12572" y="76401"/>
                      <a:pt x="13503" y="76870"/>
                      <a:pt x="14900" y="77338"/>
                    </a:cubicBezTo>
                    <a:cubicBezTo>
                      <a:pt x="15831" y="77807"/>
                      <a:pt x="17228" y="77807"/>
                      <a:pt x="19091" y="78276"/>
                    </a:cubicBezTo>
                    <a:lnTo>
                      <a:pt x="17228" y="87181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9E195DF4-8691-368C-5072-50A9585608CE}"/>
                  </a:ext>
                </a:extLst>
              </p:cNvPr>
              <p:cNvSpPr/>
              <p:nvPr/>
            </p:nvSpPr>
            <p:spPr>
              <a:xfrm>
                <a:off x="7165191" y="843541"/>
                <a:ext cx="49356" cy="86712"/>
              </a:xfrm>
              <a:custGeom>
                <a:avLst/>
                <a:gdLst>
                  <a:gd name="connsiteX0" fmla="*/ 39113 w 49356"/>
                  <a:gd name="connsiteY0" fmla="*/ 1875 h 86712"/>
                  <a:gd name="connsiteX1" fmla="*/ 49356 w 49356"/>
                  <a:gd name="connsiteY1" fmla="*/ 0 h 86712"/>
                  <a:gd name="connsiteX2" fmla="*/ 49356 w 49356"/>
                  <a:gd name="connsiteY2" fmla="*/ 83900 h 86712"/>
                  <a:gd name="connsiteX3" fmla="*/ 40510 w 49356"/>
                  <a:gd name="connsiteY3" fmla="*/ 85775 h 86712"/>
                  <a:gd name="connsiteX4" fmla="*/ 27938 w 49356"/>
                  <a:gd name="connsiteY4" fmla="*/ 86713 h 86712"/>
                  <a:gd name="connsiteX5" fmla="*/ 16297 w 49356"/>
                  <a:gd name="connsiteY5" fmla="*/ 84838 h 86712"/>
                  <a:gd name="connsiteX6" fmla="*/ 7450 w 49356"/>
                  <a:gd name="connsiteY6" fmla="*/ 78745 h 86712"/>
                  <a:gd name="connsiteX7" fmla="*/ 1863 w 49356"/>
                  <a:gd name="connsiteY7" fmla="*/ 69370 h 86712"/>
                  <a:gd name="connsiteX8" fmla="*/ 0 w 49356"/>
                  <a:gd name="connsiteY8" fmla="*/ 56715 h 86712"/>
                  <a:gd name="connsiteX9" fmla="*/ 1863 w 49356"/>
                  <a:gd name="connsiteY9" fmla="*/ 44528 h 86712"/>
                  <a:gd name="connsiteX10" fmla="*/ 6984 w 49356"/>
                  <a:gd name="connsiteY10" fmla="*/ 35154 h 86712"/>
                  <a:gd name="connsiteX11" fmla="*/ 14900 w 49356"/>
                  <a:gd name="connsiteY11" fmla="*/ 29060 h 86712"/>
                  <a:gd name="connsiteX12" fmla="*/ 25609 w 49356"/>
                  <a:gd name="connsiteY12" fmla="*/ 26717 h 86712"/>
                  <a:gd name="connsiteX13" fmla="*/ 34456 w 49356"/>
                  <a:gd name="connsiteY13" fmla="*/ 28123 h 86712"/>
                  <a:gd name="connsiteX14" fmla="*/ 40044 w 49356"/>
                  <a:gd name="connsiteY14" fmla="*/ 30467 h 86712"/>
                  <a:gd name="connsiteX15" fmla="*/ 40044 w 49356"/>
                  <a:gd name="connsiteY15" fmla="*/ 1875 h 86712"/>
                  <a:gd name="connsiteX16" fmla="*/ 39113 w 49356"/>
                  <a:gd name="connsiteY16" fmla="*/ 40778 h 86712"/>
                  <a:gd name="connsiteX17" fmla="*/ 33525 w 49356"/>
                  <a:gd name="connsiteY17" fmla="*/ 37966 h 86712"/>
                  <a:gd name="connsiteX18" fmla="*/ 26075 w 49356"/>
                  <a:gd name="connsiteY18" fmla="*/ 36560 h 86712"/>
                  <a:gd name="connsiteX19" fmla="*/ 18625 w 49356"/>
                  <a:gd name="connsiteY19" fmla="*/ 37966 h 86712"/>
                  <a:gd name="connsiteX20" fmla="*/ 13503 w 49356"/>
                  <a:gd name="connsiteY20" fmla="*/ 42185 h 86712"/>
                  <a:gd name="connsiteX21" fmla="*/ 10709 w 49356"/>
                  <a:gd name="connsiteY21" fmla="*/ 48747 h 86712"/>
                  <a:gd name="connsiteX22" fmla="*/ 9778 w 49356"/>
                  <a:gd name="connsiteY22" fmla="*/ 57184 h 86712"/>
                  <a:gd name="connsiteX23" fmla="*/ 14900 w 49356"/>
                  <a:gd name="connsiteY23" fmla="*/ 72651 h 86712"/>
                  <a:gd name="connsiteX24" fmla="*/ 27938 w 49356"/>
                  <a:gd name="connsiteY24" fmla="*/ 78276 h 86712"/>
                  <a:gd name="connsiteX25" fmla="*/ 34922 w 49356"/>
                  <a:gd name="connsiteY25" fmla="*/ 77807 h 86712"/>
                  <a:gd name="connsiteX26" fmla="*/ 39113 w 49356"/>
                  <a:gd name="connsiteY26" fmla="*/ 76870 h 86712"/>
                  <a:gd name="connsiteX27" fmla="*/ 39113 w 49356"/>
                  <a:gd name="connsiteY27" fmla="*/ 40778 h 8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356" h="86712">
                    <a:moveTo>
                      <a:pt x="39113" y="1875"/>
                    </a:moveTo>
                    <a:lnTo>
                      <a:pt x="49356" y="0"/>
                    </a:lnTo>
                    <a:lnTo>
                      <a:pt x="49356" y="83900"/>
                    </a:lnTo>
                    <a:cubicBezTo>
                      <a:pt x="47028" y="84369"/>
                      <a:pt x="44235" y="85307"/>
                      <a:pt x="40510" y="85775"/>
                    </a:cubicBezTo>
                    <a:cubicBezTo>
                      <a:pt x="36785" y="86244"/>
                      <a:pt x="32594" y="86713"/>
                      <a:pt x="27938" y="86713"/>
                    </a:cubicBezTo>
                    <a:cubicBezTo>
                      <a:pt x="23747" y="86713"/>
                      <a:pt x="19556" y="86244"/>
                      <a:pt x="16297" y="84838"/>
                    </a:cubicBezTo>
                    <a:cubicBezTo>
                      <a:pt x="12572" y="83432"/>
                      <a:pt x="9778" y="81557"/>
                      <a:pt x="7450" y="78745"/>
                    </a:cubicBezTo>
                    <a:cubicBezTo>
                      <a:pt x="5122" y="76401"/>
                      <a:pt x="3259" y="73120"/>
                      <a:pt x="1863" y="69370"/>
                    </a:cubicBezTo>
                    <a:cubicBezTo>
                      <a:pt x="466" y="65620"/>
                      <a:pt x="0" y="61402"/>
                      <a:pt x="0" y="56715"/>
                    </a:cubicBezTo>
                    <a:cubicBezTo>
                      <a:pt x="0" y="52496"/>
                      <a:pt x="466" y="48278"/>
                      <a:pt x="1863" y="44528"/>
                    </a:cubicBezTo>
                    <a:cubicBezTo>
                      <a:pt x="2794" y="40778"/>
                      <a:pt x="4656" y="37497"/>
                      <a:pt x="6984" y="35154"/>
                    </a:cubicBezTo>
                    <a:cubicBezTo>
                      <a:pt x="9313" y="32342"/>
                      <a:pt x="11641" y="30467"/>
                      <a:pt x="14900" y="29060"/>
                    </a:cubicBezTo>
                    <a:cubicBezTo>
                      <a:pt x="18159" y="27654"/>
                      <a:pt x="21884" y="26717"/>
                      <a:pt x="25609" y="26717"/>
                    </a:cubicBezTo>
                    <a:cubicBezTo>
                      <a:pt x="28869" y="26717"/>
                      <a:pt x="31663" y="27186"/>
                      <a:pt x="34456" y="28123"/>
                    </a:cubicBezTo>
                    <a:cubicBezTo>
                      <a:pt x="36785" y="29060"/>
                      <a:pt x="38647" y="29998"/>
                      <a:pt x="40044" y="30467"/>
                    </a:cubicBezTo>
                    <a:lnTo>
                      <a:pt x="40044" y="1875"/>
                    </a:lnTo>
                    <a:close/>
                    <a:moveTo>
                      <a:pt x="39113" y="40778"/>
                    </a:moveTo>
                    <a:cubicBezTo>
                      <a:pt x="37716" y="39841"/>
                      <a:pt x="35853" y="38904"/>
                      <a:pt x="33525" y="37966"/>
                    </a:cubicBezTo>
                    <a:cubicBezTo>
                      <a:pt x="31197" y="37029"/>
                      <a:pt x="28869" y="36560"/>
                      <a:pt x="26075" y="36560"/>
                    </a:cubicBezTo>
                    <a:cubicBezTo>
                      <a:pt x="23281" y="36560"/>
                      <a:pt x="20488" y="37029"/>
                      <a:pt x="18625" y="37966"/>
                    </a:cubicBezTo>
                    <a:cubicBezTo>
                      <a:pt x="16763" y="38904"/>
                      <a:pt x="14900" y="40310"/>
                      <a:pt x="13503" y="42185"/>
                    </a:cubicBezTo>
                    <a:cubicBezTo>
                      <a:pt x="12106" y="44059"/>
                      <a:pt x="11175" y="46403"/>
                      <a:pt x="10709" y="48747"/>
                    </a:cubicBezTo>
                    <a:cubicBezTo>
                      <a:pt x="10244" y="51090"/>
                      <a:pt x="9778" y="53903"/>
                      <a:pt x="9778" y="57184"/>
                    </a:cubicBezTo>
                    <a:cubicBezTo>
                      <a:pt x="9778" y="63746"/>
                      <a:pt x="11641" y="68901"/>
                      <a:pt x="14900" y="72651"/>
                    </a:cubicBezTo>
                    <a:cubicBezTo>
                      <a:pt x="18159" y="76401"/>
                      <a:pt x="22350" y="78276"/>
                      <a:pt x="27938" y="78276"/>
                    </a:cubicBezTo>
                    <a:cubicBezTo>
                      <a:pt x="30731" y="78276"/>
                      <a:pt x="33059" y="78276"/>
                      <a:pt x="34922" y="77807"/>
                    </a:cubicBezTo>
                    <a:cubicBezTo>
                      <a:pt x="36785" y="77338"/>
                      <a:pt x="38181" y="77338"/>
                      <a:pt x="39113" y="76870"/>
                    </a:cubicBezTo>
                    <a:lnTo>
                      <a:pt x="39113" y="407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38F77105-4D8B-7549-CF6E-81589D72FB62}"/>
                  </a:ext>
                </a:extLst>
              </p:cNvPr>
              <p:cNvSpPr/>
              <p:nvPr/>
            </p:nvSpPr>
            <p:spPr>
              <a:xfrm>
                <a:off x="7227119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:a16="http://schemas.microsoft.com/office/drawing/2014/main" id="{7D0524E9-049C-DBA2-99A1-0DAC8830B4BD}"/>
                  </a:ext>
                </a:extLst>
              </p:cNvPr>
              <p:cNvSpPr/>
              <p:nvPr/>
            </p:nvSpPr>
            <p:spPr>
              <a:xfrm>
                <a:off x="7289047" y="870727"/>
                <a:ext cx="32593" cy="58589"/>
              </a:xfrm>
              <a:custGeom>
                <a:avLst/>
                <a:gdLst>
                  <a:gd name="connsiteX0" fmla="*/ 21884 w 32593"/>
                  <a:gd name="connsiteY0" fmla="*/ 0 h 58589"/>
                  <a:gd name="connsiteX1" fmla="*/ 24678 w 32593"/>
                  <a:gd name="connsiteY1" fmla="*/ 0 h 58589"/>
                  <a:gd name="connsiteX2" fmla="*/ 27938 w 32593"/>
                  <a:gd name="connsiteY2" fmla="*/ 469 h 58589"/>
                  <a:gd name="connsiteX3" fmla="*/ 30731 w 32593"/>
                  <a:gd name="connsiteY3" fmla="*/ 937 h 58589"/>
                  <a:gd name="connsiteX4" fmla="*/ 32594 w 32593"/>
                  <a:gd name="connsiteY4" fmla="*/ 1406 h 58589"/>
                  <a:gd name="connsiteX5" fmla="*/ 30731 w 32593"/>
                  <a:gd name="connsiteY5" fmla="*/ 10312 h 58589"/>
                  <a:gd name="connsiteX6" fmla="*/ 26541 w 32593"/>
                  <a:gd name="connsiteY6" fmla="*/ 9374 h 58589"/>
                  <a:gd name="connsiteX7" fmla="*/ 19556 w 32593"/>
                  <a:gd name="connsiteY7" fmla="*/ 8906 h 58589"/>
                  <a:gd name="connsiteX8" fmla="*/ 13969 w 32593"/>
                  <a:gd name="connsiteY8" fmla="*/ 9374 h 58589"/>
                  <a:gd name="connsiteX9" fmla="*/ 10244 w 32593"/>
                  <a:gd name="connsiteY9" fmla="*/ 10312 h 58589"/>
                  <a:gd name="connsiteX10" fmla="*/ 10244 w 32593"/>
                  <a:gd name="connsiteY10" fmla="*/ 58590 h 58589"/>
                  <a:gd name="connsiteX11" fmla="*/ 0 w 32593"/>
                  <a:gd name="connsiteY11" fmla="*/ 58590 h 58589"/>
                  <a:gd name="connsiteX12" fmla="*/ 0 w 32593"/>
                  <a:gd name="connsiteY12" fmla="*/ 3750 h 58589"/>
                  <a:gd name="connsiteX13" fmla="*/ 8847 w 32593"/>
                  <a:gd name="connsiteY13" fmla="*/ 1406 h 58589"/>
                  <a:gd name="connsiteX14" fmla="*/ 21884 w 32593"/>
                  <a:gd name="connsiteY14" fmla="*/ 0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589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30266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228" y="0"/>
                      <a:pt x="218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8" name="Freihandform 77">
              <a:extLst>
                <a:ext uri="{FF2B5EF4-FFF2-40B4-BE49-F238E27FC236}">
                  <a16:creationId xmlns:a16="http://schemas.microsoft.com/office/drawing/2014/main" id="{B84B68D1-6C59-A554-6038-BD68685277DC}"/>
                </a:ext>
              </a:extLst>
            </p:cNvPr>
            <p:cNvSpPr/>
            <p:nvPr/>
          </p:nvSpPr>
          <p:spPr>
            <a:xfrm>
              <a:off x="7352373" y="852447"/>
              <a:ext cx="53081" cy="76869"/>
            </a:xfrm>
            <a:custGeom>
              <a:avLst/>
              <a:gdLst>
                <a:gd name="connsiteX0" fmla="*/ 20488 w 53081"/>
                <a:gd name="connsiteY0" fmla="*/ 0 h 76869"/>
                <a:gd name="connsiteX1" fmla="*/ 44700 w 53081"/>
                <a:gd name="connsiteY1" fmla="*/ 6093 h 76869"/>
                <a:gd name="connsiteX2" fmla="*/ 53081 w 53081"/>
                <a:gd name="connsiteY2" fmla="*/ 24373 h 76869"/>
                <a:gd name="connsiteX3" fmla="*/ 50753 w 53081"/>
                <a:gd name="connsiteY3" fmla="*/ 35623 h 76869"/>
                <a:gd name="connsiteX4" fmla="*/ 44235 w 53081"/>
                <a:gd name="connsiteY4" fmla="*/ 43122 h 76869"/>
                <a:gd name="connsiteX5" fmla="*/ 33525 w 53081"/>
                <a:gd name="connsiteY5" fmla="*/ 47340 h 76869"/>
                <a:gd name="connsiteX6" fmla="*/ 19091 w 53081"/>
                <a:gd name="connsiteY6" fmla="*/ 48747 h 76869"/>
                <a:gd name="connsiteX7" fmla="*/ 10709 w 53081"/>
                <a:gd name="connsiteY7" fmla="*/ 48747 h 76869"/>
                <a:gd name="connsiteX8" fmla="*/ 10709 w 53081"/>
                <a:gd name="connsiteY8" fmla="*/ 76870 h 76869"/>
                <a:gd name="connsiteX9" fmla="*/ 0 w 53081"/>
                <a:gd name="connsiteY9" fmla="*/ 76870 h 76869"/>
                <a:gd name="connsiteX10" fmla="*/ 0 w 53081"/>
                <a:gd name="connsiteY10" fmla="*/ 1875 h 76869"/>
                <a:gd name="connsiteX11" fmla="*/ 9778 w 53081"/>
                <a:gd name="connsiteY11" fmla="*/ 469 h 76869"/>
                <a:gd name="connsiteX12" fmla="*/ 20488 w 53081"/>
                <a:gd name="connsiteY12" fmla="*/ 0 h 76869"/>
                <a:gd name="connsiteX13" fmla="*/ 21419 w 53081"/>
                <a:gd name="connsiteY13" fmla="*/ 9374 h 76869"/>
                <a:gd name="connsiteX14" fmla="*/ 11175 w 53081"/>
                <a:gd name="connsiteY14" fmla="*/ 9843 h 76869"/>
                <a:gd name="connsiteX15" fmla="*/ 11175 w 53081"/>
                <a:gd name="connsiteY15" fmla="*/ 39841 h 76869"/>
                <a:gd name="connsiteX16" fmla="*/ 19091 w 53081"/>
                <a:gd name="connsiteY16" fmla="*/ 39841 h 76869"/>
                <a:gd name="connsiteX17" fmla="*/ 28869 w 53081"/>
                <a:gd name="connsiteY17" fmla="*/ 38904 h 76869"/>
                <a:gd name="connsiteX18" fmla="*/ 36319 w 53081"/>
                <a:gd name="connsiteY18" fmla="*/ 36560 h 76869"/>
                <a:gd name="connsiteX19" fmla="*/ 40975 w 53081"/>
                <a:gd name="connsiteY19" fmla="*/ 31873 h 76869"/>
                <a:gd name="connsiteX20" fmla="*/ 42838 w 53081"/>
                <a:gd name="connsiteY20" fmla="*/ 24373 h 76869"/>
                <a:gd name="connsiteX21" fmla="*/ 40975 w 53081"/>
                <a:gd name="connsiteY21" fmla="*/ 17343 h 76869"/>
                <a:gd name="connsiteX22" fmla="*/ 36319 w 53081"/>
                <a:gd name="connsiteY22" fmla="*/ 12655 h 76869"/>
                <a:gd name="connsiteX23" fmla="*/ 29800 w 53081"/>
                <a:gd name="connsiteY23" fmla="*/ 10312 h 76869"/>
                <a:gd name="connsiteX24" fmla="*/ 21419 w 53081"/>
                <a:gd name="connsiteY24" fmla="*/ 9374 h 7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1" h="76869">
                  <a:moveTo>
                    <a:pt x="20488" y="0"/>
                  </a:moveTo>
                  <a:cubicBezTo>
                    <a:pt x="31197" y="0"/>
                    <a:pt x="39113" y="1875"/>
                    <a:pt x="44700" y="6093"/>
                  </a:cubicBezTo>
                  <a:cubicBezTo>
                    <a:pt x="50288" y="10312"/>
                    <a:pt x="53081" y="16405"/>
                    <a:pt x="53081" y="24373"/>
                  </a:cubicBezTo>
                  <a:cubicBezTo>
                    <a:pt x="53081" y="28592"/>
                    <a:pt x="52150" y="32342"/>
                    <a:pt x="50753" y="35623"/>
                  </a:cubicBezTo>
                  <a:cubicBezTo>
                    <a:pt x="49356" y="38904"/>
                    <a:pt x="47028" y="41247"/>
                    <a:pt x="44235" y="43122"/>
                  </a:cubicBezTo>
                  <a:cubicBezTo>
                    <a:pt x="41441" y="44997"/>
                    <a:pt x="37716" y="46403"/>
                    <a:pt x="33525" y="47340"/>
                  </a:cubicBezTo>
                  <a:cubicBezTo>
                    <a:pt x="29335" y="48278"/>
                    <a:pt x="24678" y="48747"/>
                    <a:pt x="19091" y="48747"/>
                  </a:cubicBezTo>
                  <a:lnTo>
                    <a:pt x="10709" y="48747"/>
                  </a:lnTo>
                  <a:lnTo>
                    <a:pt x="10709" y="76870"/>
                  </a:lnTo>
                  <a:lnTo>
                    <a:pt x="0" y="76870"/>
                  </a:lnTo>
                  <a:lnTo>
                    <a:pt x="0" y="1875"/>
                  </a:lnTo>
                  <a:cubicBezTo>
                    <a:pt x="2794" y="937"/>
                    <a:pt x="6519" y="469"/>
                    <a:pt x="9778" y="469"/>
                  </a:cubicBezTo>
                  <a:cubicBezTo>
                    <a:pt x="13038" y="469"/>
                    <a:pt x="17228" y="0"/>
                    <a:pt x="20488" y="0"/>
                  </a:cubicBezTo>
                  <a:close/>
                  <a:moveTo>
                    <a:pt x="21419" y="9374"/>
                  </a:moveTo>
                  <a:cubicBezTo>
                    <a:pt x="16763" y="9374"/>
                    <a:pt x="13503" y="9374"/>
                    <a:pt x="11175" y="9843"/>
                  </a:cubicBezTo>
                  <a:lnTo>
                    <a:pt x="11175" y="39841"/>
                  </a:lnTo>
                  <a:lnTo>
                    <a:pt x="19091" y="39841"/>
                  </a:lnTo>
                  <a:cubicBezTo>
                    <a:pt x="22816" y="39841"/>
                    <a:pt x="26075" y="39841"/>
                    <a:pt x="28869" y="38904"/>
                  </a:cubicBezTo>
                  <a:cubicBezTo>
                    <a:pt x="31663" y="38435"/>
                    <a:pt x="33991" y="37497"/>
                    <a:pt x="36319" y="36560"/>
                  </a:cubicBezTo>
                  <a:cubicBezTo>
                    <a:pt x="38181" y="35623"/>
                    <a:pt x="40044" y="33748"/>
                    <a:pt x="40975" y="31873"/>
                  </a:cubicBezTo>
                  <a:cubicBezTo>
                    <a:pt x="41906" y="29998"/>
                    <a:pt x="42838" y="27186"/>
                    <a:pt x="42838" y="24373"/>
                  </a:cubicBezTo>
                  <a:cubicBezTo>
                    <a:pt x="42838" y="21561"/>
                    <a:pt x="42372" y="19217"/>
                    <a:pt x="40975" y="17343"/>
                  </a:cubicBezTo>
                  <a:cubicBezTo>
                    <a:pt x="40044" y="15468"/>
                    <a:pt x="38181" y="14062"/>
                    <a:pt x="36319" y="12655"/>
                  </a:cubicBezTo>
                  <a:cubicBezTo>
                    <a:pt x="34456" y="11718"/>
                    <a:pt x="32128" y="10780"/>
                    <a:pt x="29800" y="10312"/>
                  </a:cubicBezTo>
                  <a:cubicBezTo>
                    <a:pt x="27472" y="9843"/>
                    <a:pt x="24213" y="9374"/>
                    <a:pt x="21419" y="9374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 78">
              <a:extLst>
                <a:ext uri="{FF2B5EF4-FFF2-40B4-BE49-F238E27FC236}">
                  <a16:creationId xmlns:a16="http://schemas.microsoft.com/office/drawing/2014/main" id="{5B0C674C-D510-220B-D7F8-246E56F7F34B}"/>
                </a:ext>
              </a:extLst>
            </p:cNvPr>
            <p:cNvSpPr/>
            <p:nvPr/>
          </p:nvSpPr>
          <p:spPr>
            <a:xfrm>
              <a:off x="7417095" y="844010"/>
              <a:ext cx="45631" cy="85306"/>
            </a:xfrm>
            <a:custGeom>
              <a:avLst/>
              <a:gdLst>
                <a:gd name="connsiteX0" fmla="*/ 0 w 45631"/>
                <a:gd name="connsiteY0" fmla="*/ 85307 h 85306"/>
                <a:gd name="connsiteX1" fmla="*/ 0 w 45631"/>
                <a:gd name="connsiteY1" fmla="*/ 1875 h 85306"/>
                <a:gd name="connsiteX2" fmla="*/ 10244 w 45631"/>
                <a:gd name="connsiteY2" fmla="*/ 0 h 85306"/>
                <a:gd name="connsiteX3" fmla="*/ 10244 w 45631"/>
                <a:gd name="connsiteY3" fmla="*/ 29061 h 85306"/>
                <a:gd name="connsiteX4" fmla="*/ 16297 w 45631"/>
                <a:gd name="connsiteY4" fmla="*/ 27186 h 85306"/>
                <a:gd name="connsiteX5" fmla="*/ 22816 w 45631"/>
                <a:gd name="connsiteY5" fmla="*/ 26717 h 85306"/>
                <a:gd name="connsiteX6" fmla="*/ 33991 w 45631"/>
                <a:gd name="connsiteY6" fmla="*/ 28592 h 85306"/>
                <a:gd name="connsiteX7" fmla="*/ 40975 w 45631"/>
                <a:gd name="connsiteY7" fmla="*/ 33748 h 85306"/>
                <a:gd name="connsiteX8" fmla="*/ 44700 w 45631"/>
                <a:gd name="connsiteY8" fmla="*/ 42185 h 85306"/>
                <a:gd name="connsiteX9" fmla="*/ 45631 w 45631"/>
                <a:gd name="connsiteY9" fmla="*/ 52965 h 85306"/>
                <a:gd name="connsiteX10" fmla="*/ 45631 w 45631"/>
                <a:gd name="connsiteY10" fmla="*/ 84838 h 85306"/>
                <a:gd name="connsiteX11" fmla="*/ 35388 w 45631"/>
                <a:gd name="connsiteY11" fmla="*/ 84838 h 85306"/>
                <a:gd name="connsiteX12" fmla="*/ 35388 w 45631"/>
                <a:gd name="connsiteY12" fmla="*/ 54840 h 85306"/>
                <a:gd name="connsiteX13" fmla="*/ 34456 w 45631"/>
                <a:gd name="connsiteY13" fmla="*/ 45934 h 85306"/>
                <a:gd name="connsiteX14" fmla="*/ 32128 w 45631"/>
                <a:gd name="connsiteY14" fmla="*/ 39841 h 85306"/>
                <a:gd name="connsiteX15" fmla="*/ 27938 w 45631"/>
                <a:gd name="connsiteY15" fmla="*/ 36560 h 85306"/>
                <a:gd name="connsiteX16" fmla="*/ 20953 w 45631"/>
                <a:gd name="connsiteY16" fmla="*/ 35623 h 85306"/>
                <a:gd name="connsiteX17" fmla="*/ 17694 w 45631"/>
                <a:gd name="connsiteY17" fmla="*/ 35623 h 85306"/>
                <a:gd name="connsiteX18" fmla="*/ 14434 w 45631"/>
                <a:gd name="connsiteY18" fmla="*/ 36091 h 85306"/>
                <a:gd name="connsiteX19" fmla="*/ 11641 w 45631"/>
                <a:gd name="connsiteY19" fmla="*/ 36560 h 85306"/>
                <a:gd name="connsiteX20" fmla="*/ 9778 w 45631"/>
                <a:gd name="connsiteY20" fmla="*/ 37029 h 85306"/>
                <a:gd name="connsiteX21" fmla="*/ 9778 w 45631"/>
                <a:gd name="connsiteY21" fmla="*/ 84369 h 85306"/>
                <a:gd name="connsiteX22" fmla="*/ 0 w 45631"/>
                <a:gd name="connsiteY22" fmla="*/ 84369 h 8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31" h="85306">
                  <a:moveTo>
                    <a:pt x="0" y="85307"/>
                  </a:moveTo>
                  <a:lnTo>
                    <a:pt x="0" y="1875"/>
                  </a:lnTo>
                  <a:lnTo>
                    <a:pt x="10244" y="0"/>
                  </a:lnTo>
                  <a:lnTo>
                    <a:pt x="10244" y="29061"/>
                  </a:lnTo>
                  <a:cubicBezTo>
                    <a:pt x="12106" y="28123"/>
                    <a:pt x="13969" y="27654"/>
                    <a:pt x="16297" y="27186"/>
                  </a:cubicBezTo>
                  <a:cubicBezTo>
                    <a:pt x="18625" y="26717"/>
                    <a:pt x="20488" y="26717"/>
                    <a:pt x="22816" y="26717"/>
                  </a:cubicBezTo>
                  <a:cubicBezTo>
                    <a:pt x="27472" y="26717"/>
                    <a:pt x="31197" y="27186"/>
                    <a:pt x="33991" y="28592"/>
                  </a:cubicBezTo>
                  <a:cubicBezTo>
                    <a:pt x="36785" y="29998"/>
                    <a:pt x="39113" y="31873"/>
                    <a:pt x="40975" y="33748"/>
                  </a:cubicBezTo>
                  <a:cubicBezTo>
                    <a:pt x="42838" y="35623"/>
                    <a:pt x="44235" y="38904"/>
                    <a:pt x="44700" y="42185"/>
                  </a:cubicBezTo>
                  <a:cubicBezTo>
                    <a:pt x="45631" y="45466"/>
                    <a:pt x="45631" y="48747"/>
                    <a:pt x="45631" y="52965"/>
                  </a:cubicBezTo>
                  <a:lnTo>
                    <a:pt x="45631" y="84838"/>
                  </a:lnTo>
                  <a:lnTo>
                    <a:pt x="35388" y="84838"/>
                  </a:lnTo>
                  <a:lnTo>
                    <a:pt x="35388" y="54840"/>
                  </a:lnTo>
                  <a:cubicBezTo>
                    <a:pt x="35388" y="51559"/>
                    <a:pt x="34922" y="48278"/>
                    <a:pt x="34456" y="45934"/>
                  </a:cubicBezTo>
                  <a:cubicBezTo>
                    <a:pt x="33991" y="43591"/>
                    <a:pt x="33059" y="41247"/>
                    <a:pt x="32128" y="39841"/>
                  </a:cubicBezTo>
                  <a:cubicBezTo>
                    <a:pt x="31197" y="38435"/>
                    <a:pt x="29800" y="37029"/>
                    <a:pt x="27938" y="36560"/>
                  </a:cubicBezTo>
                  <a:cubicBezTo>
                    <a:pt x="26075" y="36091"/>
                    <a:pt x="23747" y="35623"/>
                    <a:pt x="20953" y="35623"/>
                  </a:cubicBezTo>
                  <a:cubicBezTo>
                    <a:pt x="20022" y="35623"/>
                    <a:pt x="18625" y="35623"/>
                    <a:pt x="17694" y="35623"/>
                  </a:cubicBezTo>
                  <a:cubicBezTo>
                    <a:pt x="16763" y="35623"/>
                    <a:pt x="15366" y="36091"/>
                    <a:pt x="14434" y="36091"/>
                  </a:cubicBezTo>
                  <a:cubicBezTo>
                    <a:pt x="13503" y="36091"/>
                    <a:pt x="12572" y="36560"/>
                    <a:pt x="11641" y="36560"/>
                  </a:cubicBezTo>
                  <a:cubicBezTo>
                    <a:pt x="10709" y="36560"/>
                    <a:pt x="10244" y="37029"/>
                    <a:pt x="9778" y="37029"/>
                  </a:cubicBezTo>
                  <a:lnTo>
                    <a:pt x="9778" y="84369"/>
                  </a:lnTo>
                  <a:lnTo>
                    <a:pt x="0" y="84369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12731CFA-1EA7-1ABF-BB69-997360A2E520}"/>
                </a:ext>
              </a:extLst>
            </p:cNvPr>
            <p:cNvSpPr/>
            <p:nvPr/>
          </p:nvSpPr>
          <p:spPr>
            <a:xfrm>
              <a:off x="7474833" y="870727"/>
              <a:ext cx="53081" cy="59995"/>
            </a:xfrm>
            <a:custGeom>
              <a:avLst/>
              <a:gdLst>
                <a:gd name="connsiteX0" fmla="*/ 53081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1 w 53081"/>
                <a:gd name="connsiteY16" fmla="*/ 29998 h 59995"/>
                <a:gd name="connsiteX17" fmla="*/ 42838 w 53081"/>
                <a:gd name="connsiteY17" fmla="*/ 29998 h 59995"/>
                <a:gd name="connsiteX18" fmla="*/ 38647 w 53081"/>
                <a:gd name="connsiteY18" fmla="*/ 14530 h 59995"/>
                <a:gd name="connsiteX19" fmla="*/ 27006 w 53081"/>
                <a:gd name="connsiteY19" fmla="*/ 8906 h 59995"/>
                <a:gd name="connsiteX20" fmla="*/ 15366 w 53081"/>
                <a:gd name="connsiteY20" fmla="*/ 14530 h 59995"/>
                <a:gd name="connsiteX21" fmla="*/ 11175 w 53081"/>
                <a:gd name="connsiteY21" fmla="*/ 29998 h 59995"/>
                <a:gd name="connsiteX22" fmla="*/ 15366 w 53081"/>
                <a:gd name="connsiteY22" fmla="*/ 45466 h 59995"/>
                <a:gd name="connsiteX23" fmla="*/ 27006 w 53081"/>
                <a:gd name="connsiteY23" fmla="*/ 51090 h 59995"/>
                <a:gd name="connsiteX24" fmla="*/ 38647 w 53081"/>
                <a:gd name="connsiteY24" fmla="*/ 45466 h 59995"/>
                <a:gd name="connsiteX25" fmla="*/ 42838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1" y="29998"/>
                  </a:moveTo>
                  <a:cubicBezTo>
                    <a:pt x="53081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616" y="21561"/>
                    <a:pt x="53081" y="25779"/>
                    <a:pt x="53081" y="29998"/>
                  </a:cubicBezTo>
                  <a:close/>
                  <a:moveTo>
                    <a:pt x="42838" y="29998"/>
                  </a:moveTo>
                  <a:cubicBezTo>
                    <a:pt x="42838" y="23436"/>
                    <a:pt x="41441" y="18280"/>
                    <a:pt x="38647" y="14530"/>
                  </a:cubicBezTo>
                  <a:cubicBezTo>
                    <a:pt x="35853" y="10780"/>
                    <a:pt x="31663" y="8906"/>
                    <a:pt x="27006" y="8906"/>
                  </a:cubicBezTo>
                  <a:cubicBezTo>
                    <a:pt x="21884" y="8906"/>
                    <a:pt x="18159" y="10780"/>
                    <a:pt x="15366" y="14530"/>
                  </a:cubicBezTo>
                  <a:cubicBezTo>
                    <a:pt x="12572" y="18280"/>
                    <a:pt x="11175" y="23436"/>
                    <a:pt x="11175" y="29998"/>
                  </a:cubicBezTo>
                  <a:cubicBezTo>
                    <a:pt x="11175" y="36560"/>
                    <a:pt x="12572" y="41716"/>
                    <a:pt x="15366" y="45466"/>
                  </a:cubicBezTo>
                  <a:cubicBezTo>
                    <a:pt x="18159" y="49215"/>
                    <a:pt x="22350" y="51090"/>
                    <a:pt x="27006" y="51090"/>
                  </a:cubicBezTo>
                  <a:cubicBezTo>
                    <a:pt x="32128" y="51090"/>
                    <a:pt x="35853" y="49215"/>
                    <a:pt x="38647" y="45466"/>
                  </a:cubicBezTo>
                  <a:cubicBezTo>
                    <a:pt x="41441" y="41716"/>
                    <a:pt x="42838" y="36560"/>
                    <a:pt x="42838" y="2999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68F6C9B7-0B22-A440-58D1-2B6FADD9241D}"/>
                </a:ext>
              </a:extLst>
            </p:cNvPr>
            <p:cNvSpPr/>
            <p:nvPr/>
          </p:nvSpPr>
          <p:spPr>
            <a:xfrm>
              <a:off x="7538158" y="870727"/>
              <a:ext cx="49822" cy="59527"/>
            </a:xfrm>
            <a:custGeom>
              <a:avLst/>
              <a:gdLst>
                <a:gd name="connsiteX0" fmla="*/ 0 w 49822"/>
                <a:gd name="connsiteY0" fmla="*/ 29998 h 59527"/>
                <a:gd name="connsiteX1" fmla="*/ 2328 w 49822"/>
                <a:gd name="connsiteY1" fmla="*/ 16874 h 59527"/>
                <a:gd name="connsiteX2" fmla="*/ 7916 w 49822"/>
                <a:gd name="connsiteY2" fmla="*/ 7499 h 59527"/>
                <a:gd name="connsiteX3" fmla="*/ 16297 w 49822"/>
                <a:gd name="connsiteY3" fmla="*/ 1875 h 59527"/>
                <a:gd name="connsiteX4" fmla="*/ 26075 w 49822"/>
                <a:gd name="connsiteY4" fmla="*/ 0 h 59527"/>
                <a:gd name="connsiteX5" fmla="*/ 43769 w 49822"/>
                <a:gd name="connsiteY5" fmla="*/ 7031 h 59527"/>
                <a:gd name="connsiteX6" fmla="*/ 49822 w 49822"/>
                <a:gd name="connsiteY6" fmla="*/ 29060 h 59527"/>
                <a:gd name="connsiteX7" fmla="*/ 49822 w 49822"/>
                <a:gd name="connsiteY7" fmla="*/ 30935 h 59527"/>
                <a:gd name="connsiteX8" fmla="*/ 49822 w 49822"/>
                <a:gd name="connsiteY8" fmla="*/ 32810 h 59527"/>
                <a:gd name="connsiteX9" fmla="*/ 11175 w 49822"/>
                <a:gd name="connsiteY9" fmla="*/ 32810 h 59527"/>
                <a:gd name="connsiteX10" fmla="*/ 16297 w 49822"/>
                <a:gd name="connsiteY10" fmla="*/ 46403 h 59527"/>
                <a:gd name="connsiteX11" fmla="*/ 30266 w 49822"/>
                <a:gd name="connsiteY11" fmla="*/ 51090 h 59527"/>
                <a:gd name="connsiteX12" fmla="*/ 39113 w 49822"/>
                <a:gd name="connsiteY12" fmla="*/ 50153 h 59527"/>
                <a:gd name="connsiteX13" fmla="*/ 44700 w 49822"/>
                <a:gd name="connsiteY13" fmla="*/ 48278 h 59527"/>
                <a:gd name="connsiteX14" fmla="*/ 46097 w 49822"/>
                <a:gd name="connsiteY14" fmla="*/ 56715 h 59527"/>
                <a:gd name="connsiteX15" fmla="*/ 39578 w 49822"/>
                <a:gd name="connsiteY15" fmla="*/ 58590 h 59527"/>
                <a:gd name="connsiteX16" fmla="*/ 28869 w 49822"/>
                <a:gd name="connsiteY16" fmla="*/ 59527 h 59527"/>
                <a:gd name="connsiteX17" fmla="*/ 16297 w 49822"/>
                <a:gd name="connsiteY17" fmla="*/ 57184 h 59527"/>
                <a:gd name="connsiteX18" fmla="*/ 7450 w 49822"/>
                <a:gd name="connsiteY18" fmla="*/ 51090 h 59527"/>
                <a:gd name="connsiteX19" fmla="*/ 2328 w 49822"/>
                <a:gd name="connsiteY19" fmla="*/ 41716 h 59527"/>
                <a:gd name="connsiteX20" fmla="*/ 0 w 49822"/>
                <a:gd name="connsiteY20" fmla="*/ 29998 h 59527"/>
                <a:gd name="connsiteX21" fmla="*/ 39113 w 49822"/>
                <a:gd name="connsiteY21" fmla="*/ 24373 h 59527"/>
                <a:gd name="connsiteX22" fmla="*/ 35853 w 49822"/>
                <a:gd name="connsiteY22" fmla="*/ 13124 h 59527"/>
                <a:gd name="connsiteX23" fmla="*/ 26075 w 49822"/>
                <a:gd name="connsiteY23" fmla="*/ 8906 h 59527"/>
                <a:gd name="connsiteX24" fmla="*/ 20022 w 49822"/>
                <a:gd name="connsiteY24" fmla="*/ 10312 h 59527"/>
                <a:gd name="connsiteX25" fmla="*/ 15366 w 49822"/>
                <a:gd name="connsiteY25" fmla="*/ 14062 h 59527"/>
                <a:gd name="connsiteX26" fmla="*/ 12572 w 49822"/>
                <a:gd name="connsiteY26" fmla="*/ 19217 h 59527"/>
                <a:gd name="connsiteX27" fmla="*/ 11175 w 49822"/>
                <a:gd name="connsiteY27" fmla="*/ 24842 h 59527"/>
                <a:gd name="connsiteX28" fmla="*/ 39113 w 49822"/>
                <a:gd name="connsiteY28" fmla="*/ 24842 h 5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822" h="59527">
                  <a:moveTo>
                    <a:pt x="0" y="29998"/>
                  </a:moveTo>
                  <a:cubicBezTo>
                    <a:pt x="0" y="24842"/>
                    <a:pt x="931" y="20624"/>
                    <a:pt x="2328" y="16874"/>
                  </a:cubicBezTo>
                  <a:cubicBezTo>
                    <a:pt x="3725" y="13124"/>
                    <a:pt x="5588" y="9843"/>
                    <a:pt x="7916" y="7499"/>
                  </a:cubicBezTo>
                  <a:cubicBezTo>
                    <a:pt x="10244" y="5156"/>
                    <a:pt x="13038" y="3281"/>
                    <a:pt x="16297" y="1875"/>
                  </a:cubicBezTo>
                  <a:cubicBezTo>
                    <a:pt x="19556" y="469"/>
                    <a:pt x="22816" y="0"/>
                    <a:pt x="26075" y="0"/>
                  </a:cubicBezTo>
                  <a:cubicBezTo>
                    <a:pt x="33525" y="0"/>
                    <a:pt x="39578" y="2344"/>
                    <a:pt x="43769" y="7031"/>
                  </a:cubicBezTo>
                  <a:cubicBezTo>
                    <a:pt x="47960" y="11718"/>
                    <a:pt x="49822" y="19217"/>
                    <a:pt x="49822" y="29060"/>
                  </a:cubicBezTo>
                  <a:cubicBezTo>
                    <a:pt x="49822" y="29529"/>
                    <a:pt x="49822" y="29998"/>
                    <a:pt x="49822" y="30935"/>
                  </a:cubicBezTo>
                  <a:cubicBezTo>
                    <a:pt x="49822" y="31873"/>
                    <a:pt x="49822" y="32341"/>
                    <a:pt x="49822" y="32810"/>
                  </a:cubicBezTo>
                  <a:lnTo>
                    <a:pt x="11175" y="32810"/>
                  </a:lnTo>
                  <a:cubicBezTo>
                    <a:pt x="11641" y="38904"/>
                    <a:pt x="13503" y="43122"/>
                    <a:pt x="16297" y="46403"/>
                  </a:cubicBezTo>
                  <a:cubicBezTo>
                    <a:pt x="19091" y="49684"/>
                    <a:pt x="23747" y="51090"/>
                    <a:pt x="30266" y="51090"/>
                  </a:cubicBezTo>
                  <a:cubicBezTo>
                    <a:pt x="33991" y="51090"/>
                    <a:pt x="36785" y="50621"/>
                    <a:pt x="39113" y="50153"/>
                  </a:cubicBezTo>
                  <a:cubicBezTo>
                    <a:pt x="41441" y="49684"/>
                    <a:pt x="43303" y="48747"/>
                    <a:pt x="44700" y="48278"/>
                  </a:cubicBezTo>
                  <a:lnTo>
                    <a:pt x="46097" y="56715"/>
                  </a:lnTo>
                  <a:cubicBezTo>
                    <a:pt x="44700" y="57184"/>
                    <a:pt x="42838" y="58121"/>
                    <a:pt x="39578" y="58590"/>
                  </a:cubicBezTo>
                  <a:cubicBezTo>
                    <a:pt x="36319" y="59527"/>
                    <a:pt x="33059" y="59527"/>
                    <a:pt x="28869" y="59527"/>
                  </a:cubicBezTo>
                  <a:cubicBezTo>
                    <a:pt x="23747" y="59527"/>
                    <a:pt x="19556" y="58590"/>
                    <a:pt x="16297" y="57184"/>
                  </a:cubicBezTo>
                  <a:cubicBezTo>
                    <a:pt x="12572" y="55777"/>
                    <a:pt x="9778" y="53434"/>
                    <a:pt x="7450" y="51090"/>
                  </a:cubicBezTo>
                  <a:cubicBezTo>
                    <a:pt x="5122" y="48278"/>
                    <a:pt x="3259" y="45466"/>
                    <a:pt x="2328" y="41716"/>
                  </a:cubicBezTo>
                  <a:cubicBezTo>
                    <a:pt x="466" y="38435"/>
                    <a:pt x="0" y="34685"/>
                    <a:pt x="0" y="29998"/>
                  </a:cubicBezTo>
                  <a:close/>
                  <a:moveTo>
                    <a:pt x="39113" y="24373"/>
                  </a:moveTo>
                  <a:cubicBezTo>
                    <a:pt x="39113" y="19686"/>
                    <a:pt x="38181" y="15936"/>
                    <a:pt x="35853" y="13124"/>
                  </a:cubicBezTo>
                  <a:cubicBezTo>
                    <a:pt x="33525" y="10312"/>
                    <a:pt x="30266" y="8906"/>
                    <a:pt x="26075" y="8906"/>
                  </a:cubicBezTo>
                  <a:cubicBezTo>
                    <a:pt x="23747" y="8906"/>
                    <a:pt x="21884" y="9374"/>
                    <a:pt x="20022" y="10312"/>
                  </a:cubicBezTo>
                  <a:cubicBezTo>
                    <a:pt x="18159" y="11249"/>
                    <a:pt x="16763" y="12187"/>
                    <a:pt x="15366" y="14062"/>
                  </a:cubicBezTo>
                  <a:cubicBezTo>
                    <a:pt x="13969" y="15468"/>
                    <a:pt x="13038" y="17343"/>
                    <a:pt x="12572" y="19217"/>
                  </a:cubicBezTo>
                  <a:cubicBezTo>
                    <a:pt x="12106" y="21092"/>
                    <a:pt x="11641" y="22967"/>
                    <a:pt x="11175" y="24842"/>
                  </a:cubicBezTo>
                  <a:lnTo>
                    <a:pt x="39113" y="24842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 81">
              <a:extLst>
                <a:ext uri="{FF2B5EF4-FFF2-40B4-BE49-F238E27FC236}">
                  <a16:creationId xmlns:a16="http://schemas.microsoft.com/office/drawing/2014/main" id="{D8226B9E-E558-3FDA-E969-43147041CA2C}"/>
                </a:ext>
              </a:extLst>
            </p:cNvPr>
            <p:cNvSpPr/>
            <p:nvPr/>
          </p:nvSpPr>
          <p:spPr>
            <a:xfrm>
              <a:off x="7600552" y="871196"/>
              <a:ext cx="46097" cy="58589"/>
            </a:xfrm>
            <a:custGeom>
              <a:avLst/>
              <a:gdLst>
                <a:gd name="connsiteX0" fmla="*/ 466 w 46097"/>
                <a:gd name="connsiteY0" fmla="*/ 2812 h 58589"/>
                <a:gd name="connsiteX1" fmla="*/ 9778 w 46097"/>
                <a:gd name="connsiteY1" fmla="*/ 937 h 58589"/>
                <a:gd name="connsiteX2" fmla="*/ 23281 w 46097"/>
                <a:gd name="connsiteY2" fmla="*/ 0 h 58589"/>
                <a:gd name="connsiteX3" fmla="*/ 34456 w 46097"/>
                <a:gd name="connsiteY3" fmla="*/ 1875 h 58589"/>
                <a:gd name="connsiteX4" fmla="*/ 41441 w 46097"/>
                <a:gd name="connsiteY4" fmla="*/ 7031 h 58589"/>
                <a:gd name="connsiteX5" fmla="*/ 45166 w 46097"/>
                <a:gd name="connsiteY5" fmla="*/ 15468 h 58589"/>
                <a:gd name="connsiteX6" fmla="*/ 46097 w 46097"/>
                <a:gd name="connsiteY6" fmla="*/ 26248 h 58589"/>
                <a:gd name="connsiteX7" fmla="*/ 46097 w 46097"/>
                <a:gd name="connsiteY7" fmla="*/ 58121 h 58589"/>
                <a:gd name="connsiteX8" fmla="*/ 35853 w 46097"/>
                <a:gd name="connsiteY8" fmla="*/ 58121 h 58589"/>
                <a:gd name="connsiteX9" fmla="*/ 35853 w 46097"/>
                <a:gd name="connsiteY9" fmla="*/ 28123 h 58589"/>
                <a:gd name="connsiteX10" fmla="*/ 34922 w 46097"/>
                <a:gd name="connsiteY10" fmla="*/ 19217 h 58589"/>
                <a:gd name="connsiteX11" fmla="*/ 32594 w 46097"/>
                <a:gd name="connsiteY11" fmla="*/ 13124 h 58589"/>
                <a:gd name="connsiteX12" fmla="*/ 28403 w 46097"/>
                <a:gd name="connsiteY12" fmla="*/ 9843 h 58589"/>
                <a:gd name="connsiteX13" fmla="*/ 21419 w 46097"/>
                <a:gd name="connsiteY13" fmla="*/ 8906 h 58589"/>
                <a:gd name="connsiteX14" fmla="*/ 18159 w 46097"/>
                <a:gd name="connsiteY14" fmla="*/ 8906 h 58589"/>
                <a:gd name="connsiteX15" fmla="*/ 14900 w 46097"/>
                <a:gd name="connsiteY15" fmla="*/ 9374 h 58589"/>
                <a:gd name="connsiteX16" fmla="*/ 12106 w 46097"/>
                <a:gd name="connsiteY16" fmla="*/ 9843 h 58589"/>
                <a:gd name="connsiteX17" fmla="*/ 10244 w 46097"/>
                <a:gd name="connsiteY17" fmla="*/ 10312 h 58589"/>
                <a:gd name="connsiteX18" fmla="*/ 10244 w 46097"/>
                <a:gd name="connsiteY18" fmla="*/ 58590 h 58589"/>
                <a:gd name="connsiteX19" fmla="*/ 0 w 46097"/>
                <a:gd name="connsiteY19" fmla="*/ 58590 h 58589"/>
                <a:gd name="connsiteX20" fmla="*/ 0 w 46097"/>
                <a:gd name="connsiteY20" fmla="*/ 2812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097" h="58589">
                  <a:moveTo>
                    <a:pt x="466" y="2812"/>
                  </a:moveTo>
                  <a:cubicBezTo>
                    <a:pt x="2794" y="2344"/>
                    <a:pt x="6053" y="1406"/>
                    <a:pt x="9778" y="937"/>
                  </a:cubicBezTo>
                  <a:cubicBezTo>
                    <a:pt x="13503" y="469"/>
                    <a:pt x="18159" y="0"/>
                    <a:pt x="23281" y="0"/>
                  </a:cubicBezTo>
                  <a:cubicBezTo>
                    <a:pt x="27938" y="0"/>
                    <a:pt x="31663" y="469"/>
                    <a:pt x="34456" y="1875"/>
                  </a:cubicBezTo>
                  <a:cubicBezTo>
                    <a:pt x="37250" y="3281"/>
                    <a:pt x="39578" y="5156"/>
                    <a:pt x="41441" y="7031"/>
                  </a:cubicBezTo>
                  <a:cubicBezTo>
                    <a:pt x="43303" y="8906"/>
                    <a:pt x="44700" y="12187"/>
                    <a:pt x="45166" y="15468"/>
                  </a:cubicBezTo>
                  <a:cubicBezTo>
                    <a:pt x="46097" y="18749"/>
                    <a:pt x="46097" y="22030"/>
                    <a:pt x="46097" y="26248"/>
                  </a:cubicBezTo>
                  <a:lnTo>
                    <a:pt x="46097" y="58121"/>
                  </a:lnTo>
                  <a:lnTo>
                    <a:pt x="35853" y="58121"/>
                  </a:lnTo>
                  <a:lnTo>
                    <a:pt x="35853" y="28123"/>
                  </a:lnTo>
                  <a:cubicBezTo>
                    <a:pt x="35853" y="24842"/>
                    <a:pt x="35388" y="21561"/>
                    <a:pt x="34922" y="19217"/>
                  </a:cubicBezTo>
                  <a:cubicBezTo>
                    <a:pt x="34456" y="16874"/>
                    <a:pt x="33525" y="14530"/>
                    <a:pt x="32594" y="13124"/>
                  </a:cubicBezTo>
                  <a:cubicBezTo>
                    <a:pt x="31663" y="11718"/>
                    <a:pt x="30266" y="10312"/>
                    <a:pt x="28403" y="9843"/>
                  </a:cubicBezTo>
                  <a:cubicBezTo>
                    <a:pt x="26541" y="9374"/>
                    <a:pt x="24213" y="8906"/>
                    <a:pt x="21419" y="8906"/>
                  </a:cubicBezTo>
                  <a:cubicBezTo>
                    <a:pt x="20488" y="8906"/>
                    <a:pt x="19091" y="8906"/>
                    <a:pt x="18159" y="8906"/>
                  </a:cubicBezTo>
                  <a:cubicBezTo>
                    <a:pt x="17228" y="8906"/>
                    <a:pt x="15831" y="8906"/>
                    <a:pt x="14900" y="9374"/>
                  </a:cubicBezTo>
                  <a:cubicBezTo>
                    <a:pt x="13969" y="9374"/>
                    <a:pt x="13038" y="9843"/>
                    <a:pt x="12106" y="9843"/>
                  </a:cubicBezTo>
                  <a:cubicBezTo>
                    <a:pt x="11175" y="9843"/>
                    <a:pt x="10709" y="10312"/>
                    <a:pt x="10244" y="10312"/>
                  </a:cubicBezTo>
                  <a:lnTo>
                    <a:pt x="10244" y="58590"/>
                  </a:lnTo>
                  <a:lnTo>
                    <a:pt x="0" y="58590"/>
                  </a:lnTo>
                  <a:lnTo>
                    <a:pt x="0" y="2812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 82">
              <a:extLst>
                <a:ext uri="{FF2B5EF4-FFF2-40B4-BE49-F238E27FC236}">
                  <a16:creationId xmlns:a16="http://schemas.microsoft.com/office/drawing/2014/main" id="{A0A2ED28-1B30-C7E6-F465-CFBB5027CEA8}"/>
                </a:ext>
              </a:extLst>
            </p:cNvPr>
            <p:cNvSpPr/>
            <p:nvPr/>
          </p:nvSpPr>
          <p:spPr>
            <a:xfrm>
              <a:off x="7660618" y="848697"/>
              <a:ext cx="13037" cy="80619"/>
            </a:xfrm>
            <a:custGeom>
              <a:avLst/>
              <a:gdLst>
                <a:gd name="connsiteX0" fmla="*/ 6519 w 13037"/>
                <a:gd name="connsiteY0" fmla="*/ 13124 h 80619"/>
                <a:gd name="connsiteX1" fmla="*/ 1863 w 13037"/>
                <a:gd name="connsiteY1" fmla="*/ 11249 h 80619"/>
                <a:gd name="connsiteX2" fmla="*/ 0 w 13037"/>
                <a:gd name="connsiteY2" fmla="*/ 6562 h 80619"/>
                <a:gd name="connsiteX3" fmla="*/ 1863 w 13037"/>
                <a:gd name="connsiteY3" fmla="*/ 1875 h 80619"/>
                <a:gd name="connsiteX4" fmla="*/ 6519 w 13037"/>
                <a:gd name="connsiteY4" fmla="*/ 0 h 80619"/>
                <a:gd name="connsiteX5" fmla="*/ 11175 w 13037"/>
                <a:gd name="connsiteY5" fmla="*/ 1875 h 80619"/>
                <a:gd name="connsiteX6" fmla="*/ 13038 w 13037"/>
                <a:gd name="connsiteY6" fmla="*/ 6562 h 80619"/>
                <a:gd name="connsiteX7" fmla="*/ 11175 w 13037"/>
                <a:gd name="connsiteY7" fmla="*/ 11249 h 80619"/>
                <a:gd name="connsiteX8" fmla="*/ 6519 w 13037"/>
                <a:gd name="connsiteY8" fmla="*/ 13124 h 80619"/>
                <a:gd name="connsiteX9" fmla="*/ 11641 w 13037"/>
                <a:gd name="connsiteY9" fmla="*/ 80619 h 80619"/>
                <a:gd name="connsiteX10" fmla="*/ 1397 w 13037"/>
                <a:gd name="connsiteY10" fmla="*/ 80619 h 80619"/>
                <a:gd name="connsiteX11" fmla="*/ 1397 w 13037"/>
                <a:gd name="connsiteY11" fmla="*/ 23436 h 80619"/>
                <a:gd name="connsiteX12" fmla="*/ 11641 w 13037"/>
                <a:gd name="connsiteY12" fmla="*/ 23436 h 80619"/>
                <a:gd name="connsiteX13" fmla="*/ 11641 w 13037"/>
                <a:gd name="connsiteY13" fmla="*/ 80619 h 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" h="80619">
                  <a:moveTo>
                    <a:pt x="6519" y="13124"/>
                  </a:moveTo>
                  <a:cubicBezTo>
                    <a:pt x="4656" y="13124"/>
                    <a:pt x="3259" y="12655"/>
                    <a:pt x="1863" y="11249"/>
                  </a:cubicBezTo>
                  <a:cubicBezTo>
                    <a:pt x="466" y="9843"/>
                    <a:pt x="0" y="8437"/>
                    <a:pt x="0" y="6562"/>
                  </a:cubicBezTo>
                  <a:cubicBezTo>
                    <a:pt x="0" y="4687"/>
                    <a:pt x="466" y="2812"/>
                    <a:pt x="1863" y="1875"/>
                  </a:cubicBezTo>
                  <a:cubicBezTo>
                    <a:pt x="3259" y="469"/>
                    <a:pt x="4656" y="0"/>
                    <a:pt x="6519" y="0"/>
                  </a:cubicBezTo>
                  <a:cubicBezTo>
                    <a:pt x="8381" y="0"/>
                    <a:pt x="9778" y="469"/>
                    <a:pt x="11175" y="1875"/>
                  </a:cubicBezTo>
                  <a:cubicBezTo>
                    <a:pt x="12572" y="3281"/>
                    <a:pt x="13038" y="4687"/>
                    <a:pt x="13038" y="6562"/>
                  </a:cubicBezTo>
                  <a:cubicBezTo>
                    <a:pt x="13038" y="8437"/>
                    <a:pt x="12572" y="10312"/>
                    <a:pt x="11175" y="11249"/>
                  </a:cubicBezTo>
                  <a:cubicBezTo>
                    <a:pt x="9778" y="12655"/>
                    <a:pt x="8381" y="13124"/>
                    <a:pt x="6519" y="13124"/>
                  </a:cubicBezTo>
                  <a:close/>
                  <a:moveTo>
                    <a:pt x="11641" y="80619"/>
                  </a:moveTo>
                  <a:lnTo>
                    <a:pt x="1397" y="80619"/>
                  </a:lnTo>
                  <a:lnTo>
                    <a:pt x="1397" y="23436"/>
                  </a:lnTo>
                  <a:lnTo>
                    <a:pt x="11641" y="23436"/>
                  </a:lnTo>
                  <a:lnTo>
                    <a:pt x="11641" y="80619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 83">
              <a:extLst>
                <a:ext uri="{FF2B5EF4-FFF2-40B4-BE49-F238E27FC236}">
                  <a16:creationId xmlns:a16="http://schemas.microsoft.com/office/drawing/2014/main" id="{AF7E6EE4-134A-C361-97D9-4FA56472264F}"/>
                </a:ext>
              </a:extLst>
            </p:cNvPr>
            <p:cNvSpPr/>
            <p:nvPr/>
          </p:nvSpPr>
          <p:spPr>
            <a:xfrm>
              <a:off x="7682502" y="873071"/>
              <a:ext cx="52615" cy="56714"/>
            </a:xfrm>
            <a:custGeom>
              <a:avLst/>
              <a:gdLst>
                <a:gd name="connsiteX0" fmla="*/ 40044 w 52615"/>
                <a:gd name="connsiteY0" fmla="*/ 56246 h 56714"/>
                <a:gd name="connsiteX1" fmla="*/ 37250 w 52615"/>
                <a:gd name="connsiteY1" fmla="*/ 51090 h 56714"/>
                <a:gd name="connsiteX2" fmla="*/ 33525 w 52615"/>
                <a:gd name="connsiteY2" fmla="*/ 44997 h 56714"/>
                <a:gd name="connsiteX3" fmla="*/ 29334 w 52615"/>
                <a:gd name="connsiteY3" fmla="*/ 38904 h 56714"/>
                <a:gd name="connsiteX4" fmla="*/ 25144 w 52615"/>
                <a:gd name="connsiteY4" fmla="*/ 33279 h 56714"/>
                <a:gd name="connsiteX5" fmla="*/ 20953 w 52615"/>
                <a:gd name="connsiteY5" fmla="*/ 39372 h 56714"/>
                <a:gd name="connsiteX6" fmla="*/ 16763 w 52615"/>
                <a:gd name="connsiteY6" fmla="*/ 45466 h 56714"/>
                <a:gd name="connsiteX7" fmla="*/ 13037 w 52615"/>
                <a:gd name="connsiteY7" fmla="*/ 51559 h 56714"/>
                <a:gd name="connsiteX8" fmla="*/ 10244 w 52615"/>
                <a:gd name="connsiteY8" fmla="*/ 56715 h 56714"/>
                <a:gd name="connsiteX9" fmla="*/ 0 w 52615"/>
                <a:gd name="connsiteY9" fmla="*/ 56715 h 56714"/>
                <a:gd name="connsiteX10" fmla="*/ 9313 w 52615"/>
                <a:gd name="connsiteY10" fmla="*/ 41716 h 56714"/>
                <a:gd name="connsiteX11" fmla="*/ 20022 w 52615"/>
                <a:gd name="connsiteY11" fmla="*/ 27186 h 56714"/>
                <a:gd name="connsiteX12" fmla="*/ 1397 w 52615"/>
                <a:gd name="connsiteY12" fmla="*/ 0 h 56714"/>
                <a:gd name="connsiteX13" fmla="*/ 13037 w 52615"/>
                <a:gd name="connsiteY13" fmla="*/ 0 h 56714"/>
                <a:gd name="connsiteX14" fmla="*/ 26541 w 52615"/>
                <a:gd name="connsiteY14" fmla="*/ 20155 h 56714"/>
                <a:gd name="connsiteX15" fmla="*/ 40044 w 52615"/>
                <a:gd name="connsiteY15" fmla="*/ 0 h 56714"/>
                <a:gd name="connsiteX16" fmla="*/ 50753 w 52615"/>
                <a:gd name="connsiteY16" fmla="*/ 0 h 56714"/>
                <a:gd name="connsiteX17" fmla="*/ 32594 w 52615"/>
                <a:gd name="connsiteY17" fmla="*/ 26248 h 56714"/>
                <a:gd name="connsiteX18" fmla="*/ 43303 w 52615"/>
                <a:gd name="connsiteY18" fmla="*/ 41247 h 56714"/>
                <a:gd name="connsiteX19" fmla="*/ 52616 w 52615"/>
                <a:gd name="connsiteY19" fmla="*/ 56715 h 56714"/>
                <a:gd name="connsiteX20" fmla="*/ 40044 w 52615"/>
                <a:gd name="connsiteY20" fmla="*/ 56715 h 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615" h="56714">
                  <a:moveTo>
                    <a:pt x="40044" y="56246"/>
                  </a:moveTo>
                  <a:cubicBezTo>
                    <a:pt x="39113" y="54840"/>
                    <a:pt x="38181" y="52965"/>
                    <a:pt x="37250" y="51090"/>
                  </a:cubicBezTo>
                  <a:cubicBezTo>
                    <a:pt x="36319" y="49215"/>
                    <a:pt x="34922" y="46872"/>
                    <a:pt x="33525" y="44997"/>
                  </a:cubicBezTo>
                  <a:cubicBezTo>
                    <a:pt x="32128" y="43122"/>
                    <a:pt x="30731" y="40778"/>
                    <a:pt x="29334" y="38904"/>
                  </a:cubicBezTo>
                  <a:cubicBezTo>
                    <a:pt x="27938" y="37029"/>
                    <a:pt x="26541" y="35154"/>
                    <a:pt x="25144" y="33279"/>
                  </a:cubicBezTo>
                  <a:cubicBezTo>
                    <a:pt x="23747" y="35154"/>
                    <a:pt x="22350" y="37029"/>
                    <a:pt x="20953" y="39372"/>
                  </a:cubicBezTo>
                  <a:cubicBezTo>
                    <a:pt x="19556" y="41247"/>
                    <a:pt x="18159" y="43591"/>
                    <a:pt x="16763" y="45466"/>
                  </a:cubicBezTo>
                  <a:cubicBezTo>
                    <a:pt x="15366" y="47340"/>
                    <a:pt x="13969" y="49684"/>
                    <a:pt x="13037" y="51559"/>
                  </a:cubicBezTo>
                  <a:cubicBezTo>
                    <a:pt x="12106" y="53434"/>
                    <a:pt x="10709" y="55309"/>
                    <a:pt x="10244" y="56715"/>
                  </a:cubicBezTo>
                  <a:lnTo>
                    <a:pt x="0" y="56715"/>
                  </a:lnTo>
                  <a:cubicBezTo>
                    <a:pt x="2328" y="51559"/>
                    <a:pt x="5588" y="46872"/>
                    <a:pt x="9313" y="41716"/>
                  </a:cubicBezTo>
                  <a:cubicBezTo>
                    <a:pt x="13037" y="36560"/>
                    <a:pt x="16297" y="31873"/>
                    <a:pt x="20022" y="27186"/>
                  </a:cubicBezTo>
                  <a:lnTo>
                    <a:pt x="1397" y="0"/>
                  </a:lnTo>
                  <a:lnTo>
                    <a:pt x="13037" y="0"/>
                  </a:lnTo>
                  <a:lnTo>
                    <a:pt x="26541" y="20155"/>
                  </a:lnTo>
                  <a:lnTo>
                    <a:pt x="40044" y="0"/>
                  </a:lnTo>
                  <a:lnTo>
                    <a:pt x="50753" y="0"/>
                  </a:lnTo>
                  <a:lnTo>
                    <a:pt x="32594" y="26248"/>
                  </a:lnTo>
                  <a:cubicBezTo>
                    <a:pt x="35853" y="30935"/>
                    <a:pt x="39578" y="36091"/>
                    <a:pt x="43303" y="41247"/>
                  </a:cubicBezTo>
                  <a:cubicBezTo>
                    <a:pt x="47028" y="46403"/>
                    <a:pt x="50288" y="51559"/>
                    <a:pt x="52616" y="56715"/>
                  </a:cubicBezTo>
                  <a:lnTo>
                    <a:pt x="40044" y="5671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 84">
              <a:extLst>
                <a:ext uri="{FF2B5EF4-FFF2-40B4-BE49-F238E27FC236}">
                  <a16:creationId xmlns:a16="http://schemas.microsoft.com/office/drawing/2014/main" id="{0A78F01B-2CD6-43A9-D3B1-6F57C928E9B6}"/>
                </a:ext>
              </a:extLst>
            </p:cNvPr>
            <p:cNvSpPr/>
            <p:nvPr/>
          </p:nvSpPr>
          <p:spPr>
            <a:xfrm>
              <a:off x="7761659" y="851509"/>
              <a:ext cx="59600" cy="79213"/>
            </a:xfrm>
            <a:custGeom>
              <a:avLst/>
              <a:gdLst>
                <a:gd name="connsiteX0" fmla="*/ 48891 w 59600"/>
                <a:gd name="connsiteY0" fmla="*/ 40310 h 79213"/>
                <a:gd name="connsiteX1" fmla="*/ 59600 w 59600"/>
                <a:gd name="connsiteY1" fmla="*/ 40310 h 79213"/>
                <a:gd name="connsiteX2" fmla="*/ 59600 w 59600"/>
                <a:gd name="connsiteY2" fmla="*/ 75932 h 79213"/>
                <a:gd name="connsiteX3" fmla="*/ 55875 w 59600"/>
                <a:gd name="connsiteY3" fmla="*/ 76870 h 79213"/>
                <a:gd name="connsiteX4" fmla="*/ 50288 w 59600"/>
                <a:gd name="connsiteY4" fmla="*/ 77807 h 79213"/>
                <a:gd name="connsiteX5" fmla="*/ 43303 w 59600"/>
                <a:gd name="connsiteY5" fmla="*/ 78745 h 79213"/>
                <a:gd name="connsiteX6" fmla="*/ 35388 w 59600"/>
                <a:gd name="connsiteY6" fmla="*/ 79213 h 79213"/>
                <a:gd name="connsiteX7" fmla="*/ 20953 w 59600"/>
                <a:gd name="connsiteY7" fmla="*/ 76401 h 79213"/>
                <a:gd name="connsiteX8" fmla="*/ 9778 w 59600"/>
                <a:gd name="connsiteY8" fmla="*/ 68901 h 79213"/>
                <a:gd name="connsiteX9" fmla="*/ 2328 w 59600"/>
                <a:gd name="connsiteY9" fmla="*/ 56715 h 79213"/>
                <a:gd name="connsiteX10" fmla="*/ 0 w 59600"/>
                <a:gd name="connsiteY10" fmla="*/ 39841 h 79213"/>
                <a:gd name="connsiteX11" fmla="*/ 2794 w 59600"/>
                <a:gd name="connsiteY11" fmla="*/ 22967 h 79213"/>
                <a:gd name="connsiteX12" fmla="*/ 10709 w 59600"/>
                <a:gd name="connsiteY12" fmla="*/ 10312 h 79213"/>
                <a:gd name="connsiteX13" fmla="*/ 22350 w 59600"/>
                <a:gd name="connsiteY13" fmla="*/ 2812 h 79213"/>
                <a:gd name="connsiteX14" fmla="*/ 36319 w 59600"/>
                <a:gd name="connsiteY14" fmla="*/ 0 h 79213"/>
                <a:gd name="connsiteX15" fmla="*/ 45631 w 59600"/>
                <a:gd name="connsiteY15" fmla="*/ 469 h 79213"/>
                <a:gd name="connsiteX16" fmla="*/ 52616 w 59600"/>
                <a:gd name="connsiteY16" fmla="*/ 1875 h 79213"/>
                <a:gd name="connsiteX17" fmla="*/ 57272 w 59600"/>
                <a:gd name="connsiteY17" fmla="*/ 3750 h 79213"/>
                <a:gd name="connsiteX18" fmla="*/ 59600 w 59600"/>
                <a:gd name="connsiteY18" fmla="*/ 5156 h 79213"/>
                <a:gd name="connsiteX19" fmla="*/ 56341 w 59600"/>
                <a:gd name="connsiteY19" fmla="*/ 14062 h 79213"/>
                <a:gd name="connsiteX20" fmla="*/ 47960 w 59600"/>
                <a:gd name="connsiteY20" fmla="*/ 10781 h 79213"/>
                <a:gd name="connsiteX21" fmla="*/ 37250 w 59600"/>
                <a:gd name="connsiteY21" fmla="*/ 9374 h 79213"/>
                <a:gd name="connsiteX22" fmla="*/ 26541 w 59600"/>
                <a:gd name="connsiteY22" fmla="*/ 11249 h 79213"/>
                <a:gd name="connsiteX23" fmla="*/ 18625 w 59600"/>
                <a:gd name="connsiteY23" fmla="*/ 17343 h 79213"/>
                <a:gd name="connsiteX24" fmla="*/ 13503 w 59600"/>
                <a:gd name="connsiteY24" fmla="*/ 26717 h 79213"/>
                <a:gd name="connsiteX25" fmla="*/ 11641 w 59600"/>
                <a:gd name="connsiteY25" fmla="*/ 39372 h 79213"/>
                <a:gd name="connsiteX26" fmla="*/ 13037 w 59600"/>
                <a:gd name="connsiteY26" fmla="*/ 51559 h 79213"/>
                <a:gd name="connsiteX27" fmla="*/ 17694 w 59600"/>
                <a:gd name="connsiteY27" fmla="*/ 60933 h 79213"/>
                <a:gd name="connsiteX28" fmla="*/ 25609 w 59600"/>
                <a:gd name="connsiteY28" fmla="*/ 67027 h 79213"/>
                <a:gd name="connsiteX29" fmla="*/ 36784 w 59600"/>
                <a:gd name="connsiteY29" fmla="*/ 69370 h 79213"/>
                <a:gd name="connsiteX30" fmla="*/ 44700 w 59600"/>
                <a:gd name="connsiteY30" fmla="*/ 68901 h 79213"/>
                <a:gd name="connsiteX31" fmla="*/ 49356 w 59600"/>
                <a:gd name="connsiteY31" fmla="*/ 67964 h 79213"/>
                <a:gd name="connsiteX32" fmla="*/ 49356 w 59600"/>
                <a:gd name="connsiteY32" fmla="*/ 40310 h 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600" h="79213">
                  <a:moveTo>
                    <a:pt x="48891" y="40310"/>
                  </a:moveTo>
                  <a:lnTo>
                    <a:pt x="59600" y="40310"/>
                  </a:lnTo>
                  <a:lnTo>
                    <a:pt x="59600" y="75932"/>
                  </a:lnTo>
                  <a:cubicBezTo>
                    <a:pt x="58669" y="76401"/>
                    <a:pt x="57272" y="76401"/>
                    <a:pt x="55875" y="76870"/>
                  </a:cubicBezTo>
                  <a:cubicBezTo>
                    <a:pt x="54013" y="77338"/>
                    <a:pt x="52150" y="77807"/>
                    <a:pt x="50288" y="77807"/>
                  </a:cubicBezTo>
                  <a:cubicBezTo>
                    <a:pt x="48425" y="77807"/>
                    <a:pt x="45631" y="78276"/>
                    <a:pt x="43303" y="78745"/>
                  </a:cubicBezTo>
                  <a:cubicBezTo>
                    <a:pt x="40975" y="79213"/>
                    <a:pt x="38181" y="79213"/>
                    <a:pt x="35388" y="79213"/>
                  </a:cubicBezTo>
                  <a:cubicBezTo>
                    <a:pt x="30266" y="79213"/>
                    <a:pt x="25144" y="78276"/>
                    <a:pt x="20953" y="76401"/>
                  </a:cubicBezTo>
                  <a:cubicBezTo>
                    <a:pt x="16763" y="74526"/>
                    <a:pt x="13037" y="72182"/>
                    <a:pt x="9778" y="68901"/>
                  </a:cubicBezTo>
                  <a:cubicBezTo>
                    <a:pt x="6519" y="65620"/>
                    <a:pt x="4191" y="61402"/>
                    <a:pt x="2328" y="56715"/>
                  </a:cubicBezTo>
                  <a:cubicBezTo>
                    <a:pt x="466" y="52028"/>
                    <a:pt x="0" y="46403"/>
                    <a:pt x="0" y="39841"/>
                  </a:cubicBezTo>
                  <a:cubicBezTo>
                    <a:pt x="0" y="33279"/>
                    <a:pt x="931" y="27654"/>
                    <a:pt x="2794" y="22967"/>
                  </a:cubicBezTo>
                  <a:cubicBezTo>
                    <a:pt x="4656" y="17811"/>
                    <a:pt x="7450" y="14062"/>
                    <a:pt x="10709" y="10312"/>
                  </a:cubicBezTo>
                  <a:cubicBezTo>
                    <a:pt x="13969" y="7031"/>
                    <a:pt x="17694" y="4218"/>
                    <a:pt x="22350" y="2812"/>
                  </a:cubicBezTo>
                  <a:cubicBezTo>
                    <a:pt x="27006" y="1406"/>
                    <a:pt x="31663" y="0"/>
                    <a:pt x="36319" y="0"/>
                  </a:cubicBezTo>
                  <a:cubicBezTo>
                    <a:pt x="39578" y="0"/>
                    <a:pt x="42838" y="0"/>
                    <a:pt x="45631" y="469"/>
                  </a:cubicBezTo>
                  <a:cubicBezTo>
                    <a:pt x="48425" y="937"/>
                    <a:pt x="50753" y="1406"/>
                    <a:pt x="52616" y="1875"/>
                  </a:cubicBezTo>
                  <a:cubicBezTo>
                    <a:pt x="54478" y="2344"/>
                    <a:pt x="55875" y="2812"/>
                    <a:pt x="57272" y="3750"/>
                  </a:cubicBezTo>
                  <a:cubicBezTo>
                    <a:pt x="58669" y="4218"/>
                    <a:pt x="59135" y="4687"/>
                    <a:pt x="59600" y="5156"/>
                  </a:cubicBezTo>
                  <a:lnTo>
                    <a:pt x="56341" y="14062"/>
                  </a:lnTo>
                  <a:cubicBezTo>
                    <a:pt x="54013" y="12655"/>
                    <a:pt x="51219" y="11718"/>
                    <a:pt x="47960" y="10781"/>
                  </a:cubicBezTo>
                  <a:cubicBezTo>
                    <a:pt x="44700" y="9843"/>
                    <a:pt x="40975" y="9374"/>
                    <a:pt x="37250" y="9374"/>
                  </a:cubicBezTo>
                  <a:cubicBezTo>
                    <a:pt x="33525" y="9374"/>
                    <a:pt x="29800" y="9843"/>
                    <a:pt x="26541" y="11249"/>
                  </a:cubicBezTo>
                  <a:cubicBezTo>
                    <a:pt x="23281" y="12655"/>
                    <a:pt x="20488" y="14530"/>
                    <a:pt x="18625" y="17343"/>
                  </a:cubicBezTo>
                  <a:cubicBezTo>
                    <a:pt x="16297" y="20155"/>
                    <a:pt x="14900" y="22967"/>
                    <a:pt x="13503" y="26717"/>
                  </a:cubicBezTo>
                  <a:cubicBezTo>
                    <a:pt x="12106" y="30467"/>
                    <a:pt x="11641" y="34685"/>
                    <a:pt x="11641" y="39372"/>
                  </a:cubicBezTo>
                  <a:cubicBezTo>
                    <a:pt x="11641" y="44059"/>
                    <a:pt x="12106" y="47809"/>
                    <a:pt x="13037" y="51559"/>
                  </a:cubicBezTo>
                  <a:cubicBezTo>
                    <a:pt x="13969" y="55309"/>
                    <a:pt x="15831" y="58590"/>
                    <a:pt x="17694" y="60933"/>
                  </a:cubicBezTo>
                  <a:cubicBezTo>
                    <a:pt x="19556" y="63277"/>
                    <a:pt x="22350" y="65620"/>
                    <a:pt x="25609" y="67027"/>
                  </a:cubicBezTo>
                  <a:cubicBezTo>
                    <a:pt x="28869" y="68433"/>
                    <a:pt x="32594" y="69370"/>
                    <a:pt x="36784" y="69370"/>
                  </a:cubicBezTo>
                  <a:cubicBezTo>
                    <a:pt x="40044" y="69370"/>
                    <a:pt x="42372" y="69370"/>
                    <a:pt x="44700" y="68901"/>
                  </a:cubicBezTo>
                  <a:cubicBezTo>
                    <a:pt x="47028" y="68433"/>
                    <a:pt x="48425" y="68433"/>
                    <a:pt x="49356" y="67964"/>
                  </a:cubicBezTo>
                  <a:lnTo>
                    <a:pt x="49356" y="4031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 85">
              <a:extLst>
                <a:ext uri="{FF2B5EF4-FFF2-40B4-BE49-F238E27FC236}">
                  <a16:creationId xmlns:a16="http://schemas.microsoft.com/office/drawing/2014/main" id="{9411BAA9-9FBC-8562-896A-7067F5CC8A19}"/>
                </a:ext>
              </a:extLst>
            </p:cNvPr>
            <p:cNvSpPr/>
            <p:nvPr/>
          </p:nvSpPr>
          <p:spPr>
            <a:xfrm>
              <a:off x="7835693" y="871196"/>
              <a:ext cx="32593" cy="58120"/>
            </a:xfrm>
            <a:custGeom>
              <a:avLst/>
              <a:gdLst>
                <a:gd name="connsiteX0" fmla="*/ 21884 w 32593"/>
                <a:gd name="connsiteY0" fmla="*/ 0 h 58120"/>
                <a:gd name="connsiteX1" fmla="*/ 24678 w 32593"/>
                <a:gd name="connsiteY1" fmla="*/ 0 h 58120"/>
                <a:gd name="connsiteX2" fmla="*/ 27938 w 32593"/>
                <a:gd name="connsiteY2" fmla="*/ 469 h 58120"/>
                <a:gd name="connsiteX3" fmla="*/ 30731 w 32593"/>
                <a:gd name="connsiteY3" fmla="*/ 937 h 58120"/>
                <a:gd name="connsiteX4" fmla="*/ 32594 w 32593"/>
                <a:gd name="connsiteY4" fmla="*/ 1406 h 58120"/>
                <a:gd name="connsiteX5" fmla="*/ 30731 w 32593"/>
                <a:gd name="connsiteY5" fmla="*/ 10312 h 58120"/>
                <a:gd name="connsiteX6" fmla="*/ 26541 w 32593"/>
                <a:gd name="connsiteY6" fmla="*/ 9374 h 58120"/>
                <a:gd name="connsiteX7" fmla="*/ 19556 w 32593"/>
                <a:gd name="connsiteY7" fmla="*/ 8906 h 58120"/>
                <a:gd name="connsiteX8" fmla="*/ 13969 w 32593"/>
                <a:gd name="connsiteY8" fmla="*/ 9374 h 58120"/>
                <a:gd name="connsiteX9" fmla="*/ 10244 w 32593"/>
                <a:gd name="connsiteY9" fmla="*/ 10312 h 58120"/>
                <a:gd name="connsiteX10" fmla="*/ 10244 w 32593"/>
                <a:gd name="connsiteY10" fmla="*/ 58121 h 58120"/>
                <a:gd name="connsiteX11" fmla="*/ 0 w 32593"/>
                <a:gd name="connsiteY11" fmla="*/ 58121 h 58120"/>
                <a:gd name="connsiteX12" fmla="*/ 0 w 32593"/>
                <a:gd name="connsiteY12" fmla="*/ 3750 h 58120"/>
                <a:gd name="connsiteX13" fmla="*/ 8847 w 32593"/>
                <a:gd name="connsiteY13" fmla="*/ 1406 h 58120"/>
                <a:gd name="connsiteX14" fmla="*/ 21884 w 32593"/>
                <a:gd name="connsiteY14" fmla="*/ 0 h 5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3" h="58120">
                  <a:moveTo>
                    <a:pt x="21884" y="0"/>
                  </a:moveTo>
                  <a:cubicBezTo>
                    <a:pt x="22816" y="0"/>
                    <a:pt x="23747" y="0"/>
                    <a:pt x="24678" y="0"/>
                  </a:cubicBezTo>
                  <a:cubicBezTo>
                    <a:pt x="25609" y="0"/>
                    <a:pt x="27006" y="469"/>
                    <a:pt x="27938" y="469"/>
                  </a:cubicBezTo>
                  <a:cubicBezTo>
                    <a:pt x="28869" y="469"/>
                    <a:pt x="29800" y="937"/>
                    <a:pt x="30731" y="937"/>
                  </a:cubicBezTo>
                  <a:cubicBezTo>
                    <a:pt x="31663" y="937"/>
                    <a:pt x="32128" y="1406"/>
                    <a:pt x="32594" y="1406"/>
                  </a:cubicBezTo>
                  <a:lnTo>
                    <a:pt x="30731" y="10312"/>
                  </a:lnTo>
                  <a:cubicBezTo>
                    <a:pt x="29800" y="9843"/>
                    <a:pt x="28403" y="9843"/>
                    <a:pt x="26541" y="9374"/>
                  </a:cubicBezTo>
                  <a:cubicBezTo>
                    <a:pt x="24678" y="8906"/>
                    <a:pt x="22350" y="8906"/>
                    <a:pt x="19556" y="8906"/>
                  </a:cubicBezTo>
                  <a:cubicBezTo>
                    <a:pt x="17694" y="8906"/>
                    <a:pt x="15831" y="8906"/>
                    <a:pt x="13969" y="9374"/>
                  </a:cubicBezTo>
                  <a:cubicBezTo>
                    <a:pt x="12106" y="9843"/>
                    <a:pt x="10709" y="9843"/>
                    <a:pt x="10244" y="10312"/>
                  </a:cubicBezTo>
                  <a:lnTo>
                    <a:pt x="10244" y="58121"/>
                  </a:lnTo>
                  <a:lnTo>
                    <a:pt x="0" y="58121"/>
                  </a:lnTo>
                  <a:lnTo>
                    <a:pt x="0" y="3750"/>
                  </a:lnTo>
                  <a:cubicBezTo>
                    <a:pt x="2328" y="2812"/>
                    <a:pt x="5588" y="1875"/>
                    <a:pt x="8847" y="1406"/>
                  </a:cubicBezTo>
                  <a:cubicBezTo>
                    <a:pt x="13503" y="469"/>
                    <a:pt x="17694" y="0"/>
                    <a:pt x="21884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 86">
              <a:extLst>
                <a:ext uri="{FF2B5EF4-FFF2-40B4-BE49-F238E27FC236}">
                  <a16:creationId xmlns:a16="http://schemas.microsoft.com/office/drawing/2014/main" id="{F6020B2B-BA05-6BA5-8DF1-7FA0D43EF978}"/>
                </a:ext>
              </a:extLst>
            </p:cNvPr>
            <p:cNvSpPr/>
            <p:nvPr/>
          </p:nvSpPr>
          <p:spPr>
            <a:xfrm>
              <a:off x="7873875" y="870727"/>
              <a:ext cx="53081" cy="59995"/>
            </a:xfrm>
            <a:custGeom>
              <a:avLst/>
              <a:gdLst>
                <a:gd name="connsiteX0" fmla="*/ 53082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2 w 53081"/>
                <a:gd name="connsiteY16" fmla="*/ 29998 h 59995"/>
                <a:gd name="connsiteX17" fmla="*/ 42372 w 53081"/>
                <a:gd name="connsiteY17" fmla="*/ 29998 h 59995"/>
                <a:gd name="connsiteX18" fmla="*/ 38181 w 53081"/>
                <a:gd name="connsiteY18" fmla="*/ 14530 h 59995"/>
                <a:gd name="connsiteX19" fmla="*/ 26541 w 53081"/>
                <a:gd name="connsiteY19" fmla="*/ 8906 h 59995"/>
                <a:gd name="connsiteX20" fmla="*/ 14900 w 53081"/>
                <a:gd name="connsiteY20" fmla="*/ 14530 h 59995"/>
                <a:gd name="connsiteX21" fmla="*/ 10709 w 53081"/>
                <a:gd name="connsiteY21" fmla="*/ 29998 h 59995"/>
                <a:gd name="connsiteX22" fmla="*/ 14900 w 53081"/>
                <a:gd name="connsiteY22" fmla="*/ 45466 h 59995"/>
                <a:gd name="connsiteX23" fmla="*/ 26541 w 53081"/>
                <a:gd name="connsiteY23" fmla="*/ 51090 h 59995"/>
                <a:gd name="connsiteX24" fmla="*/ 38181 w 53081"/>
                <a:gd name="connsiteY24" fmla="*/ 45466 h 59995"/>
                <a:gd name="connsiteX25" fmla="*/ 42372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2" y="29998"/>
                  </a:moveTo>
                  <a:cubicBezTo>
                    <a:pt x="53082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150" y="21561"/>
                    <a:pt x="53082" y="25779"/>
                    <a:pt x="53082" y="29998"/>
                  </a:cubicBezTo>
                  <a:close/>
                  <a:moveTo>
                    <a:pt x="42372" y="29998"/>
                  </a:moveTo>
                  <a:cubicBezTo>
                    <a:pt x="42372" y="23436"/>
                    <a:pt x="40975" y="18280"/>
                    <a:pt x="38181" y="14530"/>
                  </a:cubicBezTo>
                  <a:cubicBezTo>
                    <a:pt x="35388" y="10780"/>
                    <a:pt x="31197" y="8906"/>
                    <a:pt x="26541" y="8906"/>
                  </a:cubicBezTo>
                  <a:cubicBezTo>
                    <a:pt x="21419" y="8906"/>
                    <a:pt x="17694" y="10780"/>
                    <a:pt x="14900" y="14530"/>
                  </a:cubicBezTo>
                  <a:cubicBezTo>
                    <a:pt x="12106" y="18280"/>
                    <a:pt x="10709" y="23436"/>
                    <a:pt x="10709" y="29998"/>
                  </a:cubicBezTo>
                  <a:cubicBezTo>
                    <a:pt x="10709" y="36560"/>
                    <a:pt x="12106" y="41716"/>
                    <a:pt x="14900" y="45466"/>
                  </a:cubicBezTo>
                  <a:cubicBezTo>
                    <a:pt x="17694" y="49215"/>
                    <a:pt x="21884" y="51090"/>
                    <a:pt x="26541" y="51090"/>
                  </a:cubicBezTo>
                  <a:cubicBezTo>
                    <a:pt x="31663" y="51090"/>
                    <a:pt x="35388" y="49215"/>
                    <a:pt x="38181" y="45466"/>
                  </a:cubicBezTo>
                  <a:cubicBezTo>
                    <a:pt x="40975" y="41716"/>
                    <a:pt x="42372" y="36560"/>
                    <a:pt x="42372" y="2999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 87">
              <a:extLst>
                <a:ext uri="{FF2B5EF4-FFF2-40B4-BE49-F238E27FC236}">
                  <a16:creationId xmlns:a16="http://schemas.microsoft.com/office/drawing/2014/main" id="{D103D380-A856-97E4-EB61-96D647E3B287}"/>
                </a:ext>
              </a:extLst>
            </p:cNvPr>
            <p:cNvSpPr/>
            <p:nvPr/>
          </p:nvSpPr>
          <p:spPr>
            <a:xfrm>
              <a:off x="7939063" y="871664"/>
              <a:ext cx="46097" cy="58589"/>
            </a:xfrm>
            <a:custGeom>
              <a:avLst/>
              <a:gdLst>
                <a:gd name="connsiteX0" fmla="*/ 45631 w 46097"/>
                <a:gd name="connsiteY0" fmla="*/ 55777 h 58589"/>
                <a:gd name="connsiteX1" fmla="*/ 36319 w 46097"/>
                <a:gd name="connsiteY1" fmla="*/ 57652 h 58589"/>
                <a:gd name="connsiteX2" fmla="*/ 23281 w 46097"/>
                <a:gd name="connsiteY2" fmla="*/ 58590 h 58589"/>
                <a:gd name="connsiteX3" fmla="*/ 12106 w 46097"/>
                <a:gd name="connsiteY3" fmla="*/ 56715 h 58589"/>
                <a:gd name="connsiteX4" fmla="*/ 5122 w 46097"/>
                <a:gd name="connsiteY4" fmla="*/ 51090 h 58589"/>
                <a:gd name="connsiteX5" fmla="*/ 1397 w 46097"/>
                <a:gd name="connsiteY5" fmla="*/ 42653 h 58589"/>
                <a:gd name="connsiteX6" fmla="*/ 0 w 46097"/>
                <a:gd name="connsiteY6" fmla="*/ 31873 h 58589"/>
                <a:gd name="connsiteX7" fmla="*/ 0 w 46097"/>
                <a:gd name="connsiteY7" fmla="*/ 0 h 58589"/>
                <a:gd name="connsiteX8" fmla="*/ 10244 w 46097"/>
                <a:gd name="connsiteY8" fmla="*/ 0 h 58589"/>
                <a:gd name="connsiteX9" fmla="*/ 10244 w 46097"/>
                <a:gd name="connsiteY9" fmla="*/ 29998 h 58589"/>
                <a:gd name="connsiteX10" fmla="*/ 13503 w 46097"/>
                <a:gd name="connsiteY10" fmla="*/ 44997 h 58589"/>
                <a:gd name="connsiteX11" fmla="*/ 24678 w 46097"/>
                <a:gd name="connsiteY11" fmla="*/ 49684 h 58589"/>
                <a:gd name="connsiteX12" fmla="*/ 27938 w 46097"/>
                <a:gd name="connsiteY12" fmla="*/ 49684 h 58589"/>
                <a:gd name="connsiteX13" fmla="*/ 31197 w 46097"/>
                <a:gd name="connsiteY13" fmla="*/ 49215 h 58589"/>
                <a:gd name="connsiteX14" fmla="*/ 33991 w 46097"/>
                <a:gd name="connsiteY14" fmla="*/ 48747 h 58589"/>
                <a:gd name="connsiteX15" fmla="*/ 35853 w 46097"/>
                <a:gd name="connsiteY15" fmla="*/ 48278 h 58589"/>
                <a:gd name="connsiteX16" fmla="*/ 35853 w 46097"/>
                <a:gd name="connsiteY16" fmla="*/ 0 h 58589"/>
                <a:gd name="connsiteX17" fmla="*/ 46097 w 46097"/>
                <a:gd name="connsiteY17" fmla="*/ 0 h 58589"/>
                <a:gd name="connsiteX18" fmla="*/ 46097 w 46097"/>
                <a:gd name="connsiteY18" fmla="*/ 55777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97" h="58589">
                  <a:moveTo>
                    <a:pt x="45631" y="55777"/>
                  </a:moveTo>
                  <a:cubicBezTo>
                    <a:pt x="43303" y="56246"/>
                    <a:pt x="40044" y="57184"/>
                    <a:pt x="36319" y="57652"/>
                  </a:cubicBezTo>
                  <a:cubicBezTo>
                    <a:pt x="32594" y="58121"/>
                    <a:pt x="27938" y="58590"/>
                    <a:pt x="23281" y="58590"/>
                  </a:cubicBezTo>
                  <a:cubicBezTo>
                    <a:pt x="19091" y="58590"/>
                    <a:pt x="15366" y="58121"/>
                    <a:pt x="12106" y="56715"/>
                  </a:cubicBezTo>
                  <a:cubicBezTo>
                    <a:pt x="9313" y="55309"/>
                    <a:pt x="6519" y="53434"/>
                    <a:pt x="5122" y="51090"/>
                  </a:cubicBezTo>
                  <a:cubicBezTo>
                    <a:pt x="3725" y="48747"/>
                    <a:pt x="1863" y="45934"/>
                    <a:pt x="1397" y="42653"/>
                  </a:cubicBezTo>
                  <a:cubicBezTo>
                    <a:pt x="466" y="39372"/>
                    <a:pt x="0" y="36091"/>
                    <a:pt x="0" y="31873"/>
                  </a:cubicBezTo>
                  <a:lnTo>
                    <a:pt x="0" y="0"/>
                  </a:lnTo>
                  <a:lnTo>
                    <a:pt x="10244" y="0"/>
                  </a:lnTo>
                  <a:lnTo>
                    <a:pt x="10244" y="29998"/>
                  </a:lnTo>
                  <a:cubicBezTo>
                    <a:pt x="10244" y="37029"/>
                    <a:pt x="11175" y="41716"/>
                    <a:pt x="13503" y="44997"/>
                  </a:cubicBezTo>
                  <a:cubicBezTo>
                    <a:pt x="15831" y="47809"/>
                    <a:pt x="19556" y="49684"/>
                    <a:pt x="24678" y="49684"/>
                  </a:cubicBezTo>
                  <a:cubicBezTo>
                    <a:pt x="25609" y="49684"/>
                    <a:pt x="27006" y="49684"/>
                    <a:pt x="27938" y="49684"/>
                  </a:cubicBezTo>
                  <a:cubicBezTo>
                    <a:pt x="28869" y="49684"/>
                    <a:pt x="30266" y="49684"/>
                    <a:pt x="31197" y="49215"/>
                  </a:cubicBezTo>
                  <a:cubicBezTo>
                    <a:pt x="32128" y="49215"/>
                    <a:pt x="33060" y="49215"/>
                    <a:pt x="33991" y="48747"/>
                  </a:cubicBezTo>
                  <a:cubicBezTo>
                    <a:pt x="34922" y="48278"/>
                    <a:pt x="35388" y="48747"/>
                    <a:pt x="35853" y="48278"/>
                  </a:cubicBezTo>
                  <a:lnTo>
                    <a:pt x="35853" y="0"/>
                  </a:lnTo>
                  <a:lnTo>
                    <a:pt x="46097" y="0"/>
                  </a:lnTo>
                  <a:lnTo>
                    <a:pt x="46097" y="55777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 88">
              <a:extLst>
                <a:ext uri="{FF2B5EF4-FFF2-40B4-BE49-F238E27FC236}">
                  <a16:creationId xmlns:a16="http://schemas.microsoft.com/office/drawing/2014/main" id="{2A92720D-09E4-0AAD-E344-5B2CA906F0B2}"/>
                </a:ext>
              </a:extLst>
            </p:cNvPr>
            <p:cNvSpPr/>
            <p:nvPr/>
          </p:nvSpPr>
          <p:spPr>
            <a:xfrm>
              <a:off x="8000525" y="871196"/>
              <a:ext cx="50287" cy="78275"/>
            </a:xfrm>
            <a:custGeom>
              <a:avLst/>
              <a:gdLst>
                <a:gd name="connsiteX0" fmla="*/ 50288 w 50287"/>
                <a:gd name="connsiteY0" fmla="*/ 29529 h 78275"/>
                <a:gd name="connsiteX1" fmla="*/ 48425 w 50287"/>
                <a:gd name="connsiteY1" fmla="*/ 41247 h 78275"/>
                <a:gd name="connsiteX2" fmla="*/ 43303 w 50287"/>
                <a:gd name="connsiteY2" fmla="*/ 50621 h 78275"/>
                <a:gd name="connsiteX3" fmla="*/ 35388 w 50287"/>
                <a:gd name="connsiteY3" fmla="*/ 56715 h 78275"/>
                <a:gd name="connsiteX4" fmla="*/ 24678 w 50287"/>
                <a:gd name="connsiteY4" fmla="*/ 59058 h 78275"/>
                <a:gd name="connsiteX5" fmla="*/ 15831 w 50287"/>
                <a:gd name="connsiteY5" fmla="*/ 57652 h 78275"/>
                <a:gd name="connsiteX6" fmla="*/ 10244 w 50287"/>
                <a:gd name="connsiteY6" fmla="*/ 55309 h 78275"/>
                <a:gd name="connsiteX7" fmla="*/ 10244 w 50287"/>
                <a:gd name="connsiteY7" fmla="*/ 78276 h 78275"/>
                <a:gd name="connsiteX8" fmla="*/ 0 w 50287"/>
                <a:gd name="connsiteY8" fmla="*/ 78276 h 78275"/>
                <a:gd name="connsiteX9" fmla="*/ 0 w 50287"/>
                <a:gd name="connsiteY9" fmla="*/ 2812 h 78275"/>
                <a:gd name="connsiteX10" fmla="*/ 8847 w 50287"/>
                <a:gd name="connsiteY10" fmla="*/ 937 h 78275"/>
                <a:gd name="connsiteX11" fmla="*/ 21419 w 50287"/>
                <a:gd name="connsiteY11" fmla="*/ 0 h 78275"/>
                <a:gd name="connsiteX12" fmla="*/ 33060 w 50287"/>
                <a:gd name="connsiteY12" fmla="*/ 1875 h 78275"/>
                <a:gd name="connsiteX13" fmla="*/ 41906 w 50287"/>
                <a:gd name="connsiteY13" fmla="*/ 7968 h 78275"/>
                <a:gd name="connsiteX14" fmla="*/ 47494 w 50287"/>
                <a:gd name="connsiteY14" fmla="*/ 17343 h 78275"/>
                <a:gd name="connsiteX15" fmla="*/ 50288 w 50287"/>
                <a:gd name="connsiteY15" fmla="*/ 29529 h 78275"/>
                <a:gd name="connsiteX16" fmla="*/ 39578 w 50287"/>
                <a:gd name="connsiteY16" fmla="*/ 29529 h 78275"/>
                <a:gd name="connsiteX17" fmla="*/ 34456 w 50287"/>
                <a:gd name="connsiteY17" fmla="*/ 14062 h 78275"/>
                <a:gd name="connsiteX18" fmla="*/ 21419 w 50287"/>
                <a:gd name="connsiteY18" fmla="*/ 8906 h 78275"/>
                <a:gd name="connsiteX19" fmla="*/ 14434 w 50287"/>
                <a:gd name="connsiteY19" fmla="*/ 9374 h 78275"/>
                <a:gd name="connsiteX20" fmla="*/ 10244 w 50287"/>
                <a:gd name="connsiteY20" fmla="*/ 10312 h 78275"/>
                <a:gd name="connsiteX21" fmla="*/ 10244 w 50287"/>
                <a:gd name="connsiteY21" fmla="*/ 46403 h 78275"/>
                <a:gd name="connsiteX22" fmla="*/ 15366 w 50287"/>
                <a:gd name="connsiteY22" fmla="*/ 49215 h 78275"/>
                <a:gd name="connsiteX23" fmla="*/ 22816 w 50287"/>
                <a:gd name="connsiteY23" fmla="*/ 50621 h 78275"/>
                <a:gd name="connsiteX24" fmla="*/ 30266 w 50287"/>
                <a:gd name="connsiteY24" fmla="*/ 49215 h 78275"/>
                <a:gd name="connsiteX25" fmla="*/ 35388 w 50287"/>
                <a:gd name="connsiteY25" fmla="*/ 44997 h 78275"/>
                <a:gd name="connsiteX26" fmla="*/ 38181 w 50287"/>
                <a:gd name="connsiteY26" fmla="*/ 38435 h 78275"/>
                <a:gd name="connsiteX27" fmla="*/ 39578 w 50287"/>
                <a:gd name="connsiteY27" fmla="*/ 29529 h 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87" h="78275">
                  <a:moveTo>
                    <a:pt x="50288" y="29529"/>
                  </a:moveTo>
                  <a:cubicBezTo>
                    <a:pt x="50288" y="33748"/>
                    <a:pt x="49822" y="37966"/>
                    <a:pt x="48425" y="41247"/>
                  </a:cubicBezTo>
                  <a:cubicBezTo>
                    <a:pt x="47494" y="44997"/>
                    <a:pt x="45631" y="48278"/>
                    <a:pt x="43303" y="50621"/>
                  </a:cubicBezTo>
                  <a:cubicBezTo>
                    <a:pt x="40975" y="53434"/>
                    <a:pt x="38647" y="55309"/>
                    <a:pt x="35388" y="56715"/>
                  </a:cubicBezTo>
                  <a:cubicBezTo>
                    <a:pt x="32128" y="58121"/>
                    <a:pt x="28403" y="59058"/>
                    <a:pt x="24678" y="59058"/>
                  </a:cubicBezTo>
                  <a:cubicBezTo>
                    <a:pt x="21419" y="59058"/>
                    <a:pt x="18625" y="58590"/>
                    <a:pt x="15831" y="57652"/>
                  </a:cubicBezTo>
                  <a:cubicBezTo>
                    <a:pt x="13038" y="56715"/>
                    <a:pt x="11641" y="55777"/>
                    <a:pt x="10244" y="55309"/>
                  </a:cubicBezTo>
                  <a:lnTo>
                    <a:pt x="10244" y="78276"/>
                  </a:lnTo>
                  <a:lnTo>
                    <a:pt x="0" y="78276"/>
                  </a:lnTo>
                  <a:lnTo>
                    <a:pt x="0" y="2812"/>
                  </a:lnTo>
                  <a:cubicBezTo>
                    <a:pt x="2328" y="2344"/>
                    <a:pt x="5588" y="1406"/>
                    <a:pt x="8847" y="937"/>
                  </a:cubicBezTo>
                  <a:cubicBezTo>
                    <a:pt x="12572" y="469"/>
                    <a:pt x="16763" y="0"/>
                    <a:pt x="21419" y="0"/>
                  </a:cubicBezTo>
                  <a:cubicBezTo>
                    <a:pt x="25609" y="0"/>
                    <a:pt x="29800" y="469"/>
                    <a:pt x="33060" y="1875"/>
                  </a:cubicBezTo>
                  <a:cubicBezTo>
                    <a:pt x="36319" y="3281"/>
                    <a:pt x="39578" y="5156"/>
                    <a:pt x="41906" y="7968"/>
                  </a:cubicBezTo>
                  <a:cubicBezTo>
                    <a:pt x="44235" y="10312"/>
                    <a:pt x="46097" y="13593"/>
                    <a:pt x="47494" y="17343"/>
                  </a:cubicBezTo>
                  <a:cubicBezTo>
                    <a:pt x="49822" y="21092"/>
                    <a:pt x="50288" y="25311"/>
                    <a:pt x="50288" y="29529"/>
                  </a:cubicBezTo>
                  <a:close/>
                  <a:moveTo>
                    <a:pt x="39578" y="29529"/>
                  </a:moveTo>
                  <a:cubicBezTo>
                    <a:pt x="39578" y="22967"/>
                    <a:pt x="37716" y="17811"/>
                    <a:pt x="34456" y="14062"/>
                  </a:cubicBezTo>
                  <a:cubicBezTo>
                    <a:pt x="31197" y="10312"/>
                    <a:pt x="27006" y="8906"/>
                    <a:pt x="21419" y="8906"/>
                  </a:cubicBezTo>
                  <a:cubicBezTo>
                    <a:pt x="18159" y="8906"/>
                    <a:pt x="15831" y="8906"/>
                    <a:pt x="14434" y="9374"/>
                  </a:cubicBezTo>
                  <a:cubicBezTo>
                    <a:pt x="12572" y="9374"/>
                    <a:pt x="11175" y="9843"/>
                    <a:pt x="10244" y="10312"/>
                  </a:cubicBezTo>
                  <a:lnTo>
                    <a:pt x="10244" y="46403"/>
                  </a:lnTo>
                  <a:cubicBezTo>
                    <a:pt x="11641" y="47340"/>
                    <a:pt x="13038" y="48278"/>
                    <a:pt x="15366" y="49215"/>
                  </a:cubicBezTo>
                  <a:cubicBezTo>
                    <a:pt x="17694" y="50153"/>
                    <a:pt x="20022" y="50621"/>
                    <a:pt x="22816" y="50621"/>
                  </a:cubicBezTo>
                  <a:cubicBezTo>
                    <a:pt x="25609" y="50621"/>
                    <a:pt x="28403" y="50153"/>
                    <a:pt x="30266" y="49215"/>
                  </a:cubicBezTo>
                  <a:cubicBezTo>
                    <a:pt x="32128" y="48278"/>
                    <a:pt x="33991" y="46872"/>
                    <a:pt x="35388" y="44997"/>
                  </a:cubicBezTo>
                  <a:cubicBezTo>
                    <a:pt x="36785" y="43122"/>
                    <a:pt x="37716" y="40778"/>
                    <a:pt x="38181" y="38435"/>
                  </a:cubicBezTo>
                  <a:cubicBezTo>
                    <a:pt x="39578" y="35154"/>
                    <a:pt x="39578" y="32810"/>
                    <a:pt x="39578" y="29529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F2AFA869-F43F-466D-57EB-DA077F23B2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1280" y="3"/>
            <a:ext cx="5272720" cy="6857994"/>
          </a:xfrm>
          <a:custGeom>
            <a:avLst/>
            <a:gdLst>
              <a:gd name="connsiteX0" fmla="*/ 3319986 w 5272720"/>
              <a:gd name="connsiteY0" fmla="*/ 880099 h 6857994"/>
              <a:gd name="connsiteX1" fmla="*/ 3327436 w 5272720"/>
              <a:gd name="connsiteY1" fmla="*/ 881505 h 6857994"/>
              <a:gd name="connsiteX2" fmla="*/ 3333024 w 5272720"/>
              <a:gd name="connsiteY2" fmla="*/ 884317 h 6857994"/>
              <a:gd name="connsiteX3" fmla="*/ 3333024 w 5272720"/>
              <a:gd name="connsiteY3" fmla="*/ 920409 h 6857994"/>
              <a:gd name="connsiteX4" fmla="*/ 3328833 w 5272720"/>
              <a:gd name="connsiteY4" fmla="*/ 921346 h 6857994"/>
              <a:gd name="connsiteX5" fmla="*/ 3321849 w 5272720"/>
              <a:gd name="connsiteY5" fmla="*/ 921815 h 6857994"/>
              <a:gd name="connsiteX6" fmla="*/ 3308811 w 5272720"/>
              <a:gd name="connsiteY6" fmla="*/ 916190 h 6857994"/>
              <a:gd name="connsiteX7" fmla="*/ 3303689 w 5272720"/>
              <a:gd name="connsiteY7" fmla="*/ 900723 h 6857994"/>
              <a:gd name="connsiteX8" fmla="*/ 3304620 w 5272720"/>
              <a:gd name="connsiteY8" fmla="*/ 892286 h 6857994"/>
              <a:gd name="connsiteX9" fmla="*/ 3307414 w 5272720"/>
              <a:gd name="connsiteY9" fmla="*/ 885724 h 6857994"/>
              <a:gd name="connsiteX10" fmla="*/ 3312536 w 5272720"/>
              <a:gd name="connsiteY10" fmla="*/ 881505 h 6857994"/>
              <a:gd name="connsiteX11" fmla="*/ 3319986 w 5272720"/>
              <a:gd name="connsiteY11" fmla="*/ 880099 h 6857994"/>
              <a:gd name="connsiteX12" fmla="*/ 4150664 w 5272720"/>
              <a:gd name="connsiteY12" fmla="*/ 880099 h 6857994"/>
              <a:gd name="connsiteX13" fmla="*/ 4163701 w 5272720"/>
              <a:gd name="connsiteY13" fmla="*/ 885255 h 6857994"/>
              <a:gd name="connsiteX14" fmla="*/ 4168823 w 5272720"/>
              <a:gd name="connsiteY14" fmla="*/ 900722 h 6857994"/>
              <a:gd name="connsiteX15" fmla="*/ 4167426 w 5272720"/>
              <a:gd name="connsiteY15" fmla="*/ 909628 h 6857994"/>
              <a:gd name="connsiteX16" fmla="*/ 4164633 w 5272720"/>
              <a:gd name="connsiteY16" fmla="*/ 916190 h 6857994"/>
              <a:gd name="connsiteX17" fmla="*/ 4159511 w 5272720"/>
              <a:gd name="connsiteY17" fmla="*/ 920408 h 6857994"/>
              <a:gd name="connsiteX18" fmla="*/ 4152061 w 5272720"/>
              <a:gd name="connsiteY18" fmla="*/ 921814 h 6857994"/>
              <a:gd name="connsiteX19" fmla="*/ 4144611 w 5272720"/>
              <a:gd name="connsiteY19" fmla="*/ 920408 h 6857994"/>
              <a:gd name="connsiteX20" fmla="*/ 4139489 w 5272720"/>
              <a:gd name="connsiteY20" fmla="*/ 917596 h 6857994"/>
              <a:gd name="connsiteX21" fmla="*/ 4139489 w 5272720"/>
              <a:gd name="connsiteY21" fmla="*/ 881505 h 6857994"/>
              <a:gd name="connsiteX22" fmla="*/ 4143679 w 5272720"/>
              <a:gd name="connsiteY22" fmla="*/ 880567 h 6857994"/>
              <a:gd name="connsiteX23" fmla="*/ 4150664 w 5272720"/>
              <a:gd name="connsiteY23" fmla="*/ 880099 h 6857994"/>
              <a:gd name="connsiteX24" fmla="*/ 3630559 w 5272720"/>
              <a:gd name="connsiteY24" fmla="*/ 879631 h 6857994"/>
              <a:gd name="connsiteX25" fmla="*/ 3642200 w 5272720"/>
              <a:gd name="connsiteY25" fmla="*/ 885255 h 6857994"/>
              <a:gd name="connsiteX26" fmla="*/ 3646391 w 5272720"/>
              <a:gd name="connsiteY26" fmla="*/ 900723 h 6857994"/>
              <a:gd name="connsiteX27" fmla="*/ 3642200 w 5272720"/>
              <a:gd name="connsiteY27" fmla="*/ 916191 h 6857994"/>
              <a:gd name="connsiteX28" fmla="*/ 3630559 w 5272720"/>
              <a:gd name="connsiteY28" fmla="*/ 921815 h 6857994"/>
              <a:gd name="connsiteX29" fmla="*/ 3618919 w 5272720"/>
              <a:gd name="connsiteY29" fmla="*/ 916191 h 6857994"/>
              <a:gd name="connsiteX30" fmla="*/ 3614728 w 5272720"/>
              <a:gd name="connsiteY30" fmla="*/ 900723 h 6857994"/>
              <a:gd name="connsiteX31" fmla="*/ 3618919 w 5272720"/>
              <a:gd name="connsiteY31" fmla="*/ 885255 h 6857994"/>
              <a:gd name="connsiteX32" fmla="*/ 3630559 w 5272720"/>
              <a:gd name="connsiteY32" fmla="*/ 879631 h 6857994"/>
              <a:gd name="connsiteX33" fmla="*/ 3692953 w 5272720"/>
              <a:gd name="connsiteY33" fmla="*/ 879631 h 6857994"/>
              <a:gd name="connsiteX34" fmla="*/ 3702731 w 5272720"/>
              <a:gd name="connsiteY34" fmla="*/ 883849 h 6857994"/>
              <a:gd name="connsiteX35" fmla="*/ 3705991 w 5272720"/>
              <a:gd name="connsiteY35" fmla="*/ 895098 h 6857994"/>
              <a:gd name="connsiteX36" fmla="*/ 3705991 w 5272720"/>
              <a:gd name="connsiteY36" fmla="*/ 895567 h 6857994"/>
              <a:gd name="connsiteX37" fmla="*/ 3678053 w 5272720"/>
              <a:gd name="connsiteY37" fmla="*/ 895567 h 6857994"/>
              <a:gd name="connsiteX38" fmla="*/ 3679450 w 5272720"/>
              <a:gd name="connsiteY38" fmla="*/ 889942 h 6857994"/>
              <a:gd name="connsiteX39" fmla="*/ 3682244 w 5272720"/>
              <a:gd name="connsiteY39" fmla="*/ 884787 h 6857994"/>
              <a:gd name="connsiteX40" fmla="*/ 3686900 w 5272720"/>
              <a:gd name="connsiteY40" fmla="*/ 881037 h 6857994"/>
              <a:gd name="connsiteX41" fmla="*/ 3692953 w 5272720"/>
              <a:gd name="connsiteY41" fmla="*/ 879631 h 6857994"/>
              <a:gd name="connsiteX42" fmla="*/ 4029136 w 5272720"/>
              <a:gd name="connsiteY42" fmla="*/ 879630 h 6857994"/>
              <a:gd name="connsiteX43" fmla="*/ 4040776 w 5272720"/>
              <a:gd name="connsiteY43" fmla="*/ 885254 h 6857994"/>
              <a:gd name="connsiteX44" fmla="*/ 4044967 w 5272720"/>
              <a:gd name="connsiteY44" fmla="*/ 900722 h 6857994"/>
              <a:gd name="connsiteX45" fmla="*/ 4040776 w 5272720"/>
              <a:gd name="connsiteY45" fmla="*/ 916190 h 6857994"/>
              <a:gd name="connsiteX46" fmla="*/ 4029136 w 5272720"/>
              <a:gd name="connsiteY46" fmla="*/ 921814 h 6857994"/>
              <a:gd name="connsiteX47" fmla="*/ 4017495 w 5272720"/>
              <a:gd name="connsiteY47" fmla="*/ 916190 h 6857994"/>
              <a:gd name="connsiteX48" fmla="*/ 4013304 w 5272720"/>
              <a:gd name="connsiteY48" fmla="*/ 900722 h 6857994"/>
              <a:gd name="connsiteX49" fmla="*/ 4017495 w 5272720"/>
              <a:gd name="connsiteY49" fmla="*/ 885254 h 6857994"/>
              <a:gd name="connsiteX50" fmla="*/ 4029136 w 5272720"/>
              <a:gd name="connsiteY50" fmla="*/ 879630 h 6857994"/>
              <a:gd name="connsiteX51" fmla="*/ 3182160 w 5272720"/>
              <a:gd name="connsiteY51" fmla="*/ 879163 h 6857994"/>
              <a:gd name="connsiteX52" fmla="*/ 3191938 w 5272720"/>
              <a:gd name="connsiteY52" fmla="*/ 883850 h 6857994"/>
              <a:gd name="connsiteX53" fmla="*/ 3195198 w 5272720"/>
              <a:gd name="connsiteY53" fmla="*/ 895099 h 6857994"/>
              <a:gd name="connsiteX54" fmla="*/ 3167260 w 5272720"/>
              <a:gd name="connsiteY54" fmla="*/ 895099 h 6857994"/>
              <a:gd name="connsiteX55" fmla="*/ 3168657 w 5272720"/>
              <a:gd name="connsiteY55" fmla="*/ 889475 h 6857994"/>
              <a:gd name="connsiteX56" fmla="*/ 3171451 w 5272720"/>
              <a:gd name="connsiteY56" fmla="*/ 884319 h 6857994"/>
              <a:gd name="connsiteX57" fmla="*/ 3176107 w 5272720"/>
              <a:gd name="connsiteY57" fmla="*/ 880569 h 6857994"/>
              <a:gd name="connsiteX58" fmla="*/ 3182160 w 5272720"/>
              <a:gd name="connsiteY58" fmla="*/ 879163 h 6857994"/>
              <a:gd name="connsiteX59" fmla="*/ 3381914 w 5272720"/>
              <a:gd name="connsiteY59" fmla="*/ 879162 h 6857994"/>
              <a:gd name="connsiteX60" fmla="*/ 3391692 w 5272720"/>
              <a:gd name="connsiteY60" fmla="*/ 883849 h 6857994"/>
              <a:gd name="connsiteX61" fmla="*/ 3394952 w 5272720"/>
              <a:gd name="connsiteY61" fmla="*/ 895098 h 6857994"/>
              <a:gd name="connsiteX62" fmla="*/ 3367014 w 5272720"/>
              <a:gd name="connsiteY62" fmla="*/ 895098 h 6857994"/>
              <a:gd name="connsiteX63" fmla="*/ 3368411 w 5272720"/>
              <a:gd name="connsiteY63" fmla="*/ 889474 h 6857994"/>
              <a:gd name="connsiteX64" fmla="*/ 3371205 w 5272720"/>
              <a:gd name="connsiteY64" fmla="*/ 884318 h 6857994"/>
              <a:gd name="connsiteX65" fmla="*/ 3375861 w 5272720"/>
              <a:gd name="connsiteY65" fmla="*/ 880568 h 6857994"/>
              <a:gd name="connsiteX66" fmla="*/ 3381914 w 5272720"/>
              <a:gd name="connsiteY66" fmla="*/ 879162 h 6857994"/>
              <a:gd name="connsiteX67" fmla="*/ 3812619 w 5272720"/>
              <a:gd name="connsiteY67" fmla="*/ 873069 h 6857994"/>
              <a:gd name="connsiteX68" fmla="*/ 3831244 w 5272720"/>
              <a:gd name="connsiteY68" fmla="*/ 900255 h 6857994"/>
              <a:gd name="connsiteX69" fmla="*/ 3820535 w 5272720"/>
              <a:gd name="connsiteY69" fmla="*/ 914785 h 6857994"/>
              <a:gd name="connsiteX70" fmla="*/ 3811222 w 5272720"/>
              <a:gd name="connsiteY70" fmla="*/ 929784 h 6857994"/>
              <a:gd name="connsiteX71" fmla="*/ 3821466 w 5272720"/>
              <a:gd name="connsiteY71" fmla="*/ 929784 h 6857994"/>
              <a:gd name="connsiteX72" fmla="*/ 3824259 w 5272720"/>
              <a:gd name="connsiteY72" fmla="*/ 924628 h 6857994"/>
              <a:gd name="connsiteX73" fmla="*/ 3827985 w 5272720"/>
              <a:gd name="connsiteY73" fmla="*/ 918535 h 6857994"/>
              <a:gd name="connsiteX74" fmla="*/ 3832175 w 5272720"/>
              <a:gd name="connsiteY74" fmla="*/ 912441 h 6857994"/>
              <a:gd name="connsiteX75" fmla="*/ 3836366 w 5272720"/>
              <a:gd name="connsiteY75" fmla="*/ 906348 h 6857994"/>
              <a:gd name="connsiteX76" fmla="*/ 3840556 w 5272720"/>
              <a:gd name="connsiteY76" fmla="*/ 911973 h 6857994"/>
              <a:gd name="connsiteX77" fmla="*/ 3844747 w 5272720"/>
              <a:gd name="connsiteY77" fmla="*/ 918066 h 6857994"/>
              <a:gd name="connsiteX78" fmla="*/ 3848472 w 5272720"/>
              <a:gd name="connsiteY78" fmla="*/ 924159 h 6857994"/>
              <a:gd name="connsiteX79" fmla="*/ 3851266 w 5272720"/>
              <a:gd name="connsiteY79" fmla="*/ 929315 h 6857994"/>
              <a:gd name="connsiteX80" fmla="*/ 3851266 w 5272720"/>
              <a:gd name="connsiteY80" fmla="*/ 929784 h 6857994"/>
              <a:gd name="connsiteX81" fmla="*/ 3863838 w 5272720"/>
              <a:gd name="connsiteY81" fmla="*/ 929784 h 6857994"/>
              <a:gd name="connsiteX82" fmla="*/ 3854525 w 5272720"/>
              <a:gd name="connsiteY82" fmla="*/ 914316 h 6857994"/>
              <a:gd name="connsiteX83" fmla="*/ 3843816 w 5272720"/>
              <a:gd name="connsiteY83" fmla="*/ 899317 h 6857994"/>
              <a:gd name="connsiteX84" fmla="*/ 3861975 w 5272720"/>
              <a:gd name="connsiteY84" fmla="*/ 873069 h 6857994"/>
              <a:gd name="connsiteX85" fmla="*/ 3851266 w 5272720"/>
              <a:gd name="connsiteY85" fmla="*/ 873069 h 6857994"/>
              <a:gd name="connsiteX86" fmla="*/ 3837763 w 5272720"/>
              <a:gd name="connsiteY86" fmla="*/ 893224 h 6857994"/>
              <a:gd name="connsiteX87" fmla="*/ 3824259 w 5272720"/>
              <a:gd name="connsiteY87" fmla="*/ 873069 h 6857994"/>
              <a:gd name="connsiteX88" fmla="*/ 3218945 w 5272720"/>
              <a:gd name="connsiteY88" fmla="*/ 872132 h 6857994"/>
              <a:gd name="connsiteX89" fmla="*/ 3218945 w 5272720"/>
              <a:gd name="connsiteY89" fmla="*/ 929315 h 6857994"/>
              <a:gd name="connsiteX90" fmla="*/ 3229189 w 5272720"/>
              <a:gd name="connsiteY90" fmla="*/ 929315 h 6857994"/>
              <a:gd name="connsiteX91" fmla="*/ 3229189 w 5272720"/>
              <a:gd name="connsiteY91" fmla="*/ 872132 h 6857994"/>
              <a:gd name="connsiteX92" fmla="*/ 3790735 w 5272720"/>
              <a:gd name="connsiteY92" fmla="*/ 872131 h 6857994"/>
              <a:gd name="connsiteX93" fmla="*/ 3790735 w 5272720"/>
              <a:gd name="connsiteY93" fmla="*/ 929314 h 6857994"/>
              <a:gd name="connsiteX94" fmla="*/ 3800979 w 5272720"/>
              <a:gd name="connsiteY94" fmla="*/ 929314 h 6857994"/>
              <a:gd name="connsiteX95" fmla="*/ 3800979 w 5272720"/>
              <a:gd name="connsiteY95" fmla="*/ 872131 h 6857994"/>
              <a:gd name="connsiteX96" fmla="*/ 4067783 w 5272720"/>
              <a:gd name="connsiteY96" fmla="*/ 871661 h 6857994"/>
              <a:gd name="connsiteX97" fmla="*/ 4067783 w 5272720"/>
              <a:gd name="connsiteY97" fmla="*/ 903534 h 6857994"/>
              <a:gd name="connsiteX98" fmla="*/ 4069180 w 5272720"/>
              <a:gd name="connsiteY98" fmla="*/ 914314 h 6857994"/>
              <a:gd name="connsiteX99" fmla="*/ 4072905 w 5272720"/>
              <a:gd name="connsiteY99" fmla="*/ 922751 h 6857994"/>
              <a:gd name="connsiteX100" fmla="*/ 4079889 w 5272720"/>
              <a:gd name="connsiteY100" fmla="*/ 928376 h 6857994"/>
              <a:gd name="connsiteX101" fmla="*/ 4091064 w 5272720"/>
              <a:gd name="connsiteY101" fmla="*/ 930251 h 6857994"/>
              <a:gd name="connsiteX102" fmla="*/ 4104102 w 5272720"/>
              <a:gd name="connsiteY102" fmla="*/ 929313 h 6857994"/>
              <a:gd name="connsiteX103" fmla="*/ 4113414 w 5272720"/>
              <a:gd name="connsiteY103" fmla="*/ 927438 h 6857994"/>
              <a:gd name="connsiteX104" fmla="*/ 4113880 w 5272720"/>
              <a:gd name="connsiteY104" fmla="*/ 927438 h 6857994"/>
              <a:gd name="connsiteX105" fmla="*/ 4113880 w 5272720"/>
              <a:gd name="connsiteY105" fmla="*/ 871661 h 6857994"/>
              <a:gd name="connsiteX106" fmla="*/ 4103636 w 5272720"/>
              <a:gd name="connsiteY106" fmla="*/ 871661 h 6857994"/>
              <a:gd name="connsiteX107" fmla="*/ 4103636 w 5272720"/>
              <a:gd name="connsiteY107" fmla="*/ 919939 h 6857994"/>
              <a:gd name="connsiteX108" fmla="*/ 4101774 w 5272720"/>
              <a:gd name="connsiteY108" fmla="*/ 920408 h 6857994"/>
              <a:gd name="connsiteX109" fmla="*/ 4098980 w 5272720"/>
              <a:gd name="connsiteY109" fmla="*/ 920876 h 6857994"/>
              <a:gd name="connsiteX110" fmla="*/ 4095721 w 5272720"/>
              <a:gd name="connsiteY110" fmla="*/ 921345 h 6857994"/>
              <a:gd name="connsiteX111" fmla="*/ 4092461 w 5272720"/>
              <a:gd name="connsiteY111" fmla="*/ 921345 h 6857994"/>
              <a:gd name="connsiteX112" fmla="*/ 4081286 w 5272720"/>
              <a:gd name="connsiteY112" fmla="*/ 916658 h 6857994"/>
              <a:gd name="connsiteX113" fmla="*/ 4078027 w 5272720"/>
              <a:gd name="connsiteY113" fmla="*/ 901659 h 6857994"/>
              <a:gd name="connsiteX114" fmla="*/ 4078027 w 5272720"/>
              <a:gd name="connsiteY114" fmla="*/ 871661 h 6857994"/>
              <a:gd name="connsiteX115" fmla="*/ 3752553 w 5272720"/>
              <a:gd name="connsiteY115" fmla="*/ 871194 h 6857994"/>
              <a:gd name="connsiteX116" fmla="*/ 3739050 w 5272720"/>
              <a:gd name="connsiteY116" fmla="*/ 872131 h 6857994"/>
              <a:gd name="connsiteX117" fmla="*/ 3729738 w 5272720"/>
              <a:gd name="connsiteY117" fmla="*/ 874006 h 6857994"/>
              <a:gd name="connsiteX118" fmla="*/ 3729272 w 5272720"/>
              <a:gd name="connsiteY118" fmla="*/ 874006 h 6857994"/>
              <a:gd name="connsiteX119" fmla="*/ 3729272 w 5272720"/>
              <a:gd name="connsiteY119" fmla="*/ 929784 h 6857994"/>
              <a:gd name="connsiteX120" fmla="*/ 3739516 w 5272720"/>
              <a:gd name="connsiteY120" fmla="*/ 929784 h 6857994"/>
              <a:gd name="connsiteX121" fmla="*/ 3739516 w 5272720"/>
              <a:gd name="connsiteY121" fmla="*/ 881506 h 6857994"/>
              <a:gd name="connsiteX122" fmla="*/ 3741378 w 5272720"/>
              <a:gd name="connsiteY122" fmla="*/ 881037 h 6857994"/>
              <a:gd name="connsiteX123" fmla="*/ 3744172 w 5272720"/>
              <a:gd name="connsiteY123" fmla="*/ 880568 h 6857994"/>
              <a:gd name="connsiteX124" fmla="*/ 3747431 w 5272720"/>
              <a:gd name="connsiteY124" fmla="*/ 880100 h 6857994"/>
              <a:gd name="connsiteX125" fmla="*/ 3750691 w 5272720"/>
              <a:gd name="connsiteY125" fmla="*/ 880100 h 6857994"/>
              <a:gd name="connsiteX126" fmla="*/ 3757675 w 5272720"/>
              <a:gd name="connsiteY126" fmla="*/ 881037 h 6857994"/>
              <a:gd name="connsiteX127" fmla="*/ 3761866 w 5272720"/>
              <a:gd name="connsiteY127" fmla="*/ 884318 h 6857994"/>
              <a:gd name="connsiteX128" fmla="*/ 3764194 w 5272720"/>
              <a:gd name="connsiteY128" fmla="*/ 890411 h 6857994"/>
              <a:gd name="connsiteX129" fmla="*/ 3765125 w 5272720"/>
              <a:gd name="connsiteY129" fmla="*/ 899317 h 6857994"/>
              <a:gd name="connsiteX130" fmla="*/ 3765125 w 5272720"/>
              <a:gd name="connsiteY130" fmla="*/ 929315 h 6857994"/>
              <a:gd name="connsiteX131" fmla="*/ 3775369 w 5272720"/>
              <a:gd name="connsiteY131" fmla="*/ 929315 h 6857994"/>
              <a:gd name="connsiteX132" fmla="*/ 3775369 w 5272720"/>
              <a:gd name="connsiteY132" fmla="*/ 897442 h 6857994"/>
              <a:gd name="connsiteX133" fmla="*/ 3774438 w 5272720"/>
              <a:gd name="connsiteY133" fmla="*/ 886662 h 6857994"/>
              <a:gd name="connsiteX134" fmla="*/ 3770713 w 5272720"/>
              <a:gd name="connsiteY134" fmla="*/ 878225 h 6857994"/>
              <a:gd name="connsiteX135" fmla="*/ 3763728 w 5272720"/>
              <a:gd name="connsiteY135" fmla="*/ 873069 h 6857994"/>
              <a:gd name="connsiteX136" fmla="*/ 3752553 w 5272720"/>
              <a:gd name="connsiteY136" fmla="*/ 871194 h 6857994"/>
              <a:gd name="connsiteX137" fmla="*/ 3986297 w 5272720"/>
              <a:gd name="connsiteY137" fmla="*/ 871193 h 6857994"/>
              <a:gd name="connsiteX138" fmla="*/ 3973260 w 5272720"/>
              <a:gd name="connsiteY138" fmla="*/ 872599 h 6857994"/>
              <a:gd name="connsiteX139" fmla="*/ 3964413 w 5272720"/>
              <a:gd name="connsiteY139" fmla="*/ 874943 h 6857994"/>
              <a:gd name="connsiteX140" fmla="*/ 3964413 w 5272720"/>
              <a:gd name="connsiteY140" fmla="*/ 929314 h 6857994"/>
              <a:gd name="connsiteX141" fmla="*/ 3974657 w 5272720"/>
              <a:gd name="connsiteY141" fmla="*/ 929314 h 6857994"/>
              <a:gd name="connsiteX142" fmla="*/ 3974657 w 5272720"/>
              <a:gd name="connsiteY142" fmla="*/ 881505 h 6857994"/>
              <a:gd name="connsiteX143" fmla="*/ 3978382 w 5272720"/>
              <a:gd name="connsiteY143" fmla="*/ 880567 h 6857994"/>
              <a:gd name="connsiteX144" fmla="*/ 3983969 w 5272720"/>
              <a:gd name="connsiteY144" fmla="*/ 880099 h 6857994"/>
              <a:gd name="connsiteX145" fmla="*/ 3990954 w 5272720"/>
              <a:gd name="connsiteY145" fmla="*/ 880567 h 6857994"/>
              <a:gd name="connsiteX146" fmla="*/ 3995144 w 5272720"/>
              <a:gd name="connsiteY146" fmla="*/ 881505 h 6857994"/>
              <a:gd name="connsiteX147" fmla="*/ 3997007 w 5272720"/>
              <a:gd name="connsiteY147" fmla="*/ 872599 h 6857994"/>
              <a:gd name="connsiteX148" fmla="*/ 3995144 w 5272720"/>
              <a:gd name="connsiteY148" fmla="*/ 872130 h 6857994"/>
              <a:gd name="connsiteX149" fmla="*/ 3992351 w 5272720"/>
              <a:gd name="connsiteY149" fmla="*/ 871662 h 6857994"/>
              <a:gd name="connsiteX150" fmla="*/ 3989091 w 5272720"/>
              <a:gd name="connsiteY150" fmla="*/ 871193 h 6857994"/>
              <a:gd name="connsiteX151" fmla="*/ 3986297 w 5272720"/>
              <a:gd name="connsiteY151" fmla="*/ 871193 h 6857994"/>
              <a:gd name="connsiteX152" fmla="*/ 4150664 w 5272720"/>
              <a:gd name="connsiteY152" fmla="*/ 871193 h 6857994"/>
              <a:gd name="connsiteX153" fmla="*/ 4138092 w 5272720"/>
              <a:gd name="connsiteY153" fmla="*/ 872130 h 6857994"/>
              <a:gd name="connsiteX154" fmla="*/ 4129245 w 5272720"/>
              <a:gd name="connsiteY154" fmla="*/ 874005 h 6857994"/>
              <a:gd name="connsiteX155" fmla="*/ 4129245 w 5272720"/>
              <a:gd name="connsiteY155" fmla="*/ 949469 h 6857994"/>
              <a:gd name="connsiteX156" fmla="*/ 4139489 w 5272720"/>
              <a:gd name="connsiteY156" fmla="*/ 949469 h 6857994"/>
              <a:gd name="connsiteX157" fmla="*/ 4139489 w 5272720"/>
              <a:gd name="connsiteY157" fmla="*/ 926502 h 6857994"/>
              <a:gd name="connsiteX158" fmla="*/ 4145076 w 5272720"/>
              <a:gd name="connsiteY158" fmla="*/ 928845 h 6857994"/>
              <a:gd name="connsiteX159" fmla="*/ 4153923 w 5272720"/>
              <a:gd name="connsiteY159" fmla="*/ 930251 h 6857994"/>
              <a:gd name="connsiteX160" fmla="*/ 4164633 w 5272720"/>
              <a:gd name="connsiteY160" fmla="*/ 927908 h 6857994"/>
              <a:gd name="connsiteX161" fmla="*/ 4172548 w 5272720"/>
              <a:gd name="connsiteY161" fmla="*/ 921814 h 6857994"/>
              <a:gd name="connsiteX162" fmla="*/ 4177670 w 5272720"/>
              <a:gd name="connsiteY162" fmla="*/ 912440 h 6857994"/>
              <a:gd name="connsiteX163" fmla="*/ 4179533 w 5272720"/>
              <a:gd name="connsiteY163" fmla="*/ 900722 h 6857994"/>
              <a:gd name="connsiteX164" fmla="*/ 4176739 w 5272720"/>
              <a:gd name="connsiteY164" fmla="*/ 888536 h 6857994"/>
              <a:gd name="connsiteX165" fmla="*/ 4171151 w 5272720"/>
              <a:gd name="connsiteY165" fmla="*/ 879161 h 6857994"/>
              <a:gd name="connsiteX166" fmla="*/ 4162305 w 5272720"/>
              <a:gd name="connsiteY166" fmla="*/ 873068 h 6857994"/>
              <a:gd name="connsiteX167" fmla="*/ 4150664 w 5272720"/>
              <a:gd name="connsiteY167" fmla="*/ 871193 h 6857994"/>
              <a:gd name="connsiteX168" fmla="*/ 3182160 w 5272720"/>
              <a:gd name="connsiteY168" fmla="*/ 870726 h 6857994"/>
              <a:gd name="connsiteX169" fmla="*/ 3172382 w 5272720"/>
              <a:gd name="connsiteY169" fmla="*/ 872601 h 6857994"/>
              <a:gd name="connsiteX170" fmla="*/ 3164001 w 5272720"/>
              <a:gd name="connsiteY170" fmla="*/ 878225 h 6857994"/>
              <a:gd name="connsiteX171" fmla="*/ 3158413 w 5272720"/>
              <a:gd name="connsiteY171" fmla="*/ 887600 h 6857994"/>
              <a:gd name="connsiteX172" fmla="*/ 3156085 w 5272720"/>
              <a:gd name="connsiteY172" fmla="*/ 900724 h 6857994"/>
              <a:gd name="connsiteX173" fmla="*/ 3157482 w 5272720"/>
              <a:gd name="connsiteY173" fmla="*/ 912442 h 6857994"/>
              <a:gd name="connsiteX174" fmla="*/ 3162604 w 5272720"/>
              <a:gd name="connsiteY174" fmla="*/ 921816 h 6857994"/>
              <a:gd name="connsiteX175" fmla="*/ 3171451 w 5272720"/>
              <a:gd name="connsiteY175" fmla="*/ 927910 h 6857994"/>
              <a:gd name="connsiteX176" fmla="*/ 3184488 w 5272720"/>
              <a:gd name="connsiteY176" fmla="*/ 930253 h 6857994"/>
              <a:gd name="connsiteX177" fmla="*/ 3195198 w 5272720"/>
              <a:gd name="connsiteY177" fmla="*/ 929316 h 6857994"/>
              <a:gd name="connsiteX178" fmla="*/ 3201716 w 5272720"/>
              <a:gd name="connsiteY178" fmla="*/ 927441 h 6857994"/>
              <a:gd name="connsiteX179" fmla="*/ 3200320 w 5272720"/>
              <a:gd name="connsiteY179" fmla="*/ 919004 h 6857994"/>
              <a:gd name="connsiteX180" fmla="*/ 3194732 w 5272720"/>
              <a:gd name="connsiteY180" fmla="*/ 920879 h 6857994"/>
              <a:gd name="connsiteX181" fmla="*/ 3185885 w 5272720"/>
              <a:gd name="connsiteY181" fmla="*/ 921816 h 6857994"/>
              <a:gd name="connsiteX182" fmla="*/ 3171916 w 5272720"/>
              <a:gd name="connsiteY182" fmla="*/ 917129 h 6857994"/>
              <a:gd name="connsiteX183" fmla="*/ 3166794 w 5272720"/>
              <a:gd name="connsiteY183" fmla="*/ 903536 h 6857994"/>
              <a:gd name="connsiteX184" fmla="*/ 3205907 w 5272720"/>
              <a:gd name="connsiteY184" fmla="*/ 903536 h 6857994"/>
              <a:gd name="connsiteX185" fmla="*/ 3205907 w 5272720"/>
              <a:gd name="connsiteY185" fmla="*/ 901661 h 6857994"/>
              <a:gd name="connsiteX186" fmla="*/ 3205907 w 5272720"/>
              <a:gd name="connsiteY186" fmla="*/ 899786 h 6857994"/>
              <a:gd name="connsiteX187" fmla="*/ 3199854 w 5272720"/>
              <a:gd name="connsiteY187" fmla="*/ 877757 h 6857994"/>
              <a:gd name="connsiteX188" fmla="*/ 3182160 w 5272720"/>
              <a:gd name="connsiteY188" fmla="*/ 870726 h 6857994"/>
              <a:gd name="connsiteX189" fmla="*/ 3381914 w 5272720"/>
              <a:gd name="connsiteY189" fmla="*/ 870725 h 6857994"/>
              <a:gd name="connsiteX190" fmla="*/ 3372136 w 5272720"/>
              <a:gd name="connsiteY190" fmla="*/ 872600 h 6857994"/>
              <a:gd name="connsiteX191" fmla="*/ 3363755 w 5272720"/>
              <a:gd name="connsiteY191" fmla="*/ 878224 h 6857994"/>
              <a:gd name="connsiteX192" fmla="*/ 3358167 w 5272720"/>
              <a:gd name="connsiteY192" fmla="*/ 887599 h 6857994"/>
              <a:gd name="connsiteX193" fmla="*/ 3355839 w 5272720"/>
              <a:gd name="connsiteY193" fmla="*/ 900723 h 6857994"/>
              <a:gd name="connsiteX194" fmla="*/ 3357236 w 5272720"/>
              <a:gd name="connsiteY194" fmla="*/ 912441 h 6857994"/>
              <a:gd name="connsiteX195" fmla="*/ 3362358 w 5272720"/>
              <a:gd name="connsiteY195" fmla="*/ 921815 h 6857994"/>
              <a:gd name="connsiteX196" fmla="*/ 3371205 w 5272720"/>
              <a:gd name="connsiteY196" fmla="*/ 927909 h 6857994"/>
              <a:gd name="connsiteX197" fmla="*/ 3384242 w 5272720"/>
              <a:gd name="connsiteY197" fmla="*/ 930252 h 6857994"/>
              <a:gd name="connsiteX198" fmla="*/ 3394952 w 5272720"/>
              <a:gd name="connsiteY198" fmla="*/ 929315 h 6857994"/>
              <a:gd name="connsiteX199" fmla="*/ 3401470 w 5272720"/>
              <a:gd name="connsiteY199" fmla="*/ 927440 h 6857994"/>
              <a:gd name="connsiteX200" fmla="*/ 3400074 w 5272720"/>
              <a:gd name="connsiteY200" fmla="*/ 919003 h 6857994"/>
              <a:gd name="connsiteX201" fmla="*/ 3394486 w 5272720"/>
              <a:gd name="connsiteY201" fmla="*/ 920878 h 6857994"/>
              <a:gd name="connsiteX202" fmla="*/ 3385639 w 5272720"/>
              <a:gd name="connsiteY202" fmla="*/ 921815 h 6857994"/>
              <a:gd name="connsiteX203" fmla="*/ 3371670 w 5272720"/>
              <a:gd name="connsiteY203" fmla="*/ 917128 h 6857994"/>
              <a:gd name="connsiteX204" fmla="*/ 3366548 w 5272720"/>
              <a:gd name="connsiteY204" fmla="*/ 903535 h 6857994"/>
              <a:gd name="connsiteX205" fmla="*/ 3405661 w 5272720"/>
              <a:gd name="connsiteY205" fmla="*/ 903535 h 6857994"/>
              <a:gd name="connsiteX206" fmla="*/ 3405661 w 5272720"/>
              <a:gd name="connsiteY206" fmla="*/ 901660 h 6857994"/>
              <a:gd name="connsiteX207" fmla="*/ 3405661 w 5272720"/>
              <a:gd name="connsiteY207" fmla="*/ 899785 h 6857994"/>
              <a:gd name="connsiteX208" fmla="*/ 3399608 w 5272720"/>
              <a:gd name="connsiteY208" fmla="*/ 877756 h 6857994"/>
              <a:gd name="connsiteX209" fmla="*/ 3381914 w 5272720"/>
              <a:gd name="connsiteY209" fmla="*/ 870725 h 6857994"/>
              <a:gd name="connsiteX210" fmla="*/ 3439651 w 5272720"/>
              <a:gd name="connsiteY210" fmla="*/ 870725 h 6857994"/>
              <a:gd name="connsiteX211" fmla="*/ 3426614 w 5272720"/>
              <a:gd name="connsiteY211" fmla="*/ 872131 h 6857994"/>
              <a:gd name="connsiteX212" fmla="*/ 3417767 w 5272720"/>
              <a:gd name="connsiteY212" fmla="*/ 874475 h 6857994"/>
              <a:gd name="connsiteX213" fmla="*/ 3417767 w 5272720"/>
              <a:gd name="connsiteY213" fmla="*/ 929315 h 6857994"/>
              <a:gd name="connsiteX214" fmla="*/ 3428011 w 5272720"/>
              <a:gd name="connsiteY214" fmla="*/ 929315 h 6857994"/>
              <a:gd name="connsiteX215" fmla="*/ 3428011 w 5272720"/>
              <a:gd name="connsiteY215" fmla="*/ 881037 h 6857994"/>
              <a:gd name="connsiteX216" fmla="*/ 3431736 w 5272720"/>
              <a:gd name="connsiteY216" fmla="*/ 880099 h 6857994"/>
              <a:gd name="connsiteX217" fmla="*/ 3437323 w 5272720"/>
              <a:gd name="connsiteY217" fmla="*/ 879631 h 6857994"/>
              <a:gd name="connsiteX218" fmla="*/ 3444308 w 5272720"/>
              <a:gd name="connsiteY218" fmla="*/ 880099 h 6857994"/>
              <a:gd name="connsiteX219" fmla="*/ 3448498 w 5272720"/>
              <a:gd name="connsiteY219" fmla="*/ 881037 h 6857994"/>
              <a:gd name="connsiteX220" fmla="*/ 3450361 w 5272720"/>
              <a:gd name="connsiteY220" fmla="*/ 872131 h 6857994"/>
              <a:gd name="connsiteX221" fmla="*/ 3448498 w 5272720"/>
              <a:gd name="connsiteY221" fmla="*/ 871662 h 6857994"/>
              <a:gd name="connsiteX222" fmla="*/ 3445705 w 5272720"/>
              <a:gd name="connsiteY222" fmla="*/ 871194 h 6857994"/>
              <a:gd name="connsiteX223" fmla="*/ 3442445 w 5272720"/>
              <a:gd name="connsiteY223" fmla="*/ 870725 h 6857994"/>
              <a:gd name="connsiteX224" fmla="*/ 3439651 w 5272720"/>
              <a:gd name="connsiteY224" fmla="*/ 870725 h 6857994"/>
              <a:gd name="connsiteX225" fmla="*/ 3630094 w 5272720"/>
              <a:gd name="connsiteY225" fmla="*/ 870725 h 6857994"/>
              <a:gd name="connsiteX226" fmla="*/ 3619384 w 5272720"/>
              <a:gd name="connsiteY226" fmla="*/ 873069 h 6857994"/>
              <a:gd name="connsiteX227" fmla="*/ 3611003 w 5272720"/>
              <a:gd name="connsiteY227" fmla="*/ 879162 h 6857994"/>
              <a:gd name="connsiteX228" fmla="*/ 3605416 w 5272720"/>
              <a:gd name="connsiteY228" fmla="*/ 888536 h 6857994"/>
              <a:gd name="connsiteX229" fmla="*/ 3603553 w 5272720"/>
              <a:gd name="connsiteY229" fmla="*/ 900723 h 6857994"/>
              <a:gd name="connsiteX230" fmla="*/ 3605416 w 5272720"/>
              <a:gd name="connsiteY230" fmla="*/ 912910 h 6857994"/>
              <a:gd name="connsiteX231" fmla="*/ 3611003 w 5272720"/>
              <a:gd name="connsiteY231" fmla="*/ 922284 h 6857994"/>
              <a:gd name="connsiteX232" fmla="*/ 3619384 w 5272720"/>
              <a:gd name="connsiteY232" fmla="*/ 928377 h 6857994"/>
              <a:gd name="connsiteX233" fmla="*/ 3630094 w 5272720"/>
              <a:gd name="connsiteY233" fmla="*/ 930721 h 6857994"/>
              <a:gd name="connsiteX234" fmla="*/ 3640803 w 5272720"/>
              <a:gd name="connsiteY234" fmla="*/ 928377 h 6857994"/>
              <a:gd name="connsiteX235" fmla="*/ 3649184 w 5272720"/>
              <a:gd name="connsiteY235" fmla="*/ 922284 h 6857994"/>
              <a:gd name="connsiteX236" fmla="*/ 3654772 w 5272720"/>
              <a:gd name="connsiteY236" fmla="*/ 912910 h 6857994"/>
              <a:gd name="connsiteX237" fmla="*/ 3656634 w 5272720"/>
              <a:gd name="connsiteY237" fmla="*/ 900723 h 6857994"/>
              <a:gd name="connsiteX238" fmla="*/ 3654772 w 5272720"/>
              <a:gd name="connsiteY238" fmla="*/ 888536 h 6857994"/>
              <a:gd name="connsiteX239" fmla="*/ 3649184 w 5272720"/>
              <a:gd name="connsiteY239" fmla="*/ 879162 h 6857994"/>
              <a:gd name="connsiteX240" fmla="*/ 3640803 w 5272720"/>
              <a:gd name="connsiteY240" fmla="*/ 873069 h 6857994"/>
              <a:gd name="connsiteX241" fmla="*/ 3630094 w 5272720"/>
              <a:gd name="connsiteY241" fmla="*/ 870725 h 6857994"/>
              <a:gd name="connsiteX242" fmla="*/ 3692953 w 5272720"/>
              <a:gd name="connsiteY242" fmla="*/ 870725 h 6857994"/>
              <a:gd name="connsiteX243" fmla="*/ 3683175 w 5272720"/>
              <a:gd name="connsiteY243" fmla="*/ 872600 h 6857994"/>
              <a:gd name="connsiteX244" fmla="*/ 3674794 w 5272720"/>
              <a:gd name="connsiteY244" fmla="*/ 878224 h 6857994"/>
              <a:gd name="connsiteX245" fmla="*/ 3669206 w 5272720"/>
              <a:gd name="connsiteY245" fmla="*/ 887599 h 6857994"/>
              <a:gd name="connsiteX246" fmla="*/ 3666878 w 5272720"/>
              <a:gd name="connsiteY246" fmla="*/ 900723 h 6857994"/>
              <a:gd name="connsiteX247" fmla="*/ 3669206 w 5272720"/>
              <a:gd name="connsiteY247" fmla="*/ 912441 h 6857994"/>
              <a:gd name="connsiteX248" fmla="*/ 3674328 w 5272720"/>
              <a:gd name="connsiteY248" fmla="*/ 921815 h 6857994"/>
              <a:gd name="connsiteX249" fmla="*/ 3683175 w 5272720"/>
              <a:gd name="connsiteY249" fmla="*/ 927909 h 6857994"/>
              <a:gd name="connsiteX250" fmla="*/ 3695747 w 5272720"/>
              <a:gd name="connsiteY250" fmla="*/ 930252 h 6857994"/>
              <a:gd name="connsiteX251" fmla="*/ 3706456 w 5272720"/>
              <a:gd name="connsiteY251" fmla="*/ 929315 h 6857994"/>
              <a:gd name="connsiteX252" fmla="*/ 3712975 w 5272720"/>
              <a:gd name="connsiteY252" fmla="*/ 927440 h 6857994"/>
              <a:gd name="connsiteX253" fmla="*/ 3711578 w 5272720"/>
              <a:gd name="connsiteY253" fmla="*/ 919003 h 6857994"/>
              <a:gd name="connsiteX254" fmla="*/ 3705991 w 5272720"/>
              <a:gd name="connsiteY254" fmla="*/ 920878 h 6857994"/>
              <a:gd name="connsiteX255" fmla="*/ 3697144 w 5272720"/>
              <a:gd name="connsiteY255" fmla="*/ 921815 h 6857994"/>
              <a:gd name="connsiteX256" fmla="*/ 3683175 w 5272720"/>
              <a:gd name="connsiteY256" fmla="*/ 917128 h 6857994"/>
              <a:gd name="connsiteX257" fmla="*/ 3678053 w 5272720"/>
              <a:gd name="connsiteY257" fmla="*/ 903535 h 6857994"/>
              <a:gd name="connsiteX258" fmla="*/ 3716700 w 5272720"/>
              <a:gd name="connsiteY258" fmla="*/ 903535 h 6857994"/>
              <a:gd name="connsiteX259" fmla="*/ 3716700 w 5272720"/>
              <a:gd name="connsiteY259" fmla="*/ 901660 h 6857994"/>
              <a:gd name="connsiteX260" fmla="*/ 3716700 w 5272720"/>
              <a:gd name="connsiteY260" fmla="*/ 899785 h 6857994"/>
              <a:gd name="connsiteX261" fmla="*/ 3710647 w 5272720"/>
              <a:gd name="connsiteY261" fmla="*/ 877756 h 6857994"/>
              <a:gd name="connsiteX262" fmla="*/ 3692953 w 5272720"/>
              <a:gd name="connsiteY262" fmla="*/ 870725 h 6857994"/>
              <a:gd name="connsiteX263" fmla="*/ 4029136 w 5272720"/>
              <a:gd name="connsiteY263" fmla="*/ 870724 h 6857994"/>
              <a:gd name="connsiteX264" fmla="*/ 4018426 w 5272720"/>
              <a:gd name="connsiteY264" fmla="*/ 873068 h 6857994"/>
              <a:gd name="connsiteX265" fmla="*/ 4010045 w 5272720"/>
              <a:gd name="connsiteY265" fmla="*/ 879161 h 6857994"/>
              <a:gd name="connsiteX266" fmla="*/ 4004458 w 5272720"/>
              <a:gd name="connsiteY266" fmla="*/ 888535 h 6857994"/>
              <a:gd name="connsiteX267" fmla="*/ 4002595 w 5272720"/>
              <a:gd name="connsiteY267" fmla="*/ 900722 h 6857994"/>
              <a:gd name="connsiteX268" fmla="*/ 4004458 w 5272720"/>
              <a:gd name="connsiteY268" fmla="*/ 912909 h 6857994"/>
              <a:gd name="connsiteX269" fmla="*/ 4010045 w 5272720"/>
              <a:gd name="connsiteY269" fmla="*/ 922283 h 6857994"/>
              <a:gd name="connsiteX270" fmla="*/ 4018426 w 5272720"/>
              <a:gd name="connsiteY270" fmla="*/ 928376 h 6857994"/>
              <a:gd name="connsiteX271" fmla="*/ 4029136 w 5272720"/>
              <a:gd name="connsiteY271" fmla="*/ 930720 h 6857994"/>
              <a:gd name="connsiteX272" fmla="*/ 4039845 w 5272720"/>
              <a:gd name="connsiteY272" fmla="*/ 928376 h 6857994"/>
              <a:gd name="connsiteX273" fmla="*/ 4048226 w 5272720"/>
              <a:gd name="connsiteY273" fmla="*/ 922283 h 6857994"/>
              <a:gd name="connsiteX274" fmla="*/ 4053814 w 5272720"/>
              <a:gd name="connsiteY274" fmla="*/ 912909 h 6857994"/>
              <a:gd name="connsiteX275" fmla="*/ 4055677 w 5272720"/>
              <a:gd name="connsiteY275" fmla="*/ 900722 h 6857994"/>
              <a:gd name="connsiteX276" fmla="*/ 4053814 w 5272720"/>
              <a:gd name="connsiteY276" fmla="*/ 888535 h 6857994"/>
              <a:gd name="connsiteX277" fmla="*/ 4048226 w 5272720"/>
              <a:gd name="connsiteY277" fmla="*/ 879161 h 6857994"/>
              <a:gd name="connsiteX278" fmla="*/ 4039845 w 5272720"/>
              <a:gd name="connsiteY278" fmla="*/ 873068 h 6857994"/>
              <a:gd name="connsiteX279" fmla="*/ 4029136 w 5272720"/>
              <a:gd name="connsiteY279" fmla="*/ 870724 h 6857994"/>
              <a:gd name="connsiteX280" fmla="*/ 3502512 w 5272720"/>
              <a:gd name="connsiteY280" fmla="*/ 861819 h 6857994"/>
              <a:gd name="connsiteX281" fmla="*/ 3510893 w 5272720"/>
              <a:gd name="connsiteY281" fmla="*/ 862757 h 6857994"/>
              <a:gd name="connsiteX282" fmla="*/ 3517412 w 5272720"/>
              <a:gd name="connsiteY282" fmla="*/ 865100 h 6857994"/>
              <a:gd name="connsiteX283" fmla="*/ 3522068 w 5272720"/>
              <a:gd name="connsiteY283" fmla="*/ 869788 h 6857994"/>
              <a:gd name="connsiteX284" fmla="*/ 3523931 w 5272720"/>
              <a:gd name="connsiteY284" fmla="*/ 876818 h 6857994"/>
              <a:gd name="connsiteX285" fmla="*/ 3522068 w 5272720"/>
              <a:gd name="connsiteY285" fmla="*/ 884318 h 6857994"/>
              <a:gd name="connsiteX286" fmla="*/ 3517412 w 5272720"/>
              <a:gd name="connsiteY286" fmla="*/ 889005 h 6857994"/>
              <a:gd name="connsiteX287" fmla="*/ 3509962 w 5272720"/>
              <a:gd name="connsiteY287" fmla="*/ 891349 h 6857994"/>
              <a:gd name="connsiteX288" fmla="*/ 3500184 w 5272720"/>
              <a:gd name="connsiteY288" fmla="*/ 892286 h 6857994"/>
              <a:gd name="connsiteX289" fmla="*/ 3492268 w 5272720"/>
              <a:gd name="connsiteY289" fmla="*/ 892286 h 6857994"/>
              <a:gd name="connsiteX290" fmla="*/ 3492268 w 5272720"/>
              <a:gd name="connsiteY290" fmla="*/ 862288 h 6857994"/>
              <a:gd name="connsiteX291" fmla="*/ 3502512 w 5272720"/>
              <a:gd name="connsiteY291" fmla="*/ 861819 h 6857994"/>
              <a:gd name="connsiteX292" fmla="*/ 3098348 w 5272720"/>
              <a:gd name="connsiteY292" fmla="*/ 852915 h 6857994"/>
              <a:gd name="connsiteX293" fmla="*/ 3098348 w 5272720"/>
              <a:gd name="connsiteY293" fmla="*/ 862289 h 6857994"/>
              <a:gd name="connsiteX294" fmla="*/ 3122095 w 5272720"/>
              <a:gd name="connsiteY294" fmla="*/ 862289 h 6857994"/>
              <a:gd name="connsiteX295" fmla="*/ 3122095 w 5272720"/>
              <a:gd name="connsiteY295" fmla="*/ 929316 h 6857994"/>
              <a:gd name="connsiteX296" fmla="*/ 3132804 w 5272720"/>
              <a:gd name="connsiteY296" fmla="*/ 929316 h 6857994"/>
              <a:gd name="connsiteX297" fmla="*/ 3132804 w 5272720"/>
              <a:gd name="connsiteY297" fmla="*/ 862289 h 6857994"/>
              <a:gd name="connsiteX298" fmla="*/ 3156551 w 5272720"/>
              <a:gd name="connsiteY298" fmla="*/ 862289 h 6857994"/>
              <a:gd name="connsiteX299" fmla="*/ 3156551 w 5272720"/>
              <a:gd name="connsiteY299" fmla="*/ 852915 h 6857994"/>
              <a:gd name="connsiteX300" fmla="*/ 3501581 w 5272720"/>
              <a:gd name="connsiteY300" fmla="*/ 852445 h 6857994"/>
              <a:gd name="connsiteX301" fmla="*/ 3490871 w 5272720"/>
              <a:gd name="connsiteY301" fmla="*/ 852914 h 6857994"/>
              <a:gd name="connsiteX302" fmla="*/ 3481093 w 5272720"/>
              <a:gd name="connsiteY302" fmla="*/ 854320 h 6857994"/>
              <a:gd name="connsiteX303" fmla="*/ 3481093 w 5272720"/>
              <a:gd name="connsiteY303" fmla="*/ 929315 h 6857994"/>
              <a:gd name="connsiteX304" fmla="*/ 3491802 w 5272720"/>
              <a:gd name="connsiteY304" fmla="*/ 929315 h 6857994"/>
              <a:gd name="connsiteX305" fmla="*/ 3491802 w 5272720"/>
              <a:gd name="connsiteY305" fmla="*/ 901192 h 6857994"/>
              <a:gd name="connsiteX306" fmla="*/ 3500184 w 5272720"/>
              <a:gd name="connsiteY306" fmla="*/ 901192 h 6857994"/>
              <a:gd name="connsiteX307" fmla="*/ 3514618 w 5272720"/>
              <a:gd name="connsiteY307" fmla="*/ 899785 h 6857994"/>
              <a:gd name="connsiteX308" fmla="*/ 3525328 w 5272720"/>
              <a:gd name="connsiteY308" fmla="*/ 895567 h 6857994"/>
              <a:gd name="connsiteX309" fmla="*/ 3531846 w 5272720"/>
              <a:gd name="connsiteY309" fmla="*/ 888068 h 6857994"/>
              <a:gd name="connsiteX310" fmla="*/ 3534174 w 5272720"/>
              <a:gd name="connsiteY310" fmla="*/ 876818 h 6857994"/>
              <a:gd name="connsiteX311" fmla="*/ 3525793 w 5272720"/>
              <a:gd name="connsiteY311" fmla="*/ 858538 h 6857994"/>
              <a:gd name="connsiteX312" fmla="*/ 3501581 w 5272720"/>
              <a:gd name="connsiteY312" fmla="*/ 852445 h 6857994"/>
              <a:gd name="connsiteX313" fmla="*/ 3926698 w 5272720"/>
              <a:gd name="connsiteY313" fmla="*/ 851506 h 6857994"/>
              <a:gd name="connsiteX314" fmla="*/ 3912729 w 5272720"/>
              <a:gd name="connsiteY314" fmla="*/ 854318 h 6857994"/>
              <a:gd name="connsiteX315" fmla="*/ 3901088 w 5272720"/>
              <a:gd name="connsiteY315" fmla="*/ 861818 h 6857994"/>
              <a:gd name="connsiteX316" fmla="*/ 3893173 w 5272720"/>
              <a:gd name="connsiteY316" fmla="*/ 874474 h 6857994"/>
              <a:gd name="connsiteX317" fmla="*/ 3890379 w 5272720"/>
              <a:gd name="connsiteY317" fmla="*/ 891347 h 6857994"/>
              <a:gd name="connsiteX318" fmla="*/ 3892707 w 5272720"/>
              <a:gd name="connsiteY318" fmla="*/ 908221 h 6857994"/>
              <a:gd name="connsiteX319" fmla="*/ 3900157 w 5272720"/>
              <a:gd name="connsiteY319" fmla="*/ 920407 h 6857994"/>
              <a:gd name="connsiteX320" fmla="*/ 3911332 w 5272720"/>
              <a:gd name="connsiteY320" fmla="*/ 927908 h 6857994"/>
              <a:gd name="connsiteX321" fmla="*/ 3925767 w 5272720"/>
              <a:gd name="connsiteY321" fmla="*/ 930719 h 6857994"/>
              <a:gd name="connsiteX322" fmla="*/ 3933682 w 5272720"/>
              <a:gd name="connsiteY322" fmla="*/ 930252 h 6857994"/>
              <a:gd name="connsiteX323" fmla="*/ 3940667 w 5272720"/>
              <a:gd name="connsiteY323" fmla="*/ 929313 h 6857994"/>
              <a:gd name="connsiteX324" fmla="*/ 3946254 w 5272720"/>
              <a:gd name="connsiteY324" fmla="*/ 928376 h 6857994"/>
              <a:gd name="connsiteX325" fmla="*/ 3949979 w 5272720"/>
              <a:gd name="connsiteY325" fmla="*/ 927438 h 6857994"/>
              <a:gd name="connsiteX326" fmla="*/ 3949979 w 5272720"/>
              <a:gd name="connsiteY326" fmla="*/ 891816 h 6857994"/>
              <a:gd name="connsiteX327" fmla="*/ 3939735 w 5272720"/>
              <a:gd name="connsiteY327" fmla="*/ 891816 h 6857994"/>
              <a:gd name="connsiteX328" fmla="*/ 3939735 w 5272720"/>
              <a:gd name="connsiteY328" fmla="*/ 919470 h 6857994"/>
              <a:gd name="connsiteX329" fmla="*/ 3935079 w 5272720"/>
              <a:gd name="connsiteY329" fmla="*/ 920407 h 6857994"/>
              <a:gd name="connsiteX330" fmla="*/ 3927163 w 5272720"/>
              <a:gd name="connsiteY330" fmla="*/ 920877 h 6857994"/>
              <a:gd name="connsiteX331" fmla="*/ 3915988 w 5272720"/>
              <a:gd name="connsiteY331" fmla="*/ 918533 h 6857994"/>
              <a:gd name="connsiteX332" fmla="*/ 3908073 w 5272720"/>
              <a:gd name="connsiteY332" fmla="*/ 912440 h 6857994"/>
              <a:gd name="connsiteX333" fmla="*/ 3903416 w 5272720"/>
              <a:gd name="connsiteY333" fmla="*/ 903065 h 6857994"/>
              <a:gd name="connsiteX334" fmla="*/ 3902020 w 5272720"/>
              <a:gd name="connsiteY334" fmla="*/ 890879 h 6857994"/>
              <a:gd name="connsiteX335" fmla="*/ 3903882 w 5272720"/>
              <a:gd name="connsiteY335" fmla="*/ 878223 h 6857994"/>
              <a:gd name="connsiteX336" fmla="*/ 3909004 w 5272720"/>
              <a:gd name="connsiteY336" fmla="*/ 868849 h 6857994"/>
              <a:gd name="connsiteX337" fmla="*/ 3916920 w 5272720"/>
              <a:gd name="connsiteY337" fmla="*/ 862755 h 6857994"/>
              <a:gd name="connsiteX338" fmla="*/ 3927629 w 5272720"/>
              <a:gd name="connsiteY338" fmla="*/ 860880 h 6857994"/>
              <a:gd name="connsiteX339" fmla="*/ 3938339 w 5272720"/>
              <a:gd name="connsiteY339" fmla="*/ 862288 h 6857994"/>
              <a:gd name="connsiteX340" fmla="*/ 3946720 w 5272720"/>
              <a:gd name="connsiteY340" fmla="*/ 865569 h 6857994"/>
              <a:gd name="connsiteX341" fmla="*/ 3949979 w 5272720"/>
              <a:gd name="connsiteY341" fmla="*/ 856662 h 6857994"/>
              <a:gd name="connsiteX342" fmla="*/ 3947651 w 5272720"/>
              <a:gd name="connsiteY342" fmla="*/ 855257 h 6857994"/>
              <a:gd name="connsiteX343" fmla="*/ 3942995 w 5272720"/>
              <a:gd name="connsiteY343" fmla="*/ 853381 h 6857994"/>
              <a:gd name="connsiteX344" fmla="*/ 3936010 w 5272720"/>
              <a:gd name="connsiteY344" fmla="*/ 851976 h 6857994"/>
              <a:gd name="connsiteX345" fmla="*/ 3926698 w 5272720"/>
              <a:gd name="connsiteY345" fmla="*/ 851506 h 6857994"/>
              <a:gd name="connsiteX346" fmla="*/ 3224067 w 5272720"/>
              <a:gd name="connsiteY346" fmla="*/ 848696 h 6857994"/>
              <a:gd name="connsiteX347" fmla="*/ 3219411 w 5272720"/>
              <a:gd name="connsiteY347" fmla="*/ 850571 h 6857994"/>
              <a:gd name="connsiteX348" fmla="*/ 3217548 w 5272720"/>
              <a:gd name="connsiteY348" fmla="*/ 855258 h 6857994"/>
              <a:gd name="connsiteX349" fmla="*/ 3219411 w 5272720"/>
              <a:gd name="connsiteY349" fmla="*/ 859945 h 6857994"/>
              <a:gd name="connsiteX350" fmla="*/ 3224067 w 5272720"/>
              <a:gd name="connsiteY350" fmla="*/ 861820 h 6857994"/>
              <a:gd name="connsiteX351" fmla="*/ 3228723 w 5272720"/>
              <a:gd name="connsiteY351" fmla="*/ 859945 h 6857994"/>
              <a:gd name="connsiteX352" fmla="*/ 3230586 w 5272720"/>
              <a:gd name="connsiteY352" fmla="*/ 855258 h 6857994"/>
              <a:gd name="connsiteX353" fmla="*/ 3228723 w 5272720"/>
              <a:gd name="connsiteY353" fmla="*/ 850571 h 6857994"/>
              <a:gd name="connsiteX354" fmla="*/ 3224067 w 5272720"/>
              <a:gd name="connsiteY354" fmla="*/ 848696 h 6857994"/>
              <a:gd name="connsiteX355" fmla="*/ 3795857 w 5272720"/>
              <a:gd name="connsiteY355" fmla="*/ 848695 h 6857994"/>
              <a:gd name="connsiteX356" fmla="*/ 3791201 w 5272720"/>
              <a:gd name="connsiteY356" fmla="*/ 850570 h 6857994"/>
              <a:gd name="connsiteX357" fmla="*/ 3789338 w 5272720"/>
              <a:gd name="connsiteY357" fmla="*/ 855257 h 6857994"/>
              <a:gd name="connsiteX358" fmla="*/ 3791201 w 5272720"/>
              <a:gd name="connsiteY358" fmla="*/ 859944 h 6857994"/>
              <a:gd name="connsiteX359" fmla="*/ 3795857 w 5272720"/>
              <a:gd name="connsiteY359" fmla="*/ 861819 h 6857994"/>
              <a:gd name="connsiteX360" fmla="*/ 3800513 w 5272720"/>
              <a:gd name="connsiteY360" fmla="*/ 859944 h 6857994"/>
              <a:gd name="connsiteX361" fmla="*/ 3802376 w 5272720"/>
              <a:gd name="connsiteY361" fmla="*/ 855257 h 6857994"/>
              <a:gd name="connsiteX362" fmla="*/ 3800513 w 5272720"/>
              <a:gd name="connsiteY362" fmla="*/ 850570 h 6857994"/>
              <a:gd name="connsiteX363" fmla="*/ 3795857 w 5272720"/>
              <a:gd name="connsiteY363" fmla="*/ 848695 h 6857994"/>
              <a:gd name="connsiteX364" fmla="*/ 3556059 w 5272720"/>
              <a:gd name="connsiteY364" fmla="*/ 844008 h 6857994"/>
              <a:gd name="connsiteX365" fmla="*/ 3545815 w 5272720"/>
              <a:gd name="connsiteY365" fmla="*/ 845883 h 6857994"/>
              <a:gd name="connsiteX366" fmla="*/ 3545815 w 5272720"/>
              <a:gd name="connsiteY366" fmla="*/ 928377 h 6857994"/>
              <a:gd name="connsiteX367" fmla="*/ 3555593 w 5272720"/>
              <a:gd name="connsiteY367" fmla="*/ 928377 h 6857994"/>
              <a:gd name="connsiteX368" fmla="*/ 3555593 w 5272720"/>
              <a:gd name="connsiteY368" fmla="*/ 881037 h 6857994"/>
              <a:gd name="connsiteX369" fmla="*/ 3557456 w 5272720"/>
              <a:gd name="connsiteY369" fmla="*/ 880568 h 6857994"/>
              <a:gd name="connsiteX370" fmla="*/ 3560249 w 5272720"/>
              <a:gd name="connsiteY370" fmla="*/ 880099 h 6857994"/>
              <a:gd name="connsiteX371" fmla="*/ 3563509 w 5272720"/>
              <a:gd name="connsiteY371" fmla="*/ 879631 h 6857994"/>
              <a:gd name="connsiteX372" fmla="*/ 3566768 w 5272720"/>
              <a:gd name="connsiteY372" fmla="*/ 879631 h 6857994"/>
              <a:gd name="connsiteX373" fmla="*/ 3573753 w 5272720"/>
              <a:gd name="connsiteY373" fmla="*/ 880568 h 6857994"/>
              <a:gd name="connsiteX374" fmla="*/ 3577943 w 5272720"/>
              <a:gd name="connsiteY374" fmla="*/ 883849 h 6857994"/>
              <a:gd name="connsiteX375" fmla="*/ 3580271 w 5272720"/>
              <a:gd name="connsiteY375" fmla="*/ 889942 h 6857994"/>
              <a:gd name="connsiteX376" fmla="*/ 3581203 w 5272720"/>
              <a:gd name="connsiteY376" fmla="*/ 898848 h 6857994"/>
              <a:gd name="connsiteX377" fmla="*/ 3581203 w 5272720"/>
              <a:gd name="connsiteY377" fmla="*/ 928846 h 6857994"/>
              <a:gd name="connsiteX378" fmla="*/ 3591446 w 5272720"/>
              <a:gd name="connsiteY378" fmla="*/ 928846 h 6857994"/>
              <a:gd name="connsiteX379" fmla="*/ 3591446 w 5272720"/>
              <a:gd name="connsiteY379" fmla="*/ 896973 h 6857994"/>
              <a:gd name="connsiteX380" fmla="*/ 3590515 w 5272720"/>
              <a:gd name="connsiteY380" fmla="*/ 886193 h 6857994"/>
              <a:gd name="connsiteX381" fmla="*/ 3586790 w 5272720"/>
              <a:gd name="connsiteY381" fmla="*/ 877756 h 6857994"/>
              <a:gd name="connsiteX382" fmla="*/ 3579806 w 5272720"/>
              <a:gd name="connsiteY382" fmla="*/ 872600 h 6857994"/>
              <a:gd name="connsiteX383" fmla="*/ 3568631 w 5272720"/>
              <a:gd name="connsiteY383" fmla="*/ 870725 h 6857994"/>
              <a:gd name="connsiteX384" fmla="*/ 3562112 w 5272720"/>
              <a:gd name="connsiteY384" fmla="*/ 871194 h 6857994"/>
              <a:gd name="connsiteX385" fmla="*/ 3556059 w 5272720"/>
              <a:gd name="connsiteY385" fmla="*/ 873069 h 6857994"/>
              <a:gd name="connsiteX386" fmla="*/ 3343267 w 5272720"/>
              <a:gd name="connsiteY386" fmla="*/ 843539 h 6857994"/>
              <a:gd name="connsiteX387" fmla="*/ 3333024 w 5272720"/>
              <a:gd name="connsiteY387" fmla="*/ 845414 h 6857994"/>
              <a:gd name="connsiteX388" fmla="*/ 3333955 w 5272720"/>
              <a:gd name="connsiteY388" fmla="*/ 845414 h 6857994"/>
              <a:gd name="connsiteX389" fmla="*/ 3333955 w 5272720"/>
              <a:gd name="connsiteY389" fmla="*/ 874006 h 6857994"/>
              <a:gd name="connsiteX390" fmla="*/ 3328367 w 5272720"/>
              <a:gd name="connsiteY390" fmla="*/ 871662 h 6857994"/>
              <a:gd name="connsiteX391" fmla="*/ 3319520 w 5272720"/>
              <a:gd name="connsiteY391" fmla="*/ 870256 h 6857994"/>
              <a:gd name="connsiteX392" fmla="*/ 3308811 w 5272720"/>
              <a:gd name="connsiteY392" fmla="*/ 872599 h 6857994"/>
              <a:gd name="connsiteX393" fmla="*/ 3300895 w 5272720"/>
              <a:gd name="connsiteY393" fmla="*/ 878693 h 6857994"/>
              <a:gd name="connsiteX394" fmla="*/ 3295774 w 5272720"/>
              <a:gd name="connsiteY394" fmla="*/ 888067 h 6857994"/>
              <a:gd name="connsiteX395" fmla="*/ 3293911 w 5272720"/>
              <a:gd name="connsiteY395" fmla="*/ 900254 h 6857994"/>
              <a:gd name="connsiteX396" fmla="*/ 3295774 w 5272720"/>
              <a:gd name="connsiteY396" fmla="*/ 912909 h 6857994"/>
              <a:gd name="connsiteX397" fmla="*/ 3301361 w 5272720"/>
              <a:gd name="connsiteY397" fmla="*/ 922284 h 6857994"/>
              <a:gd name="connsiteX398" fmla="*/ 3310208 w 5272720"/>
              <a:gd name="connsiteY398" fmla="*/ 928377 h 6857994"/>
              <a:gd name="connsiteX399" fmla="*/ 3321849 w 5272720"/>
              <a:gd name="connsiteY399" fmla="*/ 930252 h 6857994"/>
              <a:gd name="connsiteX400" fmla="*/ 3334421 w 5272720"/>
              <a:gd name="connsiteY400" fmla="*/ 929314 h 6857994"/>
              <a:gd name="connsiteX401" fmla="*/ 3343267 w 5272720"/>
              <a:gd name="connsiteY401" fmla="*/ 927439 h 6857994"/>
              <a:gd name="connsiteX402" fmla="*/ 3254798 w 5272720"/>
              <a:gd name="connsiteY402" fmla="*/ 843071 h 6857994"/>
              <a:gd name="connsiteX403" fmla="*/ 3244554 w 5272720"/>
              <a:gd name="connsiteY403" fmla="*/ 844946 h 6857994"/>
              <a:gd name="connsiteX404" fmla="*/ 3244554 w 5272720"/>
              <a:gd name="connsiteY404" fmla="*/ 913847 h 6857994"/>
              <a:gd name="connsiteX405" fmla="*/ 3248279 w 5272720"/>
              <a:gd name="connsiteY405" fmla="*/ 926034 h 6857994"/>
              <a:gd name="connsiteX406" fmla="*/ 3261782 w 5272720"/>
              <a:gd name="connsiteY406" fmla="*/ 930252 h 6857994"/>
              <a:gd name="connsiteX407" fmla="*/ 3263645 w 5272720"/>
              <a:gd name="connsiteY407" fmla="*/ 921348 h 6857994"/>
              <a:gd name="connsiteX408" fmla="*/ 3259454 w 5272720"/>
              <a:gd name="connsiteY408" fmla="*/ 920409 h 6857994"/>
              <a:gd name="connsiteX409" fmla="*/ 3256660 w 5272720"/>
              <a:gd name="connsiteY409" fmla="*/ 919003 h 6857994"/>
              <a:gd name="connsiteX410" fmla="*/ 3255263 w 5272720"/>
              <a:gd name="connsiteY410" fmla="*/ 916192 h 6857994"/>
              <a:gd name="connsiteX411" fmla="*/ 3254798 w 5272720"/>
              <a:gd name="connsiteY411" fmla="*/ 911973 h 6857994"/>
              <a:gd name="connsiteX412" fmla="*/ 3968138 w 5272720"/>
              <a:gd name="connsiteY412" fmla="*/ 673866 h 6857994"/>
              <a:gd name="connsiteX413" fmla="*/ 3990488 w 5272720"/>
              <a:gd name="connsiteY413" fmla="*/ 673866 h 6857994"/>
              <a:gd name="connsiteX414" fmla="*/ 3998870 w 5272720"/>
              <a:gd name="connsiteY414" fmla="*/ 675272 h 6857994"/>
              <a:gd name="connsiteX415" fmla="*/ 3998870 w 5272720"/>
              <a:gd name="connsiteY415" fmla="*/ 710425 h 6857994"/>
              <a:gd name="connsiteX416" fmla="*/ 3989091 w 5272720"/>
              <a:gd name="connsiteY416" fmla="*/ 711363 h 6857994"/>
              <a:gd name="connsiteX417" fmla="*/ 3976054 w 5272720"/>
              <a:gd name="connsiteY417" fmla="*/ 711832 h 6857994"/>
              <a:gd name="connsiteX418" fmla="*/ 3956498 w 5272720"/>
              <a:gd name="connsiteY418" fmla="*/ 707144 h 6857994"/>
              <a:gd name="connsiteX419" fmla="*/ 3949047 w 5272720"/>
              <a:gd name="connsiteY419" fmla="*/ 692145 h 6857994"/>
              <a:gd name="connsiteX420" fmla="*/ 3951376 w 5272720"/>
              <a:gd name="connsiteY420" fmla="*/ 682771 h 6857994"/>
              <a:gd name="connsiteX421" fmla="*/ 3958360 w 5272720"/>
              <a:gd name="connsiteY421" fmla="*/ 676678 h 6857994"/>
              <a:gd name="connsiteX422" fmla="*/ 3968138 w 5272720"/>
              <a:gd name="connsiteY422" fmla="*/ 673866 h 6857994"/>
              <a:gd name="connsiteX423" fmla="*/ 3471315 w 5272720"/>
              <a:gd name="connsiteY423" fmla="*/ 673397 h 6857994"/>
              <a:gd name="connsiteX424" fmla="*/ 3481559 w 5272720"/>
              <a:gd name="connsiteY424" fmla="*/ 673866 h 6857994"/>
              <a:gd name="connsiteX425" fmla="*/ 3489940 w 5272720"/>
              <a:gd name="connsiteY425" fmla="*/ 675272 h 6857994"/>
              <a:gd name="connsiteX426" fmla="*/ 3489940 w 5272720"/>
              <a:gd name="connsiteY426" fmla="*/ 710425 h 6857994"/>
              <a:gd name="connsiteX427" fmla="*/ 3480162 w 5272720"/>
              <a:gd name="connsiteY427" fmla="*/ 711363 h 6857994"/>
              <a:gd name="connsiteX428" fmla="*/ 3467124 w 5272720"/>
              <a:gd name="connsiteY428" fmla="*/ 711832 h 6857994"/>
              <a:gd name="connsiteX429" fmla="*/ 3447568 w 5272720"/>
              <a:gd name="connsiteY429" fmla="*/ 707613 h 6857994"/>
              <a:gd name="connsiteX430" fmla="*/ 3440118 w 5272720"/>
              <a:gd name="connsiteY430" fmla="*/ 692614 h 6857994"/>
              <a:gd name="connsiteX431" fmla="*/ 3442446 w 5272720"/>
              <a:gd name="connsiteY431" fmla="*/ 683240 h 6857994"/>
              <a:gd name="connsiteX432" fmla="*/ 3448965 w 5272720"/>
              <a:gd name="connsiteY432" fmla="*/ 677147 h 6857994"/>
              <a:gd name="connsiteX433" fmla="*/ 3459209 w 5272720"/>
              <a:gd name="connsiteY433" fmla="*/ 674334 h 6857994"/>
              <a:gd name="connsiteX434" fmla="*/ 3471315 w 5272720"/>
              <a:gd name="connsiteY434" fmla="*/ 673397 h 6857994"/>
              <a:gd name="connsiteX435" fmla="*/ 4265674 w 5272720"/>
              <a:gd name="connsiteY435" fmla="*/ 616214 h 6857994"/>
              <a:gd name="connsiteX436" fmla="*/ 4279643 w 5272720"/>
              <a:gd name="connsiteY436" fmla="*/ 618088 h 6857994"/>
              <a:gd name="connsiteX437" fmla="*/ 4290818 w 5272720"/>
              <a:gd name="connsiteY437" fmla="*/ 622775 h 6857994"/>
              <a:gd name="connsiteX438" fmla="*/ 4290818 w 5272720"/>
              <a:gd name="connsiteY438" fmla="*/ 706675 h 6857994"/>
              <a:gd name="connsiteX439" fmla="*/ 4281971 w 5272720"/>
              <a:gd name="connsiteY439" fmla="*/ 707614 h 6857994"/>
              <a:gd name="connsiteX440" fmla="*/ 4270796 w 5272720"/>
              <a:gd name="connsiteY440" fmla="*/ 708081 h 6857994"/>
              <a:gd name="connsiteX441" fmla="*/ 4242393 w 5272720"/>
              <a:gd name="connsiteY441" fmla="*/ 694958 h 6857994"/>
              <a:gd name="connsiteX442" fmla="*/ 4232615 w 5272720"/>
              <a:gd name="connsiteY442" fmla="*/ 660741 h 6857994"/>
              <a:gd name="connsiteX443" fmla="*/ 4265674 w 5272720"/>
              <a:gd name="connsiteY443" fmla="*/ 616214 h 6857994"/>
              <a:gd name="connsiteX444" fmla="*/ 3809825 w 5272720"/>
              <a:gd name="connsiteY444" fmla="*/ 616214 h 6857994"/>
              <a:gd name="connsiteX445" fmla="*/ 3823794 w 5272720"/>
              <a:gd name="connsiteY445" fmla="*/ 618088 h 6857994"/>
              <a:gd name="connsiteX446" fmla="*/ 3834969 w 5272720"/>
              <a:gd name="connsiteY446" fmla="*/ 622776 h 6857994"/>
              <a:gd name="connsiteX447" fmla="*/ 3834969 w 5272720"/>
              <a:gd name="connsiteY447" fmla="*/ 706676 h 6857994"/>
              <a:gd name="connsiteX448" fmla="*/ 3826122 w 5272720"/>
              <a:gd name="connsiteY448" fmla="*/ 707614 h 6857994"/>
              <a:gd name="connsiteX449" fmla="*/ 3814947 w 5272720"/>
              <a:gd name="connsiteY449" fmla="*/ 708082 h 6857994"/>
              <a:gd name="connsiteX450" fmla="*/ 3786544 w 5272720"/>
              <a:gd name="connsiteY450" fmla="*/ 694958 h 6857994"/>
              <a:gd name="connsiteX451" fmla="*/ 3776766 w 5272720"/>
              <a:gd name="connsiteY451" fmla="*/ 660742 h 6857994"/>
              <a:gd name="connsiteX452" fmla="*/ 3809825 w 5272720"/>
              <a:gd name="connsiteY452" fmla="*/ 616214 h 6857994"/>
              <a:gd name="connsiteX453" fmla="*/ 4847708 w 5272720"/>
              <a:gd name="connsiteY453" fmla="*/ 614337 h 6857994"/>
              <a:gd name="connsiteX454" fmla="*/ 4861211 w 5272720"/>
              <a:gd name="connsiteY454" fmla="*/ 617149 h 6857994"/>
              <a:gd name="connsiteX455" fmla="*/ 4870058 w 5272720"/>
              <a:gd name="connsiteY455" fmla="*/ 624180 h 6857994"/>
              <a:gd name="connsiteX456" fmla="*/ 4875179 w 5272720"/>
              <a:gd name="connsiteY456" fmla="*/ 634023 h 6857994"/>
              <a:gd name="connsiteX457" fmla="*/ 4877042 w 5272720"/>
              <a:gd name="connsiteY457" fmla="*/ 645741 h 6857994"/>
              <a:gd name="connsiteX458" fmla="*/ 4816510 w 5272720"/>
              <a:gd name="connsiteY458" fmla="*/ 646210 h 6857994"/>
              <a:gd name="connsiteX459" fmla="*/ 4819304 w 5272720"/>
              <a:gd name="connsiteY459" fmla="*/ 634492 h 6857994"/>
              <a:gd name="connsiteX460" fmla="*/ 4824892 w 5272720"/>
              <a:gd name="connsiteY460" fmla="*/ 624180 h 6857994"/>
              <a:gd name="connsiteX461" fmla="*/ 4834204 w 5272720"/>
              <a:gd name="connsiteY461" fmla="*/ 617149 h 6857994"/>
              <a:gd name="connsiteX462" fmla="*/ 4847708 w 5272720"/>
              <a:gd name="connsiteY462" fmla="*/ 614337 h 6857994"/>
              <a:gd name="connsiteX463" fmla="*/ 4582300 w 5272720"/>
              <a:gd name="connsiteY463" fmla="*/ 580590 h 6857994"/>
              <a:gd name="connsiteX464" fmla="*/ 4582300 w 5272720"/>
              <a:gd name="connsiteY464" fmla="*/ 743703 h 6857994"/>
              <a:gd name="connsiteX465" fmla="*/ 4628397 w 5272720"/>
              <a:gd name="connsiteY465" fmla="*/ 743703 h 6857994"/>
              <a:gd name="connsiteX466" fmla="*/ 4628397 w 5272720"/>
              <a:gd name="connsiteY466" fmla="*/ 580590 h 6857994"/>
              <a:gd name="connsiteX467" fmla="*/ 4141818 w 5272720"/>
              <a:gd name="connsiteY467" fmla="*/ 577310 h 6857994"/>
              <a:gd name="connsiteX468" fmla="*/ 4104568 w 5272720"/>
              <a:gd name="connsiteY468" fmla="*/ 581060 h 6857994"/>
              <a:gd name="connsiteX469" fmla="*/ 4075233 w 5272720"/>
              <a:gd name="connsiteY469" fmla="*/ 589028 h 6857994"/>
              <a:gd name="connsiteX470" fmla="*/ 4075233 w 5272720"/>
              <a:gd name="connsiteY470" fmla="*/ 743704 h 6857994"/>
              <a:gd name="connsiteX471" fmla="*/ 4121330 w 5272720"/>
              <a:gd name="connsiteY471" fmla="*/ 743704 h 6857994"/>
              <a:gd name="connsiteX472" fmla="*/ 4121330 w 5272720"/>
              <a:gd name="connsiteY472" fmla="*/ 619026 h 6857994"/>
              <a:gd name="connsiteX473" fmla="*/ 4130177 w 5272720"/>
              <a:gd name="connsiteY473" fmla="*/ 617151 h 6857994"/>
              <a:gd name="connsiteX474" fmla="*/ 4140421 w 5272720"/>
              <a:gd name="connsiteY474" fmla="*/ 616213 h 6857994"/>
              <a:gd name="connsiteX475" fmla="*/ 4158115 w 5272720"/>
              <a:gd name="connsiteY475" fmla="*/ 618088 h 6857994"/>
              <a:gd name="connsiteX476" fmla="*/ 4172549 w 5272720"/>
              <a:gd name="connsiteY476" fmla="*/ 621369 h 6857994"/>
              <a:gd name="connsiteX477" fmla="*/ 4179999 w 5272720"/>
              <a:gd name="connsiteY477" fmla="*/ 583872 h 6857994"/>
              <a:gd name="connsiteX478" fmla="*/ 4171152 w 5272720"/>
              <a:gd name="connsiteY478" fmla="*/ 581060 h 6857994"/>
              <a:gd name="connsiteX479" fmla="*/ 4160908 w 5272720"/>
              <a:gd name="connsiteY479" fmla="*/ 579185 h 6857994"/>
              <a:gd name="connsiteX480" fmla="*/ 4150665 w 5272720"/>
              <a:gd name="connsiteY480" fmla="*/ 577779 h 6857994"/>
              <a:gd name="connsiteX481" fmla="*/ 4141818 w 5272720"/>
              <a:gd name="connsiteY481" fmla="*/ 577310 h 6857994"/>
              <a:gd name="connsiteX482" fmla="*/ 3634750 w 5272720"/>
              <a:gd name="connsiteY482" fmla="*/ 576841 h 6857994"/>
              <a:gd name="connsiteX483" fmla="*/ 3596103 w 5272720"/>
              <a:gd name="connsiteY483" fmla="*/ 579654 h 6857994"/>
              <a:gd name="connsiteX484" fmla="*/ 3565837 w 5272720"/>
              <a:gd name="connsiteY484" fmla="*/ 586216 h 6857994"/>
              <a:gd name="connsiteX485" fmla="*/ 3566303 w 5272720"/>
              <a:gd name="connsiteY485" fmla="*/ 743236 h 6857994"/>
              <a:gd name="connsiteX486" fmla="*/ 3612400 w 5272720"/>
              <a:gd name="connsiteY486" fmla="*/ 743236 h 6857994"/>
              <a:gd name="connsiteX487" fmla="*/ 3612400 w 5272720"/>
              <a:gd name="connsiteY487" fmla="*/ 617151 h 6857994"/>
              <a:gd name="connsiteX488" fmla="*/ 3622178 w 5272720"/>
              <a:gd name="connsiteY488" fmla="*/ 616214 h 6857994"/>
              <a:gd name="connsiteX489" fmla="*/ 3632422 w 5272720"/>
              <a:gd name="connsiteY489" fmla="*/ 615745 h 6857994"/>
              <a:gd name="connsiteX490" fmla="*/ 3654306 w 5272720"/>
              <a:gd name="connsiteY490" fmla="*/ 625119 h 6857994"/>
              <a:gd name="connsiteX491" fmla="*/ 3659894 w 5272720"/>
              <a:gd name="connsiteY491" fmla="*/ 656992 h 6857994"/>
              <a:gd name="connsiteX492" fmla="*/ 3659894 w 5272720"/>
              <a:gd name="connsiteY492" fmla="*/ 744173 h 6857994"/>
              <a:gd name="connsiteX493" fmla="*/ 3705991 w 5272720"/>
              <a:gd name="connsiteY493" fmla="*/ 744173 h 6857994"/>
              <a:gd name="connsiteX494" fmla="*/ 3705991 w 5272720"/>
              <a:gd name="connsiteY494" fmla="*/ 651836 h 6857994"/>
              <a:gd name="connsiteX495" fmla="*/ 3702731 w 5272720"/>
              <a:gd name="connsiteY495" fmla="*/ 621369 h 6857994"/>
              <a:gd name="connsiteX496" fmla="*/ 3691091 w 5272720"/>
              <a:gd name="connsiteY496" fmla="*/ 597934 h 6857994"/>
              <a:gd name="connsiteX497" fmla="*/ 3669206 w 5272720"/>
              <a:gd name="connsiteY497" fmla="*/ 582466 h 6857994"/>
              <a:gd name="connsiteX498" fmla="*/ 3634750 w 5272720"/>
              <a:gd name="connsiteY498" fmla="*/ 576841 h 6857994"/>
              <a:gd name="connsiteX499" fmla="*/ 3972329 w 5272720"/>
              <a:gd name="connsiteY499" fmla="*/ 576372 h 6857994"/>
              <a:gd name="connsiteX500" fmla="*/ 3956032 w 5272720"/>
              <a:gd name="connsiteY500" fmla="*/ 576841 h 6857994"/>
              <a:gd name="connsiteX501" fmla="*/ 3941132 w 5272720"/>
              <a:gd name="connsiteY501" fmla="*/ 578716 h 6857994"/>
              <a:gd name="connsiteX502" fmla="*/ 3928094 w 5272720"/>
              <a:gd name="connsiteY502" fmla="*/ 581059 h 6857994"/>
              <a:gd name="connsiteX503" fmla="*/ 3918316 w 5272720"/>
              <a:gd name="connsiteY503" fmla="*/ 583872 h 6857994"/>
              <a:gd name="connsiteX504" fmla="*/ 3924369 w 5272720"/>
              <a:gd name="connsiteY504" fmla="*/ 620900 h 6857994"/>
              <a:gd name="connsiteX505" fmla="*/ 3943926 w 5272720"/>
              <a:gd name="connsiteY505" fmla="*/ 616213 h 6857994"/>
              <a:gd name="connsiteX506" fmla="*/ 3967207 w 5272720"/>
              <a:gd name="connsiteY506" fmla="*/ 614338 h 6857994"/>
              <a:gd name="connsiteX507" fmla="*/ 3991885 w 5272720"/>
              <a:gd name="connsiteY507" fmla="*/ 621369 h 6857994"/>
              <a:gd name="connsiteX508" fmla="*/ 3998870 w 5272720"/>
              <a:gd name="connsiteY508" fmla="*/ 640118 h 6857994"/>
              <a:gd name="connsiteX509" fmla="*/ 3998870 w 5272720"/>
              <a:gd name="connsiteY509" fmla="*/ 644336 h 6857994"/>
              <a:gd name="connsiteX510" fmla="*/ 3987695 w 5272720"/>
              <a:gd name="connsiteY510" fmla="*/ 642461 h 6857994"/>
              <a:gd name="connsiteX511" fmla="*/ 3971863 w 5272720"/>
              <a:gd name="connsiteY511" fmla="*/ 641524 h 6857994"/>
              <a:gd name="connsiteX512" fmla="*/ 3946254 w 5272720"/>
              <a:gd name="connsiteY512" fmla="*/ 644336 h 6857994"/>
              <a:gd name="connsiteX513" fmla="*/ 3924369 w 5272720"/>
              <a:gd name="connsiteY513" fmla="*/ 652773 h 6857994"/>
              <a:gd name="connsiteX514" fmla="*/ 3909004 w 5272720"/>
              <a:gd name="connsiteY514" fmla="*/ 668710 h 6857994"/>
              <a:gd name="connsiteX515" fmla="*/ 3903416 w 5272720"/>
              <a:gd name="connsiteY515" fmla="*/ 693083 h 6857994"/>
              <a:gd name="connsiteX516" fmla="*/ 3909004 w 5272720"/>
              <a:gd name="connsiteY516" fmla="*/ 717925 h 6857994"/>
              <a:gd name="connsiteX517" fmla="*/ 3922972 w 5272720"/>
              <a:gd name="connsiteY517" fmla="*/ 734799 h 6857994"/>
              <a:gd name="connsiteX518" fmla="*/ 3944857 w 5272720"/>
              <a:gd name="connsiteY518" fmla="*/ 744173 h 6857994"/>
              <a:gd name="connsiteX519" fmla="*/ 3973260 w 5272720"/>
              <a:gd name="connsiteY519" fmla="*/ 746985 h 6857994"/>
              <a:gd name="connsiteX520" fmla="*/ 4015632 w 5272720"/>
              <a:gd name="connsiteY520" fmla="*/ 744173 h 6857994"/>
              <a:gd name="connsiteX521" fmla="*/ 4043104 w 5272720"/>
              <a:gd name="connsiteY521" fmla="*/ 739017 h 6857994"/>
              <a:gd name="connsiteX522" fmla="*/ 4043104 w 5272720"/>
              <a:gd name="connsiteY522" fmla="*/ 642930 h 6857994"/>
              <a:gd name="connsiteX523" fmla="*/ 4039845 w 5272720"/>
              <a:gd name="connsiteY523" fmla="*/ 615276 h 6857994"/>
              <a:gd name="connsiteX524" fmla="*/ 4028204 w 5272720"/>
              <a:gd name="connsiteY524" fmla="*/ 594184 h 6857994"/>
              <a:gd name="connsiteX525" fmla="*/ 4006320 w 5272720"/>
              <a:gd name="connsiteY525" fmla="*/ 581059 h 6857994"/>
              <a:gd name="connsiteX526" fmla="*/ 3972329 w 5272720"/>
              <a:gd name="connsiteY526" fmla="*/ 576372 h 6857994"/>
              <a:gd name="connsiteX527" fmla="*/ 3463399 w 5272720"/>
              <a:gd name="connsiteY527" fmla="*/ 576372 h 6857994"/>
              <a:gd name="connsiteX528" fmla="*/ 3448033 w 5272720"/>
              <a:gd name="connsiteY528" fmla="*/ 576841 h 6857994"/>
              <a:gd name="connsiteX529" fmla="*/ 3433133 w 5272720"/>
              <a:gd name="connsiteY529" fmla="*/ 578716 h 6857994"/>
              <a:gd name="connsiteX530" fmla="*/ 3420096 w 5272720"/>
              <a:gd name="connsiteY530" fmla="*/ 581059 h 6857994"/>
              <a:gd name="connsiteX531" fmla="*/ 3409852 w 5272720"/>
              <a:gd name="connsiteY531" fmla="*/ 583872 h 6857994"/>
              <a:gd name="connsiteX532" fmla="*/ 3415905 w 5272720"/>
              <a:gd name="connsiteY532" fmla="*/ 620900 h 6857994"/>
              <a:gd name="connsiteX533" fmla="*/ 3435462 w 5272720"/>
              <a:gd name="connsiteY533" fmla="*/ 616213 h 6857994"/>
              <a:gd name="connsiteX534" fmla="*/ 3458743 w 5272720"/>
              <a:gd name="connsiteY534" fmla="*/ 614338 h 6857994"/>
              <a:gd name="connsiteX535" fmla="*/ 3483421 w 5272720"/>
              <a:gd name="connsiteY535" fmla="*/ 621369 h 6857994"/>
              <a:gd name="connsiteX536" fmla="*/ 3490406 w 5272720"/>
              <a:gd name="connsiteY536" fmla="*/ 640118 h 6857994"/>
              <a:gd name="connsiteX537" fmla="*/ 3490406 w 5272720"/>
              <a:gd name="connsiteY537" fmla="*/ 644336 h 6857994"/>
              <a:gd name="connsiteX538" fmla="*/ 3479231 w 5272720"/>
              <a:gd name="connsiteY538" fmla="*/ 642461 h 6857994"/>
              <a:gd name="connsiteX539" fmla="*/ 3463399 w 5272720"/>
              <a:gd name="connsiteY539" fmla="*/ 641524 h 6857994"/>
              <a:gd name="connsiteX540" fmla="*/ 3437790 w 5272720"/>
              <a:gd name="connsiteY540" fmla="*/ 644336 h 6857994"/>
              <a:gd name="connsiteX541" fmla="*/ 3415905 w 5272720"/>
              <a:gd name="connsiteY541" fmla="*/ 652773 h 6857994"/>
              <a:gd name="connsiteX542" fmla="*/ 3400540 w 5272720"/>
              <a:gd name="connsiteY542" fmla="*/ 668710 h 6857994"/>
              <a:gd name="connsiteX543" fmla="*/ 3394952 w 5272720"/>
              <a:gd name="connsiteY543" fmla="*/ 693083 h 6857994"/>
              <a:gd name="connsiteX544" fmla="*/ 3400074 w 5272720"/>
              <a:gd name="connsiteY544" fmla="*/ 717925 h 6857994"/>
              <a:gd name="connsiteX545" fmla="*/ 3414043 w 5272720"/>
              <a:gd name="connsiteY545" fmla="*/ 734799 h 6857994"/>
              <a:gd name="connsiteX546" fmla="*/ 3435927 w 5272720"/>
              <a:gd name="connsiteY546" fmla="*/ 744173 h 6857994"/>
              <a:gd name="connsiteX547" fmla="*/ 3464330 w 5272720"/>
              <a:gd name="connsiteY547" fmla="*/ 746985 h 6857994"/>
              <a:gd name="connsiteX548" fmla="*/ 3506702 w 5272720"/>
              <a:gd name="connsiteY548" fmla="*/ 744173 h 6857994"/>
              <a:gd name="connsiteX549" fmla="*/ 3534174 w 5272720"/>
              <a:gd name="connsiteY549" fmla="*/ 739017 h 6857994"/>
              <a:gd name="connsiteX550" fmla="*/ 3534174 w 5272720"/>
              <a:gd name="connsiteY550" fmla="*/ 642930 h 6857994"/>
              <a:gd name="connsiteX551" fmla="*/ 3530915 w 5272720"/>
              <a:gd name="connsiteY551" fmla="*/ 615276 h 6857994"/>
              <a:gd name="connsiteX552" fmla="*/ 3519274 w 5272720"/>
              <a:gd name="connsiteY552" fmla="*/ 594184 h 6857994"/>
              <a:gd name="connsiteX553" fmla="*/ 3497390 w 5272720"/>
              <a:gd name="connsiteY553" fmla="*/ 581059 h 6857994"/>
              <a:gd name="connsiteX554" fmla="*/ 3463399 w 5272720"/>
              <a:gd name="connsiteY554" fmla="*/ 576372 h 6857994"/>
              <a:gd name="connsiteX555" fmla="*/ 4846776 w 5272720"/>
              <a:gd name="connsiteY555" fmla="*/ 576371 h 6857994"/>
              <a:gd name="connsiteX556" fmla="*/ 4817907 w 5272720"/>
              <a:gd name="connsiteY556" fmla="*/ 581996 h 6857994"/>
              <a:gd name="connsiteX557" fmla="*/ 4793229 w 5272720"/>
              <a:gd name="connsiteY557" fmla="*/ 598401 h 6857994"/>
              <a:gd name="connsiteX558" fmla="*/ 4775535 w 5272720"/>
              <a:gd name="connsiteY558" fmla="*/ 625586 h 6857994"/>
              <a:gd name="connsiteX559" fmla="*/ 4769016 w 5272720"/>
              <a:gd name="connsiteY559" fmla="*/ 663552 h 6857994"/>
              <a:gd name="connsiteX560" fmla="*/ 4773673 w 5272720"/>
              <a:gd name="connsiteY560" fmla="*/ 696831 h 6857994"/>
              <a:gd name="connsiteX561" fmla="*/ 4789504 w 5272720"/>
              <a:gd name="connsiteY561" fmla="*/ 723548 h 6857994"/>
              <a:gd name="connsiteX562" fmla="*/ 4816510 w 5272720"/>
              <a:gd name="connsiteY562" fmla="*/ 741360 h 6857994"/>
              <a:gd name="connsiteX563" fmla="*/ 4854692 w 5272720"/>
              <a:gd name="connsiteY563" fmla="*/ 747922 h 6857994"/>
              <a:gd name="connsiteX564" fmla="*/ 4871920 w 5272720"/>
              <a:gd name="connsiteY564" fmla="*/ 746984 h 6857994"/>
              <a:gd name="connsiteX565" fmla="*/ 4888217 w 5272720"/>
              <a:gd name="connsiteY565" fmla="*/ 744641 h 6857994"/>
              <a:gd name="connsiteX566" fmla="*/ 4902186 w 5272720"/>
              <a:gd name="connsiteY566" fmla="*/ 741360 h 6857994"/>
              <a:gd name="connsiteX567" fmla="*/ 4911964 w 5272720"/>
              <a:gd name="connsiteY567" fmla="*/ 737610 h 6857994"/>
              <a:gd name="connsiteX568" fmla="*/ 4905911 w 5272720"/>
              <a:gd name="connsiteY568" fmla="*/ 700112 h 6857994"/>
              <a:gd name="connsiteX569" fmla="*/ 4885889 w 5272720"/>
              <a:gd name="connsiteY569" fmla="*/ 705737 h 6857994"/>
              <a:gd name="connsiteX570" fmla="*/ 4861211 w 5272720"/>
              <a:gd name="connsiteY570" fmla="*/ 708081 h 6857994"/>
              <a:gd name="connsiteX571" fmla="*/ 4829548 w 5272720"/>
              <a:gd name="connsiteY571" fmla="*/ 699644 h 6857994"/>
              <a:gd name="connsiteX572" fmla="*/ 4816045 w 5272720"/>
              <a:gd name="connsiteY572" fmla="*/ 677145 h 6857994"/>
              <a:gd name="connsiteX573" fmla="*/ 4920345 w 5272720"/>
              <a:gd name="connsiteY573" fmla="*/ 677145 h 6857994"/>
              <a:gd name="connsiteX574" fmla="*/ 4920811 w 5272720"/>
              <a:gd name="connsiteY574" fmla="*/ 668708 h 6857994"/>
              <a:gd name="connsiteX575" fmla="*/ 4921276 w 5272720"/>
              <a:gd name="connsiteY575" fmla="*/ 659803 h 6857994"/>
              <a:gd name="connsiteX576" fmla="*/ 4901255 w 5272720"/>
              <a:gd name="connsiteY576" fmla="*/ 597463 h 6857994"/>
              <a:gd name="connsiteX577" fmla="*/ 4846776 w 5272720"/>
              <a:gd name="connsiteY577" fmla="*/ 576371 h 6857994"/>
              <a:gd name="connsiteX578" fmla="*/ 3322314 w 5272720"/>
              <a:gd name="connsiteY578" fmla="*/ 532313 h 6857994"/>
              <a:gd name="connsiteX579" fmla="*/ 3276217 w 5272720"/>
              <a:gd name="connsiteY579" fmla="*/ 539812 h 6857994"/>
              <a:gd name="connsiteX580" fmla="*/ 3277148 w 5272720"/>
              <a:gd name="connsiteY580" fmla="*/ 677147 h 6857994"/>
              <a:gd name="connsiteX581" fmla="*/ 3279942 w 5272720"/>
              <a:gd name="connsiteY581" fmla="*/ 706207 h 6857994"/>
              <a:gd name="connsiteX582" fmla="*/ 3290186 w 5272720"/>
              <a:gd name="connsiteY582" fmla="*/ 728237 h 6857994"/>
              <a:gd name="connsiteX583" fmla="*/ 3309742 w 5272720"/>
              <a:gd name="connsiteY583" fmla="*/ 742298 h 6857994"/>
              <a:gd name="connsiteX584" fmla="*/ 3340939 w 5272720"/>
              <a:gd name="connsiteY584" fmla="*/ 747454 h 6857994"/>
              <a:gd name="connsiteX585" fmla="*/ 3365617 w 5272720"/>
              <a:gd name="connsiteY585" fmla="*/ 744642 h 6857994"/>
              <a:gd name="connsiteX586" fmla="*/ 3384242 w 5272720"/>
              <a:gd name="connsiteY586" fmla="*/ 738549 h 6857994"/>
              <a:gd name="connsiteX587" fmla="*/ 3377724 w 5272720"/>
              <a:gd name="connsiteY587" fmla="*/ 702457 h 6857994"/>
              <a:gd name="connsiteX588" fmla="*/ 3363289 w 5272720"/>
              <a:gd name="connsiteY588" fmla="*/ 706676 h 6857994"/>
              <a:gd name="connsiteX589" fmla="*/ 3347924 w 5272720"/>
              <a:gd name="connsiteY589" fmla="*/ 708082 h 6857994"/>
              <a:gd name="connsiteX590" fmla="*/ 3327436 w 5272720"/>
              <a:gd name="connsiteY590" fmla="*/ 699645 h 6857994"/>
              <a:gd name="connsiteX591" fmla="*/ 3322314 w 5272720"/>
              <a:gd name="connsiteY591" fmla="*/ 676209 h 6857994"/>
              <a:gd name="connsiteX592" fmla="*/ 3322314 w 5272720"/>
              <a:gd name="connsiteY592" fmla="*/ 619026 h 6857994"/>
              <a:gd name="connsiteX593" fmla="*/ 3377258 w 5272720"/>
              <a:gd name="connsiteY593" fmla="*/ 619026 h 6857994"/>
              <a:gd name="connsiteX594" fmla="*/ 3377258 w 5272720"/>
              <a:gd name="connsiteY594" fmla="*/ 580591 h 6857994"/>
              <a:gd name="connsiteX595" fmla="*/ 3322314 w 5272720"/>
              <a:gd name="connsiteY595" fmla="*/ 580591 h 6857994"/>
              <a:gd name="connsiteX596" fmla="*/ 4417468 w 5272720"/>
              <a:gd name="connsiteY596" fmla="*/ 528562 h 6857994"/>
              <a:gd name="connsiteX597" fmla="*/ 4417468 w 5272720"/>
              <a:gd name="connsiteY597" fmla="*/ 743703 h 6857994"/>
              <a:gd name="connsiteX598" fmla="*/ 4559950 w 5272720"/>
              <a:gd name="connsiteY598" fmla="*/ 743703 h 6857994"/>
              <a:gd name="connsiteX599" fmla="*/ 4559950 w 5272720"/>
              <a:gd name="connsiteY599" fmla="*/ 701987 h 6857994"/>
              <a:gd name="connsiteX600" fmla="*/ 4465428 w 5272720"/>
              <a:gd name="connsiteY600" fmla="*/ 701987 h 6857994"/>
              <a:gd name="connsiteX601" fmla="*/ 4465428 w 5272720"/>
              <a:gd name="connsiteY601" fmla="*/ 528562 h 6857994"/>
              <a:gd name="connsiteX602" fmla="*/ 3181229 w 5272720"/>
              <a:gd name="connsiteY602" fmla="*/ 524345 h 6857994"/>
              <a:gd name="connsiteX603" fmla="*/ 3148635 w 5272720"/>
              <a:gd name="connsiteY603" fmla="*/ 529032 h 6857994"/>
              <a:gd name="connsiteX604" fmla="*/ 3123957 w 5272720"/>
              <a:gd name="connsiteY604" fmla="*/ 541688 h 6857994"/>
              <a:gd name="connsiteX605" fmla="*/ 3108126 w 5272720"/>
              <a:gd name="connsiteY605" fmla="*/ 561842 h 6857994"/>
              <a:gd name="connsiteX606" fmla="*/ 3102538 w 5272720"/>
              <a:gd name="connsiteY606" fmla="*/ 588559 h 6857994"/>
              <a:gd name="connsiteX607" fmla="*/ 3107660 w 5272720"/>
              <a:gd name="connsiteY607" fmla="*/ 613870 h 6857994"/>
              <a:gd name="connsiteX608" fmla="*/ 3121163 w 5272720"/>
              <a:gd name="connsiteY608" fmla="*/ 631213 h 6857994"/>
              <a:gd name="connsiteX609" fmla="*/ 3139788 w 5272720"/>
              <a:gd name="connsiteY609" fmla="*/ 643399 h 6857994"/>
              <a:gd name="connsiteX610" fmla="*/ 3160741 w 5272720"/>
              <a:gd name="connsiteY610" fmla="*/ 651836 h 6857994"/>
              <a:gd name="connsiteX611" fmla="*/ 3194732 w 5272720"/>
              <a:gd name="connsiteY611" fmla="*/ 666835 h 6857994"/>
              <a:gd name="connsiteX612" fmla="*/ 3204510 w 5272720"/>
              <a:gd name="connsiteY612" fmla="*/ 684178 h 6857994"/>
              <a:gd name="connsiteX613" fmla="*/ 3203113 w 5272720"/>
              <a:gd name="connsiteY613" fmla="*/ 693083 h 6857994"/>
              <a:gd name="connsiteX614" fmla="*/ 3197526 w 5272720"/>
              <a:gd name="connsiteY614" fmla="*/ 700114 h 6857994"/>
              <a:gd name="connsiteX615" fmla="*/ 3186816 w 5272720"/>
              <a:gd name="connsiteY615" fmla="*/ 704801 h 6857994"/>
              <a:gd name="connsiteX616" fmla="*/ 3170054 w 5272720"/>
              <a:gd name="connsiteY616" fmla="*/ 706676 h 6857994"/>
              <a:gd name="connsiteX617" fmla="*/ 3136063 w 5272720"/>
              <a:gd name="connsiteY617" fmla="*/ 702926 h 6857994"/>
              <a:gd name="connsiteX618" fmla="*/ 3112316 w 5272720"/>
              <a:gd name="connsiteY618" fmla="*/ 693552 h 6857994"/>
              <a:gd name="connsiteX619" fmla="*/ 3098813 w 5272720"/>
              <a:gd name="connsiteY619" fmla="*/ 731987 h 6857994"/>
              <a:gd name="connsiteX620" fmla="*/ 3109522 w 5272720"/>
              <a:gd name="connsiteY620" fmla="*/ 737143 h 6857994"/>
              <a:gd name="connsiteX621" fmla="*/ 3124422 w 5272720"/>
              <a:gd name="connsiteY621" fmla="*/ 742299 h 6857994"/>
              <a:gd name="connsiteX622" fmla="*/ 3144444 w 5272720"/>
              <a:gd name="connsiteY622" fmla="*/ 746517 h 6857994"/>
              <a:gd name="connsiteX623" fmla="*/ 3170054 w 5272720"/>
              <a:gd name="connsiteY623" fmla="*/ 748392 h 6857994"/>
              <a:gd name="connsiteX624" fmla="*/ 3233379 w 5272720"/>
              <a:gd name="connsiteY624" fmla="*/ 731518 h 6857994"/>
              <a:gd name="connsiteX625" fmla="*/ 3254332 w 5272720"/>
              <a:gd name="connsiteY625" fmla="*/ 684646 h 6857994"/>
              <a:gd name="connsiteX626" fmla="*/ 3250142 w 5272720"/>
              <a:gd name="connsiteY626" fmla="*/ 658398 h 6857994"/>
              <a:gd name="connsiteX627" fmla="*/ 3238035 w 5272720"/>
              <a:gd name="connsiteY627" fmla="*/ 639649 h 6857994"/>
              <a:gd name="connsiteX628" fmla="*/ 3217548 w 5272720"/>
              <a:gd name="connsiteY628" fmla="*/ 625588 h 6857994"/>
              <a:gd name="connsiteX629" fmla="*/ 3188679 w 5272720"/>
              <a:gd name="connsiteY629" fmla="*/ 613401 h 6857994"/>
              <a:gd name="connsiteX630" fmla="*/ 3174245 w 5272720"/>
              <a:gd name="connsiteY630" fmla="*/ 607777 h 6857994"/>
              <a:gd name="connsiteX631" fmla="*/ 3162604 w 5272720"/>
              <a:gd name="connsiteY631" fmla="*/ 601683 h 6857994"/>
              <a:gd name="connsiteX632" fmla="*/ 3154688 w 5272720"/>
              <a:gd name="connsiteY632" fmla="*/ 594653 h 6857994"/>
              <a:gd name="connsiteX633" fmla="*/ 3151894 w 5272720"/>
              <a:gd name="connsiteY633" fmla="*/ 584810 h 6857994"/>
              <a:gd name="connsiteX634" fmla="*/ 3159344 w 5272720"/>
              <a:gd name="connsiteY634" fmla="*/ 570279 h 6857994"/>
              <a:gd name="connsiteX635" fmla="*/ 3184023 w 5272720"/>
              <a:gd name="connsiteY635" fmla="*/ 565592 h 6857994"/>
              <a:gd name="connsiteX636" fmla="*/ 3210563 w 5272720"/>
              <a:gd name="connsiteY636" fmla="*/ 569342 h 6857994"/>
              <a:gd name="connsiteX637" fmla="*/ 3230585 w 5272720"/>
              <a:gd name="connsiteY637" fmla="*/ 577779 h 6857994"/>
              <a:gd name="connsiteX638" fmla="*/ 3244554 w 5272720"/>
              <a:gd name="connsiteY638" fmla="*/ 539813 h 6857994"/>
              <a:gd name="connsiteX639" fmla="*/ 3218479 w 5272720"/>
              <a:gd name="connsiteY639" fmla="*/ 529032 h 6857994"/>
              <a:gd name="connsiteX640" fmla="*/ 3181229 w 5272720"/>
              <a:gd name="connsiteY640" fmla="*/ 524345 h 6857994"/>
              <a:gd name="connsiteX641" fmla="*/ 4604883 w 5272720"/>
              <a:gd name="connsiteY641" fmla="*/ 505712 h 6857994"/>
              <a:gd name="connsiteX642" fmla="*/ 4585559 w 5272720"/>
              <a:gd name="connsiteY642" fmla="*/ 513094 h 6857994"/>
              <a:gd name="connsiteX643" fmla="*/ 4577178 w 5272720"/>
              <a:gd name="connsiteY643" fmla="*/ 533249 h 6857994"/>
              <a:gd name="connsiteX644" fmla="*/ 4585559 w 5272720"/>
              <a:gd name="connsiteY644" fmla="*/ 553404 h 6857994"/>
              <a:gd name="connsiteX645" fmla="*/ 4624206 w 5272720"/>
              <a:gd name="connsiteY645" fmla="*/ 553404 h 6857994"/>
              <a:gd name="connsiteX646" fmla="*/ 4632588 w 5272720"/>
              <a:gd name="connsiteY646" fmla="*/ 533249 h 6857994"/>
              <a:gd name="connsiteX647" fmla="*/ 4624206 w 5272720"/>
              <a:gd name="connsiteY647" fmla="*/ 513094 h 6857994"/>
              <a:gd name="connsiteX648" fmla="*/ 4604883 w 5272720"/>
              <a:gd name="connsiteY648" fmla="*/ 505712 h 6857994"/>
              <a:gd name="connsiteX649" fmla="*/ 4337381 w 5272720"/>
              <a:gd name="connsiteY649" fmla="*/ 502784 h 6857994"/>
              <a:gd name="connsiteX650" fmla="*/ 4291284 w 5272720"/>
              <a:gd name="connsiteY650" fmla="*/ 510282 h 6857994"/>
              <a:gd name="connsiteX651" fmla="*/ 4291284 w 5272720"/>
              <a:gd name="connsiteY651" fmla="*/ 583872 h 6857994"/>
              <a:gd name="connsiteX652" fmla="*/ 4275918 w 5272720"/>
              <a:gd name="connsiteY652" fmla="*/ 578716 h 6857994"/>
              <a:gd name="connsiteX653" fmla="*/ 4258690 w 5272720"/>
              <a:gd name="connsiteY653" fmla="*/ 576841 h 6857994"/>
              <a:gd name="connsiteX654" fmla="*/ 4227958 w 5272720"/>
              <a:gd name="connsiteY654" fmla="*/ 582935 h 6857994"/>
              <a:gd name="connsiteX655" fmla="*/ 4205143 w 5272720"/>
              <a:gd name="connsiteY655" fmla="*/ 599809 h 6857994"/>
              <a:gd name="connsiteX656" fmla="*/ 4191174 w 5272720"/>
              <a:gd name="connsiteY656" fmla="*/ 626994 h 6857994"/>
              <a:gd name="connsiteX657" fmla="*/ 4186052 w 5272720"/>
              <a:gd name="connsiteY657" fmla="*/ 663085 h 6857994"/>
              <a:gd name="connsiteX658" fmla="*/ 4191640 w 5272720"/>
              <a:gd name="connsiteY658" fmla="*/ 698239 h 6857994"/>
              <a:gd name="connsiteX659" fmla="*/ 4208402 w 5272720"/>
              <a:gd name="connsiteY659" fmla="*/ 724956 h 6857994"/>
              <a:gd name="connsiteX660" fmla="*/ 4234943 w 5272720"/>
              <a:gd name="connsiteY660" fmla="*/ 741829 h 6857994"/>
              <a:gd name="connsiteX661" fmla="*/ 4270330 w 5272720"/>
              <a:gd name="connsiteY661" fmla="*/ 747922 h 6857994"/>
              <a:gd name="connsiteX662" fmla="*/ 4288024 w 5272720"/>
              <a:gd name="connsiteY662" fmla="*/ 746985 h 6857994"/>
              <a:gd name="connsiteX663" fmla="*/ 4305718 w 5272720"/>
              <a:gd name="connsiteY663" fmla="*/ 745110 h 6857994"/>
              <a:gd name="connsiteX664" fmla="*/ 4322481 w 5272720"/>
              <a:gd name="connsiteY664" fmla="*/ 742299 h 6857994"/>
              <a:gd name="connsiteX665" fmla="*/ 4336449 w 5272720"/>
              <a:gd name="connsiteY665" fmla="*/ 738548 h 6857994"/>
              <a:gd name="connsiteX666" fmla="*/ 3881997 w 5272720"/>
              <a:gd name="connsiteY666" fmla="*/ 502784 h 6857994"/>
              <a:gd name="connsiteX667" fmla="*/ 3835900 w 5272720"/>
              <a:gd name="connsiteY667" fmla="*/ 510283 h 6857994"/>
              <a:gd name="connsiteX668" fmla="*/ 3835900 w 5272720"/>
              <a:gd name="connsiteY668" fmla="*/ 583872 h 6857994"/>
              <a:gd name="connsiteX669" fmla="*/ 3820534 w 5272720"/>
              <a:gd name="connsiteY669" fmla="*/ 578716 h 6857994"/>
              <a:gd name="connsiteX670" fmla="*/ 3803306 w 5272720"/>
              <a:gd name="connsiteY670" fmla="*/ 576841 h 6857994"/>
              <a:gd name="connsiteX671" fmla="*/ 3772575 w 5272720"/>
              <a:gd name="connsiteY671" fmla="*/ 582935 h 6857994"/>
              <a:gd name="connsiteX672" fmla="*/ 3749759 w 5272720"/>
              <a:gd name="connsiteY672" fmla="*/ 599809 h 6857994"/>
              <a:gd name="connsiteX673" fmla="*/ 3735325 w 5272720"/>
              <a:gd name="connsiteY673" fmla="*/ 626994 h 6857994"/>
              <a:gd name="connsiteX674" fmla="*/ 3730203 w 5272720"/>
              <a:gd name="connsiteY674" fmla="*/ 663085 h 6857994"/>
              <a:gd name="connsiteX675" fmla="*/ 3735790 w 5272720"/>
              <a:gd name="connsiteY675" fmla="*/ 698239 h 6857994"/>
              <a:gd name="connsiteX676" fmla="*/ 3778628 w 5272720"/>
              <a:gd name="connsiteY676" fmla="*/ 741830 h 6857994"/>
              <a:gd name="connsiteX677" fmla="*/ 3814481 w 5272720"/>
              <a:gd name="connsiteY677" fmla="*/ 747923 h 6857994"/>
              <a:gd name="connsiteX678" fmla="*/ 3831709 w 5272720"/>
              <a:gd name="connsiteY678" fmla="*/ 746986 h 6857994"/>
              <a:gd name="connsiteX679" fmla="*/ 3849403 w 5272720"/>
              <a:gd name="connsiteY679" fmla="*/ 745111 h 6857994"/>
              <a:gd name="connsiteX680" fmla="*/ 3866166 w 5272720"/>
              <a:gd name="connsiteY680" fmla="*/ 742299 h 6857994"/>
              <a:gd name="connsiteX681" fmla="*/ 3880600 w 5272720"/>
              <a:gd name="connsiteY681" fmla="*/ 738549 h 6857994"/>
              <a:gd name="connsiteX682" fmla="*/ 3881997 w 5272720"/>
              <a:gd name="connsiteY682" fmla="*/ 738549 h 6857994"/>
              <a:gd name="connsiteX683" fmla="*/ 4727576 w 5272720"/>
              <a:gd name="connsiteY683" fmla="*/ 502783 h 6857994"/>
              <a:gd name="connsiteX684" fmla="*/ 4674960 w 5272720"/>
              <a:gd name="connsiteY684" fmla="*/ 521532 h 6857994"/>
              <a:gd name="connsiteX685" fmla="*/ 4657266 w 5272720"/>
              <a:gd name="connsiteY685" fmla="*/ 571684 h 6857994"/>
              <a:gd name="connsiteX686" fmla="*/ 4657266 w 5272720"/>
              <a:gd name="connsiteY686" fmla="*/ 743704 h 6857994"/>
              <a:gd name="connsiteX687" fmla="*/ 4703363 w 5272720"/>
              <a:gd name="connsiteY687" fmla="*/ 743704 h 6857994"/>
              <a:gd name="connsiteX688" fmla="*/ 4703363 w 5272720"/>
              <a:gd name="connsiteY688" fmla="*/ 619025 h 6857994"/>
              <a:gd name="connsiteX689" fmla="*/ 4760170 w 5272720"/>
              <a:gd name="connsiteY689" fmla="*/ 619025 h 6857994"/>
              <a:gd name="connsiteX690" fmla="*/ 4760170 w 5272720"/>
              <a:gd name="connsiteY690" fmla="*/ 580590 h 6857994"/>
              <a:gd name="connsiteX691" fmla="*/ 4703363 w 5272720"/>
              <a:gd name="connsiteY691" fmla="*/ 580590 h 6857994"/>
              <a:gd name="connsiteX692" fmla="*/ 4703363 w 5272720"/>
              <a:gd name="connsiteY692" fmla="*/ 572622 h 6857994"/>
              <a:gd name="connsiteX693" fmla="*/ 4704760 w 5272720"/>
              <a:gd name="connsiteY693" fmla="*/ 560435 h 6857994"/>
              <a:gd name="connsiteX694" fmla="*/ 4709416 w 5272720"/>
              <a:gd name="connsiteY694" fmla="*/ 550592 h 6857994"/>
              <a:gd name="connsiteX695" fmla="*/ 4718263 w 5272720"/>
              <a:gd name="connsiteY695" fmla="*/ 544499 h 6857994"/>
              <a:gd name="connsiteX696" fmla="*/ 4732232 w 5272720"/>
              <a:gd name="connsiteY696" fmla="*/ 542155 h 6857994"/>
              <a:gd name="connsiteX697" fmla="*/ 4745735 w 5272720"/>
              <a:gd name="connsiteY697" fmla="*/ 543561 h 6857994"/>
              <a:gd name="connsiteX698" fmla="*/ 4759238 w 5272720"/>
              <a:gd name="connsiteY698" fmla="*/ 547780 h 6857994"/>
              <a:gd name="connsiteX699" fmla="*/ 4768085 w 5272720"/>
              <a:gd name="connsiteY699" fmla="*/ 510751 h 6857994"/>
              <a:gd name="connsiteX700" fmla="*/ 4751323 w 5272720"/>
              <a:gd name="connsiteY700" fmla="*/ 505595 h 6857994"/>
              <a:gd name="connsiteX701" fmla="*/ 4727576 w 5272720"/>
              <a:gd name="connsiteY701" fmla="*/ 502783 h 6857994"/>
              <a:gd name="connsiteX702" fmla="*/ 5078192 w 5272720"/>
              <a:gd name="connsiteY702" fmla="*/ 337327 h 6857994"/>
              <a:gd name="connsiteX703" fmla="*/ 4913826 w 5272720"/>
              <a:gd name="connsiteY703" fmla="*/ 464349 h 6857994"/>
              <a:gd name="connsiteX704" fmla="*/ 4963648 w 5272720"/>
              <a:gd name="connsiteY704" fmla="*/ 562780 h 6857994"/>
              <a:gd name="connsiteX705" fmla="*/ 0 w 5272720"/>
              <a:gd name="connsiteY705" fmla="*/ 0 h 6857994"/>
              <a:gd name="connsiteX706" fmla="*/ 5272720 w 5272720"/>
              <a:gd name="connsiteY706" fmla="*/ 0 h 6857994"/>
              <a:gd name="connsiteX707" fmla="*/ 5272720 w 5272720"/>
              <a:gd name="connsiteY707" fmla="*/ 6857994 h 6857994"/>
              <a:gd name="connsiteX708" fmla="*/ 3440425 w 5272720"/>
              <a:gd name="connsiteY708" fmla="*/ 6857994 h 6857994"/>
              <a:gd name="connsiteX709" fmla="*/ 3440424 w 5272720"/>
              <a:gd name="connsiteY709" fmla="*/ 6857993 h 6857994"/>
              <a:gd name="connsiteX710" fmla="*/ 3442736 w 5272720"/>
              <a:gd name="connsiteY710" fmla="*/ 6857993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</a:cxnLst>
            <a:rect l="l" t="t" r="r" b="b"/>
            <a:pathLst>
              <a:path w="5272720" h="6857994">
                <a:moveTo>
                  <a:pt x="3319986" y="880099"/>
                </a:moveTo>
                <a:cubicBezTo>
                  <a:pt x="3322780" y="880099"/>
                  <a:pt x="3325108" y="880568"/>
                  <a:pt x="3327436" y="881505"/>
                </a:cubicBezTo>
                <a:cubicBezTo>
                  <a:pt x="3329764" y="882443"/>
                  <a:pt x="3331627" y="883380"/>
                  <a:pt x="3333024" y="884317"/>
                </a:cubicBezTo>
                <a:lnTo>
                  <a:pt x="3333024" y="920409"/>
                </a:lnTo>
                <a:cubicBezTo>
                  <a:pt x="3332092" y="920877"/>
                  <a:pt x="3330696" y="920877"/>
                  <a:pt x="3328833" y="921346"/>
                </a:cubicBezTo>
                <a:cubicBezTo>
                  <a:pt x="3326970" y="921815"/>
                  <a:pt x="3324642" y="921815"/>
                  <a:pt x="3321849" y="921815"/>
                </a:cubicBezTo>
                <a:cubicBezTo>
                  <a:pt x="3316261" y="921815"/>
                  <a:pt x="3312070" y="919940"/>
                  <a:pt x="3308811" y="916190"/>
                </a:cubicBezTo>
                <a:cubicBezTo>
                  <a:pt x="3305552" y="912440"/>
                  <a:pt x="3303689" y="907285"/>
                  <a:pt x="3303689" y="900723"/>
                </a:cubicBezTo>
                <a:cubicBezTo>
                  <a:pt x="3303689" y="897442"/>
                  <a:pt x="3304155" y="894629"/>
                  <a:pt x="3304620" y="892286"/>
                </a:cubicBezTo>
                <a:cubicBezTo>
                  <a:pt x="3305086" y="889942"/>
                  <a:pt x="3306017" y="887598"/>
                  <a:pt x="3307414" y="885724"/>
                </a:cubicBezTo>
                <a:cubicBezTo>
                  <a:pt x="3308811" y="883849"/>
                  <a:pt x="3310674" y="882443"/>
                  <a:pt x="3312536" y="881505"/>
                </a:cubicBezTo>
                <a:cubicBezTo>
                  <a:pt x="3314399" y="880568"/>
                  <a:pt x="3317192" y="880099"/>
                  <a:pt x="3319986" y="880099"/>
                </a:cubicBezTo>
                <a:close/>
                <a:moveTo>
                  <a:pt x="4150664" y="880099"/>
                </a:moveTo>
                <a:cubicBezTo>
                  <a:pt x="4156251" y="880099"/>
                  <a:pt x="4160442" y="881505"/>
                  <a:pt x="4163701" y="885255"/>
                </a:cubicBezTo>
                <a:cubicBezTo>
                  <a:pt x="4166961" y="889004"/>
                  <a:pt x="4168823" y="894160"/>
                  <a:pt x="4168823" y="900722"/>
                </a:cubicBezTo>
                <a:cubicBezTo>
                  <a:pt x="4168823" y="904003"/>
                  <a:pt x="4168823" y="906347"/>
                  <a:pt x="4167426" y="909628"/>
                </a:cubicBezTo>
                <a:cubicBezTo>
                  <a:pt x="4166961" y="911971"/>
                  <a:pt x="4166030" y="914315"/>
                  <a:pt x="4164633" y="916190"/>
                </a:cubicBezTo>
                <a:cubicBezTo>
                  <a:pt x="4163236" y="918065"/>
                  <a:pt x="4161373" y="919471"/>
                  <a:pt x="4159511" y="920408"/>
                </a:cubicBezTo>
                <a:cubicBezTo>
                  <a:pt x="4157648" y="921346"/>
                  <a:pt x="4154854" y="921814"/>
                  <a:pt x="4152061" y="921814"/>
                </a:cubicBezTo>
                <a:cubicBezTo>
                  <a:pt x="4149267" y="921814"/>
                  <a:pt x="4146939" y="921346"/>
                  <a:pt x="4144611" y="920408"/>
                </a:cubicBezTo>
                <a:cubicBezTo>
                  <a:pt x="4142283" y="919471"/>
                  <a:pt x="4140886" y="918533"/>
                  <a:pt x="4139489" y="917596"/>
                </a:cubicBezTo>
                <a:lnTo>
                  <a:pt x="4139489" y="881505"/>
                </a:lnTo>
                <a:cubicBezTo>
                  <a:pt x="4140420" y="881036"/>
                  <a:pt x="4141817" y="880567"/>
                  <a:pt x="4143679" y="880567"/>
                </a:cubicBezTo>
                <a:cubicBezTo>
                  <a:pt x="4145076" y="880099"/>
                  <a:pt x="4147404" y="880099"/>
                  <a:pt x="4150664" y="880099"/>
                </a:cubicBezTo>
                <a:close/>
                <a:moveTo>
                  <a:pt x="3630559" y="879631"/>
                </a:moveTo>
                <a:cubicBezTo>
                  <a:pt x="3635216" y="879631"/>
                  <a:pt x="3639406" y="881505"/>
                  <a:pt x="3642200" y="885255"/>
                </a:cubicBezTo>
                <a:cubicBezTo>
                  <a:pt x="3644994" y="889005"/>
                  <a:pt x="3646391" y="894161"/>
                  <a:pt x="3646391" y="900723"/>
                </a:cubicBezTo>
                <a:cubicBezTo>
                  <a:pt x="3646391" y="907285"/>
                  <a:pt x="3644994" y="912441"/>
                  <a:pt x="3642200" y="916191"/>
                </a:cubicBezTo>
                <a:cubicBezTo>
                  <a:pt x="3639406" y="919940"/>
                  <a:pt x="3635681" y="921815"/>
                  <a:pt x="3630559" y="921815"/>
                </a:cubicBezTo>
                <a:cubicBezTo>
                  <a:pt x="3625903" y="921815"/>
                  <a:pt x="3621712" y="919940"/>
                  <a:pt x="3618919" y="916191"/>
                </a:cubicBezTo>
                <a:cubicBezTo>
                  <a:pt x="3616125" y="912441"/>
                  <a:pt x="3614728" y="907285"/>
                  <a:pt x="3614728" y="900723"/>
                </a:cubicBezTo>
                <a:cubicBezTo>
                  <a:pt x="3614728" y="894161"/>
                  <a:pt x="3616125" y="889005"/>
                  <a:pt x="3618919" y="885255"/>
                </a:cubicBezTo>
                <a:cubicBezTo>
                  <a:pt x="3621712" y="881505"/>
                  <a:pt x="3625437" y="879631"/>
                  <a:pt x="3630559" y="879631"/>
                </a:cubicBezTo>
                <a:close/>
                <a:moveTo>
                  <a:pt x="3692953" y="879631"/>
                </a:moveTo>
                <a:cubicBezTo>
                  <a:pt x="3697144" y="879631"/>
                  <a:pt x="3700403" y="881037"/>
                  <a:pt x="3702731" y="883849"/>
                </a:cubicBezTo>
                <a:cubicBezTo>
                  <a:pt x="3705059" y="886661"/>
                  <a:pt x="3705991" y="890411"/>
                  <a:pt x="3705991" y="895098"/>
                </a:cubicBezTo>
                <a:lnTo>
                  <a:pt x="3705991" y="895567"/>
                </a:lnTo>
                <a:lnTo>
                  <a:pt x="3678053" y="895567"/>
                </a:lnTo>
                <a:cubicBezTo>
                  <a:pt x="3678519" y="893692"/>
                  <a:pt x="3678984" y="891817"/>
                  <a:pt x="3679450" y="889942"/>
                </a:cubicBezTo>
                <a:cubicBezTo>
                  <a:pt x="3679916" y="888068"/>
                  <a:pt x="3680847" y="886193"/>
                  <a:pt x="3682244" y="884787"/>
                </a:cubicBezTo>
                <a:cubicBezTo>
                  <a:pt x="3683641" y="882912"/>
                  <a:pt x="3685037" y="881974"/>
                  <a:pt x="3686900" y="881037"/>
                </a:cubicBezTo>
                <a:cubicBezTo>
                  <a:pt x="3688762" y="880099"/>
                  <a:pt x="3690625" y="879631"/>
                  <a:pt x="3692953" y="879631"/>
                </a:cubicBezTo>
                <a:close/>
                <a:moveTo>
                  <a:pt x="4029136" y="879630"/>
                </a:moveTo>
                <a:cubicBezTo>
                  <a:pt x="4033792" y="879630"/>
                  <a:pt x="4037983" y="881504"/>
                  <a:pt x="4040776" y="885254"/>
                </a:cubicBezTo>
                <a:cubicBezTo>
                  <a:pt x="4043570" y="889004"/>
                  <a:pt x="4044967" y="894160"/>
                  <a:pt x="4044967" y="900722"/>
                </a:cubicBezTo>
                <a:cubicBezTo>
                  <a:pt x="4044967" y="907284"/>
                  <a:pt x="4043570" y="912440"/>
                  <a:pt x="4040776" y="916190"/>
                </a:cubicBezTo>
                <a:cubicBezTo>
                  <a:pt x="4037983" y="919939"/>
                  <a:pt x="4034258" y="921814"/>
                  <a:pt x="4029136" y="921814"/>
                </a:cubicBezTo>
                <a:cubicBezTo>
                  <a:pt x="4024479" y="921814"/>
                  <a:pt x="4020289" y="919939"/>
                  <a:pt x="4017495" y="916190"/>
                </a:cubicBezTo>
                <a:cubicBezTo>
                  <a:pt x="4014701" y="912440"/>
                  <a:pt x="4013304" y="907284"/>
                  <a:pt x="4013304" y="900722"/>
                </a:cubicBezTo>
                <a:cubicBezTo>
                  <a:pt x="4013304" y="894160"/>
                  <a:pt x="4014701" y="889004"/>
                  <a:pt x="4017495" y="885254"/>
                </a:cubicBezTo>
                <a:cubicBezTo>
                  <a:pt x="4020289" y="881504"/>
                  <a:pt x="4024014" y="879630"/>
                  <a:pt x="4029136" y="879630"/>
                </a:cubicBezTo>
                <a:close/>
                <a:moveTo>
                  <a:pt x="3182160" y="879163"/>
                </a:moveTo>
                <a:cubicBezTo>
                  <a:pt x="3186351" y="879163"/>
                  <a:pt x="3189610" y="881038"/>
                  <a:pt x="3191938" y="883850"/>
                </a:cubicBezTo>
                <a:cubicBezTo>
                  <a:pt x="3194266" y="886662"/>
                  <a:pt x="3195198" y="890412"/>
                  <a:pt x="3195198" y="895099"/>
                </a:cubicBezTo>
                <a:lnTo>
                  <a:pt x="3167260" y="895099"/>
                </a:lnTo>
                <a:cubicBezTo>
                  <a:pt x="3167726" y="893224"/>
                  <a:pt x="3168191" y="891350"/>
                  <a:pt x="3168657" y="889475"/>
                </a:cubicBezTo>
                <a:cubicBezTo>
                  <a:pt x="3169123" y="887600"/>
                  <a:pt x="3170054" y="885725"/>
                  <a:pt x="3171451" y="884319"/>
                </a:cubicBezTo>
                <a:cubicBezTo>
                  <a:pt x="3172848" y="882913"/>
                  <a:pt x="3174244" y="881506"/>
                  <a:pt x="3176107" y="880569"/>
                </a:cubicBezTo>
                <a:cubicBezTo>
                  <a:pt x="3177969" y="879632"/>
                  <a:pt x="3179832" y="879163"/>
                  <a:pt x="3182160" y="879163"/>
                </a:cubicBezTo>
                <a:close/>
                <a:moveTo>
                  <a:pt x="3381914" y="879162"/>
                </a:moveTo>
                <a:cubicBezTo>
                  <a:pt x="3386105" y="879162"/>
                  <a:pt x="3389364" y="881037"/>
                  <a:pt x="3391692" y="883849"/>
                </a:cubicBezTo>
                <a:cubicBezTo>
                  <a:pt x="3394020" y="886661"/>
                  <a:pt x="3394952" y="890411"/>
                  <a:pt x="3394952" y="895098"/>
                </a:cubicBezTo>
                <a:lnTo>
                  <a:pt x="3367014" y="895098"/>
                </a:lnTo>
                <a:cubicBezTo>
                  <a:pt x="3367480" y="893223"/>
                  <a:pt x="3367945" y="891349"/>
                  <a:pt x="3368411" y="889474"/>
                </a:cubicBezTo>
                <a:cubicBezTo>
                  <a:pt x="3368877" y="887599"/>
                  <a:pt x="3369808" y="885724"/>
                  <a:pt x="3371205" y="884318"/>
                </a:cubicBezTo>
                <a:cubicBezTo>
                  <a:pt x="3372602" y="882912"/>
                  <a:pt x="3373998" y="881505"/>
                  <a:pt x="3375861" y="880568"/>
                </a:cubicBezTo>
                <a:cubicBezTo>
                  <a:pt x="3377723" y="879631"/>
                  <a:pt x="3379586" y="879162"/>
                  <a:pt x="3381914" y="879162"/>
                </a:cubicBezTo>
                <a:close/>
                <a:moveTo>
                  <a:pt x="3812619" y="873069"/>
                </a:moveTo>
                <a:lnTo>
                  <a:pt x="3831244" y="900255"/>
                </a:lnTo>
                <a:cubicBezTo>
                  <a:pt x="3827519" y="904942"/>
                  <a:pt x="3824259" y="909629"/>
                  <a:pt x="3820535" y="914785"/>
                </a:cubicBezTo>
                <a:cubicBezTo>
                  <a:pt x="3816810" y="919941"/>
                  <a:pt x="3813550" y="924628"/>
                  <a:pt x="3811222" y="929784"/>
                </a:cubicBezTo>
                <a:lnTo>
                  <a:pt x="3821466" y="929784"/>
                </a:lnTo>
                <a:cubicBezTo>
                  <a:pt x="3821931" y="928378"/>
                  <a:pt x="3823328" y="926503"/>
                  <a:pt x="3824259" y="924628"/>
                </a:cubicBezTo>
                <a:cubicBezTo>
                  <a:pt x="3825191" y="922753"/>
                  <a:pt x="3826588" y="920409"/>
                  <a:pt x="3827985" y="918535"/>
                </a:cubicBezTo>
                <a:cubicBezTo>
                  <a:pt x="3829381" y="916660"/>
                  <a:pt x="3830778" y="914316"/>
                  <a:pt x="3832175" y="912441"/>
                </a:cubicBezTo>
                <a:cubicBezTo>
                  <a:pt x="3833572" y="910098"/>
                  <a:pt x="3834969" y="908223"/>
                  <a:pt x="3836366" y="906348"/>
                </a:cubicBezTo>
                <a:cubicBezTo>
                  <a:pt x="3837763" y="908223"/>
                  <a:pt x="3839160" y="910098"/>
                  <a:pt x="3840556" y="911973"/>
                </a:cubicBezTo>
                <a:cubicBezTo>
                  <a:pt x="3841953" y="913847"/>
                  <a:pt x="3843350" y="916191"/>
                  <a:pt x="3844747" y="918066"/>
                </a:cubicBezTo>
                <a:cubicBezTo>
                  <a:pt x="3846144" y="919941"/>
                  <a:pt x="3847541" y="922284"/>
                  <a:pt x="3848472" y="924159"/>
                </a:cubicBezTo>
                <a:cubicBezTo>
                  <a:pt x="3849403" y="926034"/>
                  <a:pt x="3850335" y="927909"/>
                  <a:pt x="3851266" y="929315"/>
                </a:cubicBezTo>
                <a:lnTo>
                  <a:pt x="3851266" y="929784"/>
                </a:lnTo>
                <a:lnTo>
                  <a:pt x="3863838" y="929784"/>
                </a:lnTo>
                <a:cubicBezTo>
                  <a:pt x="3861510" y="924628"/>
                  <a:pt x="3858250" y="919472"/>
                  <a:pt x="3854525" y="914316"/>
                </a:cubicBezTo>
                <a:cubicBezTo>
                  <a:pt x="3850800" y="909160"/>
                  <a:pt x="3847075" y="904004"/>
                  <a:pt x="3843816" y="899317"/>
                </a:cubicBezTo>
                <a:lnTo>
                  <a:pt x="3861975" y="873069"/>
                </a:lnTo>
                <a:lnTo>
                  <a:pt x="3851266" y="873069"/>
                </a:lnTo>
                <a:lnTo>
                  <a:pt x="3837763" y="893224"/>
                </a:lnTo>
                <a:lnTo>
                  <a:pt x="3824259" y="873069"/>
                </a:lnTo>
                <a:close/>
                <a:moveTo>
                  <a:pt x="3218945" y="872132"/>
                </a:moveTo>
                <a:lnTo>
                  <a:pt x="3218945" y="929315"/>
                </a:lnTo>
                <a:lnTo>
                  <a:pt x="3229189" y="929315"/>
                </a:lnTo>
                <a:lnTo>
                  <a:pt x="3229189" y="872132"/>
                </a:lnTo>
                <a:close/>
                <a:moveTo>
                  <a:pt x="3790735" y="872131"/>
                </a:moveTo>
                <a:lnTo>
                  <a:pt x="3790735" y="929314"/>
                </a:lnTo>
                <a:lnTo>
                  <a:pt x="3800979" y="929314"/>
                </a:lnTo>
                <a:lnTo>
                  <a:pt x="3800979" y="872131"/>
                </a:lnTo>
                <a:close/>
                <a:moveTo>
                  <a:pt x="4067783" y="871661"/>
                </a:moveTo>
                <a:lnTo>
                  <a:pt x="4067783" y="903534"/>
                </a:lnTo>
                <a:cubicBezTo>
                  <a:pt x="4067783" y="907752"/>
                  <a:pt x="4068249" y="911033"/>
                  <a:pt x="4069180" y="914314"/>
                </a:cubicBezTo>
                <a:cubicBezTo>
                  <a:pt x="4069646" y="917595"/>
                  <a:pt x="4071508" y="920408"/>
                  <a:pt x="4072905" y="922751"/>
                </a:cubicBezTo>
                <a:cubicBezTo>
                  <a:pt x="4074302" y="925095"/>
                  <a:pt x="4077096" y="926970"/>
                  <a:pt x="4079889" y="928376"/>
                </a:cubicBezTo>
                <a:cubicBezTo>
                  <a:pt x="4083149" y="929782"/>
                  <a:pt x="4086874" y="930251"/>
                  <a:pt x="4091064" y="930251"/>
                </a:cubicBezTo>
                <a:cubicBezTo>
                  <a:pt x="4095721" y="930251"/>
                  <a:pt x="4100377" y="929782"/>
                  <a:pt x="4104102" y="929313"/>
                </a:cubicBezTo>
                <a:cubicBezTo>
                  <a:pt x="4107827" y="928845"/>
                  <a:pt x="4111086" y="927907"/>
                  <a:pt x="4113414" y="927438"/>
                </a:cubicBezTo>
                <a:lnTo>
                  <a:pt x="4113880" y="927438"/>
                </a:lnTo>
                <a:lnTo>
                  <a:pt x="4113880" y="871661"/>
                </a:lnTo>
                <a:lnTo>
                  <a:pt x="4103636" y="871661"/>
                </a:lnTo>
                <a:lnTo>
                  <a:pt x="4103636" y="919939"/>
                </a:lnTo>
                <a:cubicBezTo>
                  <a:pt x="4103171" y="920408"/>
                  <a:pt x="4102705" y="919939"/>
                  <a:pt x="4101774" y="920408"/>
                </a:cubicBezTo>
                <a:cubicBezTo>
                  <a:pt x="4100843" y="920876"/>
                  <a:pt x="4099911" y="920876"/>
                  <a:pt x="4098980" y="920876"/>
                </a:cubicBezTo>
                <a:cubicBezTo>
                  <a:pt x="4098049" y="921345"/>
                  <a:pt x="4096652" y="921345"/>
                  <a:pt x="4095721" y="921345"/>
                </a:cubicBezTo>
                <a:cubicBezTo>
                  <a:pt x="4094789" y="921345"/>
                  <a:pt x="4093392" y="921345"/>
                  <a:pt x="4092461" y="921345"/>
                </a:cubicBezTo>
                <a:cubicBezTo>
                  <a:pt x="4087339" y="921345"/>
                  <a:pt x="4083614" y="919470"/>
                  <a:pt x="4081286" y="916658"/>
                </a:cubicBezTo>
                <a:cubicBezTo>
                  <a:pt x="4078958" y="913377"/>
                  <a:pt x="4078027" y="908690"/>
                  <a:pt x="4078027" y="901659"/>
                </a:cubicBezTo>
                <a:lnTo>
                  <a:pt x="4078027" y="871661"/>
                </a:lnTo>
                <a:close/>
                <a:moveTo>
                  <a:pt x="3752553" y="871194"/>
                </a:moveTo>
                <a:cubicBezTo>
                  <a:pt x="3747431" y="871194"/>
                  <a:pt x="3742775" y="871663"/>
                  <a:pt x="3739050" y="872131"/>
                </a:cubicBezTo>
                <a:cubicBezTo>
                  <a:pt x="3735325" y="872600"/>
                  <a:pt x="3732066" y="873538"/>
                  <a:pt x="3729738" y="874006"/>
                </a:cubicBezTo>
                <a:lnTo>
                  <a:pt x="3729272" y="874006"/>
                </a:lnTo>
                <a:lnTo>
                  <a:pt x="3729272" y="929784"/>
                </a:lnTo>
                <a:lnTo>
                  <a:pt x="3739516" y="929784"/>
                </a:lnTo>
                <a:lnTo>
                  <a:pt x="3739516" y="881506"/>
                </a:lnTo>
                <a:cubicBezTo>
                  <a:pt x="3739981" y="881506"/>
                  <a:pt x="3740447" y="881037"/>
                  <a:pt x="3741378" y="881037"/>
                </a:cubicBezTo>
                <a:cubicBezTo>
                  <a:pt x="3742310" y="881037"/>
                  <a:pt x="3743241" y="880568"/>
                  <a:pt x="3744172" y="880568"/>
                </a:cubicBezTo>
                <a:cubicBezTo>
                  <a:pt x="3745103" y="880100"/>
                  <a:pt x="3746500" y="880100"/>
                  <a:pt x="3747431" y="880100"/>
                </a:cubicBezTo>
                <a:cubicBezTo>
                  <a:pt x="3748363" y="880100"/>
                  <a:pt x="3749760" y="880100"/>
                  <a:pt x="3750691" y="880100"/>
                </a:cubicBezTo>
                <a:cubicBezTo>
                  <a:pt x="3753485" y="880100"/>
                  <a:pt x="3755813" y="880568"/>
                  <a:pt x="3757675" y="881037"/>
                </a:cubicBezTo>
                <a:cubicBezTo>
                  <a:pt x="3759538" y="881506"/>
                  <a:pt x="3760935" y="882912"/>
                  <a:pt x="3761866" y="884318"/>
                </a:cubicBezTo>
                <a:cubicBezTo>
                  <a:pt x="3762797" y="885724"/>
                  <a:pt x="3763728" y="888068"/>
                  <a:pt x="3764194" y="890411"/>
                </a:cubicBezTo>
                <a:cubicBezTo>
                  <a:pt x="3764660" y="892755"/>
                  <a:pt x="3765125" y="896036"/>
                  <a:pt x="3765125" y="899317"/>
                </a:cubicBezTo>
                <a:lnTo>
                  <a:pt x="3765125" y="929315"/>
                </a:lnTo>
                <a:lnTo>
                  <a:pt x="3775369" y="929315"/>
                </a:lnTo>
                <a:lnTo>
                  <a:pt x="3775369" y="897442"/>
                </a:lnTo>
                <a:cubicBezTo>
                  <a:pt x="3775369" y="893224"/>
                  <a:pt x="3775369" y="889943"/>
                  <a:pt x="3774438" y="886662"/>
                </a:cubicBezTo>
                <a:cubicBezTo>
                  <a:pt x="3773972" y="883381"/>
                  <a:pt x="3772575" y="880100"/>
                  <a:pt x="3770713" y="878225"/>
                </a:cubicBezTo>
                <a:cubicBezTo>
                  <a:pt x="3768850" y="876350"/>
                  <a:pt x="3766522" y="874475"/>
                  <a:pt x="3763728" y="873069"/>
                </a:cubicBezTo>
                <a:cubicBezTo>
                  <a:pt x="3760935" y="871663"/>
                  <a:pt x="3757210" y="871194"/>
                  <a:pt x="3752553" y="871194"/>
                </a:cubicBezTo>
                <a:close/>
                <a:moveTo>
                  <a:pt x="3986297" y="871193"/>
                </a:moveTo>
                <a:cubicBezTo>
                  <a:pt x="3982107" y="871193"/>
                  <a:pt x="3977916" y="871662"/>
                  <a:pt x="3973260" y="872599"/>
                </a:cubicBezTo>
                <a:cubicBezTo>
                  <a:pt x="3970001" y="873068"/>
                  <a:pt x="3966741" y="874005"/>
                  <a:pt x="3964413" y="874943"/>
                </a:cubicBezTo>
                <a:lnTo>
                  <a:pt x="3964413" y="929314"/>
                </a:lnTo>
                <a:lnTo>
                  <a:pt x="3974657" y="929314"/>
                </a:lnTo>
                <a:lnTo>
                  <a:pt x="3974657" y="881505"/>
                </a:lnTo>
                <a:cubicBezTo>
                  <a:pt x="3975122" y="881036"/>
                  <a:pt x="3976519" y="881036"/>
                  <a:pt x="3978382" y="880567"/>
                </a:cubicBezTo>
                <a:cubicBezTo>
                  <a:pt x="3980244" y="880099"/>
                  <a:pt x="3982107" y="880099"/>
                  <a:pt x="3983969" y="880099"/>
                </a:cubicBezTo>
                <a:cubicBezTo>
                  <a:pt x="3986763" y="880099"/>
                  <a:pt x="3989091" y="880099"/>
                  <a:pt x="3990954" y="880567"/>
                </a:cubicBezTo>
                <a:cubicBezTo>
                  <a:pt x="3992816" y="881036"/>
                  <a:pt x="3994213" y="881036"/>
                  <a:pt x="3995144" y="881505"/>
                </a:cubicBezTo>
                <a:lnTo>
                  <a:pt x="3997007" y="872599"/>
                </a:lnTo>
                <a:cubicBezTo>
                  <a:pt x="3996541" y="872599"/>
                  <a:pt x="3996076" y="872130"/>
                  <a:pt x="3995144" y="872130"/>
                </a:cubicBezTo>
                <a:cubicBezTo>
                  <a:pt x="3994213" y="872130"/>
                  <a:pt x="3993282" y="871662"/>
                  <a:pt x="3992351" y="871662"/>
                </a:cubicBezTo>
                <a:cubicBezTo>
                  <a:pt x="3991419" y="871662"/>
                  <a:pt x="3990022" y="871193"/>
                  <a:pt x="3989091" y="871193"/>
                </a:cubicBezTo>
                <a:cubicBezTo>
                  <a:pt x="3988160" y="871193"/>
                  <a:pt x="3987229" y="871193"/>
                  <a:pt x="3986297" y="871193"/>
                </a:cubicBezTo>
                <a:close/>
                <a:moveTo>
                  <a:pt x="4150664" y="871193"/>
                </a:moveTo>
                <a:cubicBezTo>
                  <a:pt x="4146008" y="871193"/>
                  <a:pt x="4141817" y="871662"/>
                  <a:pt x="4138092" y="872130"/>
                </a:cubicBezTo>
                <a:cubicBezTo>
                  <a:pt x="4134833" y="872599"/>
                  <a:pt x="4131573" y="873537"/>
                  <a:pt x="4129245" y="874005"/>
                </a:cubicBezTo>
                <a:lnTo>
                  <a:pt x="4129245" y="949469"/>
                </a:lnTo>
                <a:lnTo>
                  <a:pt x="4139489" y="949469"/>
                </a:lnTo>
                <a:lnTo>
                  <a:pt x="4139489" y="926502"/>
                </a:lnTo>
                <a:cubicBezTo>
                  <a:pt x="4140886" y="926970"/>
                  <a:pt x="4142283" y="927908"/>
                  <a:pt x="4145076" y="928845"/>
                </a:cubicBezTo>
                <a:cubicBezTo>
                  <a:pt x="4147870" y="929783"/>
                  <a:pt x="4150664" y="930251"/>
                  <a:pt x="4153923" y="930251"/>
                </a:cubicBezTo>
                <a:cubicBezTo>
                  <a:pt x="4157648" y="930251"/>
                  <a:pt x="4161373" y="929314"/>
                  <a:pt x="4164633" y="927908"/>
                </a:cubicBezTo>
                <a:cubicBezTo>
                  <a:pt x="4167892" y="926502"/>
                  <a:pt x="4170220" y="924627"/>
                  <a:pt x="4172548" y="921814"/>
                </a:cubicBezTo>
                <a:cubicBezTo>
                  <a:pt x="4174876" y="919471"/>
                  <a:pt x="4176739" y="916190"/>
                  <a:pt x="4177670" y="912440"/>
                </a:cubicBezTo>
                <a:cubicBezTo>
                  <a:pt x="4179067" y="909159"/>
                  <a:pt x="4179533" y="904941"/>
                  <a:pt x="4179533" y="900722"/>
                </a:cubicBezTo>
                <a:cubicBezTo>
                  <a:pt x="4179533" y="896504"/>
                  <a:pt x="4179067" y="892285"/>
                  <a:pt x="4176739" y="888536"/>
                </a:cubicBezTo>
                <a:cubicBezTo>
                  <a:pt x="4175342" y="884786"/>
                  <a:pt x="4173480" y="881505"/>
                  <a:pt x="4171151" y="879161"/>
                </a:cubicBezTo>
                <a:cubicBezTo>
                  <a:pt x="4168823" y="876349"/>
                  <a:pt x="4165564" y="874474"/>
                  <a:pt x="4162305" y="873068"/>
                </a:cubicBezTo>
                <a:cubicBezTo>
                  <a:pt x="4159045" y="871662"/>
                  <a:pt x="4154854" y="871193"/>
                  <a:pt x="4150664" y="871193"/>
                </a:cubicBezTo>
                <a:close/>
                <a:moveTo>
                  <a:pt x="3182160" y="870726"/>
                </a:moveTo>
                <a:cubicBezTo>
                  <a:pt x="3178901" y="870726"/>
                  <a:pt x="3175641" y="871195"/>
                  <a:pt x="3172382" y="872601"/>
                </a:cubicBezTo>
                <a:cubicBezTo>
                  <a:pt x="3169123" y="874007"/>
                  <a:pt x="3166329" y="875882"/>
                  <a:pt x="3164001" y="878225"/>
                </a:cubicBezTo>
                <a:cubicBezTo>
                  <a:pt x="3161673" y="880569"/>
                  <a:pt x="3159810" y="883850"/>
                  <a:pt x="3158413" y="887600"/>
                </a:cubicBezTo>
                <a:cubicBezTo>
                  <a:pt x="3157016" y="891350"/>
                  <a:pt x="3156085" y="895568"/>
                  <a:pt x="3156085" y="900724"/>
                </a:cubicBezTo>
                <a:cubicBezTo>
                  <a:pt x="3156085" y="904942"/>
                  <a:pt x="3156551" y="908692"/>
                  <a:pt x="3157482" y="912442"/>
                </a:cubicBezTo>
                <a:cubicBezTo>
                  <a:pt x="3158413" y="916192"/>
                  <a:pt x="3160276" y="919004"/>
                  <a:pt x="3162604" y="921816"/>
                </a:cubicBezTo>
                <a:cubicBezTo>
                  <a:pt x="3164932" y="924160"/>
                  <a:pt x="3167726" y="926503"/>
                  <a:pt x="3171451" y="927910"/>
                </a:cubicBezTo>
                <a:cubicBezTo>
                  <a:pt x="3175176" y="929316"/>
                  <a:pt x="3179366" y="930253"/>
                  <a:pt x="3184488" y="930253"/>
                </a:cubicBezTo>
                <a:cubicBezTo>
                  <a:pt x="3188679" y="930253"/>
                  <a:pt x="3191938" y="929784"/>
                  <a:pt x="3195198" y="929316"/>
                </a:cubicBezTo>
                <a:cubicBezTo>
                  <a:pt x="3198457" y="928847"/>
                  <a:pt x="3200320" y="927910"/>
                  <a:pt x="3201716" y="927441"/>
                </a:cubicBezTo>
                <a:lnTo>
                  <a:pt x="3200320" y="919004"/>
                </a:lnTo>
                <a:cubicBezTo>
                  <a:pt x="3198923" y="919473"/>
                  <a:pt x="3197060" y="920410"/>
                  <a:pt x="3194732" y="920879"/>
                </a:cubicBezTo>
                <a:cubicBezTo>
                  <a:pt x="3192404" y="921347"/>
                  <a:pt x="3189610" y="921816"/>
                  <a:pt x="3185885" y="921816"/>
                </a:cubicBezTo>
                <a:cubicBezTo>
                  <a:pt x="3179366" y="921816"/>
                  <a:pt x="3174710" y="920410"/>
                  <a:pt x="3171916" y="917129"/>
                </a:cubicBezTo>
                <a:cubicBezTo>
                  <a:pt x="3169123" y="913848"/>
                  <a:pt x="3167260" y="909630"/>
                  <a:pt x="3166794" y="903536"/>
                </a:cubicBezTo>
                <a:lnTo>
                  <a:pt x="3205907" y="903536"/>
                </a:lnTo>
                <a:cubicBezTo>
                  <a:pt x="3205907" y="903067"/>
                  <a:pt x="3205907" y="902599"/>
                  <a:pt x="3205907" y="901661"/>
                </a:cubicBezTo>
                <a:cubicBezTo>
                  <a:pt x="3205907" y="900724"/>
                  <a:pt x="3205907" y="900255"/>
                  <a:pt x="3205907" y="899786"/>
                </a:cubicBezTo>
                <a:cubicBezTo>
                  <a:pt x="3205907" y="889943"/>
                  <a:pt x="3204045" y="882444"/>
                  <a:pt x="3199854" y="877757"/>
                </a:cubicBezTo>
                <a:cubicBezTo>
                  <a:pt x="3195663" y="873070"/>
                  <a:pt x="3189610" y="870726"/>
                  <a:pt x="3182160" y="870726"/>
                </a:cubicBezTo>
                <a:close/>
                <a:moveTo>
                  <a:pt x="3381914" y="870725"/>
                </a:moveTo>
                <a:cubicBezTo>
                  <a:pt x="3378655" y="870725"/>
                  <a:pt x="3375395" y="871194"/>
                  <a:pt x="3372136" y="872600"/>
                </a:cubicBezTo>
                <a:cubicBezTo>
                  <a:pt x="3368877" y="874006"/>
                  <a:pt x="3366083" y="875881"/>
                  <a:pt x="3363755" y="878224"/>
                </a:cubicBezTo>
                <a:cubicBezTo>
                  <a:pt x="3361427" y="880568"/>
                  <a:pt x="3359564" y="883849"/>
                  <a:pt x="3358167" y="887599"/>
                </a:cubicBezTo>
                <a:cubicBezTo>
                  <a:pt x="3356770" y="891349"/>
                  <a:pt x="3355839" y="895567"/>
                  <a:pt x="3355839" y="900723"/>
                </a:cubicBezTo>
                <a:cubicBezTo>
                  <a:pt x="3355839" y="904941"/>
                  <a:pt x="3356305" y="908691"/>
                  <a:pt x="3357236" y="912441"/>
                </a:cubicBezTo>
                <a:cubicBezTo>
                  <a:pt x="3358167" y="916191"/>
                  <a:pt x="3360030" y="919003"/>
                  <a:pt x="3362358" y="921815"/>
                </a:cubicBezTo>
                <a:cubicBezTo>
                  <a:pt x="3364686" y="924159"/>
                  <a:pt x="3367480" y="926502"/>
                  <a:pt x="3371205" y="927909"/>
                </a:cubicBezTo>
                <a:cubicBezTo>
                  <a:pt x="3374930" y="929315"/>
                  <a:pt x="3379120" y="930252"/>
                  <a:pt x="3384242" y="930252"/>
                </a:cubicBezTo>
                <a:cubicBezTo>
                  <a:pt x="3388433" y="930252"/>
                  <a:pt x="3391692" y="929783"/>
                  <a:pt x="3394952" y="929315"/>
                </a:cubicBezTo>
                <a:cubicBezTo>
                  <a:pt x="3398211" y="928846"/>
                  <a:pt x="3400074" y="927909"/>
                  <a:pt x="3401470" y="927440"/>
                </a:cubicBezTo>
                <a:lnTo>
                  <a:pt x="3400074" y="919003"/>
                </a:lnTo>
                <a:cubicBezTo>
                  <a:pt x="3398677" y="919472"/>
                  <a:pt x="3396814" y="920409"/>
                  <a:pt x="3394486" y="920878"/>
                </a:cubicBezTo>
                <a:cubicBezTo>
                  <a:pt x="3392158" y="921346"/>
                  <a:pt x="3389364" y="921815"/>
                  <a:pt x="3385639" y="921815"/>
                </a:cubicBezTo>
                <a:cubicBezTo>
                  <a:pt x="3379120" y="921815"/>
                  <a:pt x="3374464" y="920409"/>
                  <a:pt x="3371670" y="917128"/>
                </a:cubicBezTo>
                <a:cubicBezTo>
                  <a:pt x="3368877" y="913847"/>
                  <a:pt x="3367014" y="909629"/>
                  <a:pt x="3366548" y="903535"/>
                </a:cubicBezTo>
                <a:lnTo>
                  <a:pt x="3405661" y="903535"/>
                </a:lnTo>
                <a:cubicBezTo>
                  <a:pt x="3405661" y="903066"/>
                  <a:pt x="3405661" y="902598"/>
                  <a:pt x="3405661" y="901660"/>
                </a:cubicBezTo>
                <a:cubicBezTo>
                  <a:pt x="3405661" y="900723"/>
                  <a:pt x="3405661" y="900254"/>
                  <a:pt x="3405661" y="899785"/>
                </a:cubicBezTo>
                <a:cubicBezTo>
                  <a:pt x="3405661" y="889942"/>
                  <a:pt x="3403799" y="882443"/>
                  <a:pt x="3399608" y="877756"/>
                </a:cubicBezTo>
                <a:cubicBezTo>
                  <a:pt x="3395417" y="873069"/>
                  <a:pt x="3389364" y="870725"/>
                  <a:pt x="3381914" y="870725"/>
                </a:cubicBezTo>
                <a:close/>
                <a:moveTo>
                  <a:pt x="3439651" y="870725"/>
                </a:moveTo>
                <a:cubicBezTo>
                  <a:pt x="3434995" y="870725"/>
                  <a:pt x="3431270" y="871194"/>
                  <a:pt x="3426614" y="872131"/>
                </a:cubicBezTo>
                <a:cubicBezTo>
                  <a:pt x="3423355" y="872600"/>
                  <a:pt x="3420095" y="873537"/>
                  <a:pt x="3417767" y="874475"/>
                </a:cubicBezTo>
                <a:lnTo>
                  <a:pt x="3417767" y="929315"/>
                </a:lnTo>
                <a:lnTo>
                  <a:pt x="3428011" y="929315"/>
                </a:lnTo>
                <a:lnTo>
                  <a:pt x="3428011" y="881037"/>
                </a:lnTo>
                <a:cubicBezTo>
                  <a:pt x="3428476" y="880568"/>
                  <a:pt x="3429873" y="880568"/>
                  <a:pt x="3431736" y="880099"/>
                </a:cubicBezTo>
                <a:cubicBezTo>
                  <a:pt x="3433598" y="879631"/>
                  <a:pt x="3435461" y="879631"/>
                  <a:pt x="3437323" y="879631"/>
                </a:cubicBezTo>
                <a:cubicBezTo>
                  <a:pt x="3440117" y="879631"/>
                  <a:pt x="3442445" y="879631"/>
                  <a:pt x="3444308" y="880099"/>
                </a:cubicBezTo>
                <a:cubicBezTo>
                  <a:pt x="3446170" y="880568"/>
                  <a:pt x="3447567" y="880568"/>
                  <a:pt x="3448498" y="881037"/>
                </a:cubicBezTo>
                <a:lnTo>
                  <a:pt x="3450361" y="872131"/>
                </a:lnTo>
                <a:cubicBezTo>
                  <a:pt x="3449895" y="872131"/>
                  <a:pt x="3449430" y="871662"/>
                  <a:pt x="3448498" y="871662"/>
                </a:cubicBezTo>
                <a:cubicBezTo>
                  <a:pt x="3448033" y="871662"/>
                  <a:pt x="3446636" y="871194"/>
                  <a:pt x="3445705" y="871194"/>
                </a:cubicBezTo>
                <a:cubicBezTo>
                  <a:pt x="3444773" y="871194"/>
                  <a:pt x="3443376" y="870725"/>
                  <a:pt x="3442445" y="870725"/>
                </a:cubicBezTo>
                <a:cubicBezTo>
                  <a:pt x="3441514" y="870725"/>
                  <a:pt x="3440583" y="870725"/>
                  <a:pt x="3439651" y="870725"/>
                </a:cubicBezTo>
                <a:close/>
                <a:moveTo>
                  <a:pt x="3630094" y="870725"/>
                </a:moveTo>
                <a:cubicBezTo>
                  <a:pt x="3626369" y="870725"/>
                  <a:pt x="3622644" y="871662"/>
                  <a:pt x="3619384" y="873069"/>
                </a:cubicBezTo>
                <a:cubicBezTo>
                  <a:pt x="3616125" y="874475"/>
                  <a:pt x="3613331" y="876350"/>
                  <a:pt x="3611003" y="879162"/>
                </a:cubicBezTo>
                <a:cubicBezTo>
                  <a:pt x="3608675" y="881505"/>
                  <a:pt x="3606812" y="884787"/>
                  <a:pt x="3605416" y="888536"/>
                </a:cubicBezTo>
                <a:cubicBezTo>
                  <a:pt x="3604019" y="892286"/>
                  <a:pt x="3603553" y="896036"/>
                  <a:pt x="3603553" y="900723"/>
                </a:cubicBezTo>
                <a:cubicBezTo>
                  <a:pt x="3603553" y="904941"/>
                  <a:pt x="3604019" y="909160"/>
                  <a:pt x="3605416" y="912910"/>
                </a:cubicBezTo>
                <a:cubicBezTo>
                  <a:pt x="3606812" y="916659"/>
                  <a:pt x="3608675" y="919472"/>
                  <a:pt x="3611003" y="922284"/>
                </a:cubicBezTo>
                <a:cubicBezTo>
                  <a:pt x="3613331" y="925096"/>
                  <a:pt x="3616125" y="926971"/>
                  <a:pt x="3619384" y="928377"/>
                </a:cubicBezTo>
                <a:cubicBezTo>
                  <a:pt x="3622644" y="929783"/>
                  <a:pt x="3626369" y="930721"/>
                  <a:pt x="3630094" y="930721"/>
                </a:cubicBezTo>
                <a:cubicBezTo>
                  <a:pt x="3633819" y="930721"/>
                  <a:pt x="3637544" y="929783"/>
                  <a:pt x="3640803" y="928377"/>
                </a:cubicBezTo>
                <a:cubicBezTo>
                  <a:pt x="3644063" y="926971"/>
                  <a:pt x="3646856" y="925096"/>
                  <a:pt x="3649184" y="922284"/>
                </a:cubicBezTo>
                <a:cubicBezTo>
                  <a:pt x="3651513" y="919940"/>
                  <a:pt x="3653375" y="916659"/>
                  <a:pt x="3654772" y="912910"/>
                </a:cubicBezTo>
                <a:cubicBezTo>
                  <a:pt x="3656169" y="909160"/>
                  <a:pt x="3656634" y="905410"/>
                  <a:pt x="3656634" y="900723"/>
                </a:cubicBezTo>
                <a:cubicBezTo>
                  <a:pt x="3656634" y="896504"/>
                  <a:pt x="3656169" y="892286"/>
                  <a:pt x="3654772" y="888536"/>
                </a:cubicBezTo>
                <a:cubicBezTo>
                  <a:pt x="3653375" y="884787"/>
                  <a:pt x="3651513" y="881974"/>
                  <a:pt x="3649184" y="879162"/>
                </a:cubicBezTo>
                <a:cubicBezTo>
                  <a:pt x="3646856" y="876350"/>
                  <a:pt x="3644063" y="874475"/>
                  <a:pt x="3640803" y="873069"/>
                </a:cubicBezTo>
                <a:cubicBezTo>
                  <a:pt x="3637544" y="871662"/>
                  <a:pt x="3633819" y="870725"/>
                  <a:pt x="3630094" y="870725"/>
                </a:cubicBezTo>
                <a:close/>
                <a:moveTo>
                  <a:pt x="3692953" y="870725"/>
                </a:moveTo>
                <a:cubicBezTo>
                  <a:pt x="3689694" y="870725"/>
                  <a:pt x="3686434" y="871194"/>
                  <a:pt x="3683175" y="872600"/>
                </a:cubicBezTo>
                <a:cubicBezTo>
                  <a:pt x="3679916" y="874006"/>
                  <a:pt x="3677122" y="875881"/>
                  <a:pt x="3674794" y="878224"/>
                </a:cubicBezTo>
                <a:cubicBezTo>
                  <a:pt x="3672466" y="880568"/>
                  <a:pt x="3670603" y="883849"/>
                  <a:pt x="3669206" y="887599"/>
                </a:cubicBezTo>
                <a:cubicBezTo>
                  <a:pt x="3667809" y="891349"/>
                  <a:pt x="3666878" y="895567"/>
                  <a:pt x="3666878" y="900723"/>
                </a:cubicBezTo>
                <a:cubicBezTo>
                  <a:pt x="3666878" y="905410"/>
                  <a:pt x="3667344" y="909160"/>
                  <a:pt x="3669206" y="912441"/>
                </a:cubicBezTo>
                <a:cubicBezTo>
                  <a:pt x="3670137" y="916191"/>
                  <a:pt x="3672000" y="919003"/>
                  <a:pt x="3674328" y="921815"/>
                </a:cubicBezTo>
                <a:cubicBezTo>
                  <a:pt x="3676656" y="924159"/>
                  <a:pt x="3679450" y="926502"/>
                  <a:pt x="3683175" y="927909"/>
                </a:cubicBezTo>
                <a:cubicBezTo>
                  <a:pt x="3686434" y="929315"/>
                  <a:pt x="3690625" y="930252"/>
                  <a:pt x="3695747" y="930252"/>
                </a:cubicBezTo>
                <a:cubicBezTo>
                  <a:pt x="3699937" y="930252"/>
                  <a:pt x="3703197" y="930252"/>
                  <a:pt x="3706456" y="929315"/>
                </a:cubicBezTo>
                <a:cubicBezTo>
                  <a:pt x="3709716" y="928846"/>
                  <a:pt x="3711578" y="927909"/>
                  <a:pt x="3712975" y="927440"/>
                </a:cubicBezTo>
                <a:lnTo>
                  <a:pt x="3711578" y="919003"/>
                </a:lnTo>
                <a:cubicBezTo>
                  <a:pt x="3710181" y="919472"/>
                  <a:pt x="3708319" y="920409"/>
                  <a:pt x="3705991" y="920878"/>
                </a:cubicBezTo>
                <a:cubicBezTo>
                  <a:pt x="3703663" y="921346"/>
                  <a:pt x="3700869" y="921815"/>
                  <a:pt x="3697144" y="921815"/>
                </a:cubicBezTo>
                <a:cubicBezTo>
                  <a:pt x="3690625" y="921815"/>
                  <a:pt x="3685969" y="920409"/>
                  <a:pt x="3683175" y="917128"/>
                </a:cubicBezTo>
                <a:cubicBezTo>
                  <a:pt x="3680381" y="913847"/>
                  <a:pt x="3678519" y="909629"/>
                  <a:pt x="3678053" y="903535"/>
                </a:cubicBezTo>
                <a:lnTo>
                  <a:pt x="3716700" y="903535"/>
                </a:lnTo>
                <a:cubicBezTo>
                  <a:pt x="3716700" y="903066"/>
                  <a:pt x="3716700" y="902598"/>
                  <a:pt x="3716700" y="901660"/>
                </a:cubicBezTo>
                <a:cubicBezTo>
                  <a:pt x="3716700" y="900723"/>
                  <a:pt x="3716700" y="900254"/>
                  <a:pt x="3716700" y="899785"/>
                </a:cubicBezTo>
                <a:cubicBezTo>
                  <a:pt x="3716700" y="889942"/>
                  <a:pt x="3714838" y="882443"/>
                  <a:pt x="3710647" y="877756"/>
                </a:cubicBezTo>
                <a:cubicBezTo>
                  <a:pt x="3706456" y="873069"/>
                  <a:pt x="3700403" y="870725"/>
                  <a:pt x="3692953" y="870725"/>
                </a:cubicBezTo>
                <a:close/>
                <a:moveTo>
                  <a:pt x="4029136" y="870724"/>
                </a:moveTo>
                <a:cubicBezTo>
                  <a:pt x="4025411" y="870724"/>
                  <a:pt x="4021686" y="871661"/>
                  <a:pt x="4018426" y="873068"/>
                </a:cubicBezTo>
                <a:cubicBezTo>
                  <a:pt x="4015167" y="874474"/>
                  <a:pt x="4012373" y="876349"/>
                  <a:pt x="4010045" y="879161"/>
                </a:cubicBezTo>
                <a:cubicBezTo>
                  <a:pt x="4007717" y="881504"/>
                  <a:pt x="4005854" y="884786"/>
                  <a:pt x="4004458" y="888535"/>
                </a:cubicBezTo>
                <a:cubicBezTo>
                  <a:pt x="4003061" y="892285"/>
                  <a:pt x="4002595" y="896035"/>
                  <a:pt x="4002595" y="900722"/>
                </a:cubicBezTo>
                <a:cubicBezTo>
                  <a:pt x="4002595" y="904940"/>
                  <a:pt x="4003061" y="909159"/>
                  <a:pt x="4004458" y="912909"/>
                </a:cubicBezTo>
                <a:cubicBezTo>
                  <a:pt x="4005854" y="916658"/>
                  <a:pt x="4007717" y="919471"/>
                  <a:pt x="4010045" y="922283"/>
                </a:cubicBezTo>
                <a:cubicBezTo>
                  <a:pt x="4012373" y="925095"/>
                  <a:pt x="4015167" y="926970"/>
                  <a:pt x="4018426" y="928376"/>
                </a:cubicBezTo>
                <a:cubicBezTo>
                  <a:pt x="4021686" y="929782"/>
                  <a:pt x="4025411" y="930720"/>
                  <a:pt x="4029136" y="930720"/>
                </a:cubicBezTo>
                <a:cubicBezTo>
                  <a:pt x="4032861" y="930720"/>
                  <a:pt x="4036586" y="929782"/>
                  <a:pt x="4039845" y="928376"/>
                </a:cubicBezTo>
                <a:cubicBezTo>
                  <a:pt x="4043105" y="926970"/>
                  <a:pt x="4045898" y="925095"/>
                  <a:pt x="4048226" y="922283"/>
                </a:cubicBezTo>
                <a:cubicBezTo>
                  <a:pt x="4050555" y="919939"/>
                  <a:pt x="4052417" y="916658"/>
                  <a:pt x="4053814" y="912909"/>
                </a:cubicBezTo>
                <a:cubicBezTo>
                  <a:pt x="4055211" y="909159"/>
                  <a:pt x="4055677" y="905409"/>
                  <a:pt x="4055677" y="900722"/>
                </a:cubicBezTo>
                <a:cubicBezTo>
                  <a:pt x="4055677" y="896503"/>
                  <a:pt x="4054745" y="892285"/>
                  <a:pt x="4053814" y="888535"/>
                </a:cubicBezTo>
                <a:cubicBezTo>
                  <a:pt x="4052417" y="884786"/>
                  <a:pt x="4050555" y="881973"/>
                  <a:pt x="4048226" y="879161"/>
                </a:cubicBezTo>
                <a:cubicBezTo>
                  <a:pt x="4045898" y="876349"/>
                  <a:pt x="4043105" y="874474"/>
                  <a:pt x="4039845" y="873068"/>
                </a:cubicBezTo>
                <a:cubicBezTo>
                  <a:pt x="4036586" y="871661"/>
                  <a:pt x="4032861" y="870724"/>
                  <a:pt x="4029136" y="870724"/>
                </a:cubicBezTo>
                <a:close/>
                <a:moveTo>
                  <a:pt x="3502512" y="861819"/>
                </a:moveTo>
                <a:cubicBezTo>
                  <a:pt x="3505306" y="861819"/>
                  <a:pt x="3508565" y="862288"/>
                  <a:pt x="3510893" y="862757"/>
                </a:cubicBezTo>
                <a:cubicBezTo>
                  <a:pt x="3513221" y="863225"/>
                  <a:pt x="3515549" y="864163"/>
                  <a:pt x="3517412" y="865100"/>
                </a:cubicBezTo>
                <a:cubicBezTo>
                  <a:pt x="3519274" y="866507"/>
                  <a:pt x="3521137" y="867913"/>
                  <a:pt x="3522068" y="869788"/>
                </a:cubicBezTo>
                <a:cubicBezTo>
                  <a:pt x="3523465" y="871662"/>
                  <a:pt x="3523931" y="874006"/>
                  <a:pt x="3523931" y="876818"/>
                </a:cubicBezTo>
                <a:cubicBezTo>
                  <a:pt x="3523931" y="879631"/>
                  <a:pt x="3522999" y="882443"/>
                  <a:pt x="3522068" y="884318"/>
                </a:cubicBezTo>
                <a:cubicBezTo>
                  <a:pt x="3521137" y="886193"/>
                  <a:pt x="3519274" y="888068"/>
                  <a:pt x="3517412" y="889005"/>
                </a:cubicBezTo>
                <a:cubicBezTo>
                  <a:pt x="3515084" y="889942"/>
                  <a:pt x="3512756" y="890880"/>
                  <a:pt x="3509962" y="891349"/>
                </a:cubicBezTo>
                <a:cubicBezTo>
                  <a:pt x="3507168" y="892286"/>
                  <a:pt x="3503909" y="892286"/>
                  <a:pt x="3500184" y="892286"/>
                </a:cubicBezTo>
                <a:lnTo>
                  <a:pt x="3492268" y="892286"/>
                </a:lnTo>
                <a:lnTo>
                  <a:pt x="3492268" y="862288"/>
                </a:lnTo>
                <a:cubicBezTo>
                  <a:pt x="3494596" y="861819"/>
                  <a:pt x="3497856" y="861819"/>
                  <a:pt x="3502512" y="861819"/>
                </a:cubicBezTo>
                <a:close/>
                <a:moveTo>
                  <a:pt x="3098348" y="852915"/>
                </a:moveTo>
                <a:lnTo>
                  <a:pt x="3098348" y="862289"/>
                </a:lnTo>
                <a:lnTo>
                  <a:pt x="3122095" y="862289"/>
                </a:lnTo>
                <a:lnTo>
                  <a:pt x="3122095" y="929316"/>
                </a:lnTo>
                <a:lnTo>
                  <a:pt x="3132804" y="929316"/>
                </a:lnTo>
                <a:lnTo>
                  <a:pt x="3132804" y="862289"/>
                </a:lnTo>
                <a:lnTo>
                  <a:pt x="3156551" y="862289"/>
                </a:lnTo>
                <a:lnTo>
                  <a:pt x="3156551" y="852915"/>
                </a:lnTo>
                <a:close/>
                <a:moveTo>
                  <a:pt x="3501581" y="852445"/>
                </a:moveTo>
                <a:cubicBezTo>
                  <a:pt x="3498321" y="852445"/>
                  <a:pt x="3494131" y="852914"/>
                  <a:pt x="3490871" y="852914"/>
                </a:cubicBezTo>
                <a:cubicBezTo>
                  <a:pt x="3487612" y="852914"/>
                  <a:pt x="3483887" y="853382"/>
                  <a:pt x="3481093" y="854320"/>
                </a:cubicBezTo>
                <a:lnTo>
                  <a:pt x="3481093" y="929315"/>
                </a:lnTo>
                <a:lnTo>
                  <a:pt x="3491802" y="929315"/>
                </a:lnTo>
                <a:lnTo>
                  <a:pt x="3491802" y="901192"/>
                </a:lnTo>
                <a:lnTo>
                  <a:pt x="3500184" y="901192"/>
                </a:lnTo>
                <a:cubicBezTo>
                  <a:pt x="3505771" y="901192"/>
                  <a:pt x="3510428" y="900723"/>
                  <a:pt x="3514618" y="899785"/>
                </a:cubicBezTo>
                <a:cubicBezTo>
                  <a:pt x="3518809" y="898848"/>
                  <a:pt x="3522534" y="897442"/>
                  <a:pt x="3525328" y="895567"/>
                </a:cubicBezTo>
                <a:cubicBezTo>
                  <a:pt x="3528121" y="893692"/>
                  <a:pt x="3530449" y="891349"/>
                  <a:pt x="3531846" y="888068"/>
                </a:cubicBezTo>
                <a:cubicBezTo>
                  <a:pt x="3533243" y="884787"/>
                  <a:pt x="3534174" y="881037"/>
                  <a:pt x="3534174" y="876818"/>
                </a:cubicBezTo>
                <a:cubicBezTo>
                  <a:pt x="3534174" y="868850"/>
                  <a:pt x="3531381" y="862757"/>
                  <a:pt x="3525793" y="858538"/>
                </a:cubicBezTo>
                <a:cubicBezTo>
                  <a:pt x="3520206" y="854320"/>
                  <a:pt x="3512290" y="852445"/>
                  <a:pt x="3501581" y="852445"/>
                </a:cubicBezTo>
                <a:close/>
                <a:moveTo>
                  <a:pt x="3926698" y="851506"/>
                </a:moveTo>
                <a:cubicBezTo>
                  <a:pt x="3922042" y="851506"/>
                  <a:pt x="3917385" y="852913"/>
                  <a:pt x="3912729" y="854318"/>
                </a:cubicBezTo>
                <a:cubicBezTo>
                  <a:pt x="3908073" y="855724"/>
                  <a:pt x="3904348" y="858537"/>
                  <a:pt x="3901088" y="861818"/>
                </a:cubicBezTo>
                <a:cubicBezTo>
                  <a:pt x="3897829" y="865569"/>
                  <a:pt x="3895035" y="869318"/>
                  <a:pt x="3893173" y="874474"/>
                </a:cubicBezTo>
                <a:cubicBezTo>
                  <a:pt x="3891310" y="879160"/>
                  <a:pt x="3890379" y="884786"/>
                  <a:pt x="3890379" y="891347"/>
                </a:cubicBezTo>
                <a:cubicBezTo>
                  <a:pt x="3890379" y="897909"/>
                  <a:pt x="3890845" y="903535"/>
                  <a:pt x="3892707" y="908221"/>
                </a:cubicBezTo>
                <a:cubicBezTo>
                  <a:pt x="3894570" y="912908"/>
                  <a:pt x="3896898" y="917126"/>
                  <a:pt x="3900157" y="920407"/>
                </a:cubicBezTo>
                <a:cubicBezTo>
                  <a:pt x="3903416" y="923689"/>
                  <a:pt x="3907142" y="926033"/>
                  <a:pt x="3911332" y="927908"/>
                </a:cubicBezTo>
                <a:cubicBezTo>
                  <a:pt x="3915523" y="929782"/>
                  <a:pt x="3920645" y="930719"/>
                  <a:pt x="3925767" y="930719"/>
                </a:cubicBezTo>
                <a:cubicBezTo>
                  <a:pt x="3928560" y="930719"/>
                  <a:pt x="3931354" y="930719"/>
                  <a:pt x="3933682" y="930252"/>
                </a:cubicBezTo>
                <a:cubicBezTo>
                  <a:pt x="3936010" y="929782"/>
                  <a:pt x="3938804" y="929313"/>
                  <a:pt x="3940667" y="929313"/>
                </a:cubicBezTo>
                <a:cubicBezTo>
                  <a:pt x="3942529" y="929313"/>
                  <a:pt x="3944392" y="928845"/>
                  <a:pt x="3946254" y="928376"/>
                </a:cubicBezTo>
                <a:cubicBezTo>
                  <a:pt x="3947651" y="927908"/>
                  <a:pt x="3949048" y="927908"/>
                  <a:pt x="3949979" y="927438"/>
                </a:cubicBezTo>
                <a:lnTo>
                  <a:pt x="3949979" y="891816"/>
                </a:lnTo>
                <a:lnTo>
                  <a:pt x="3939735" y="891816"/>
                </a:lnTo>
                <a:lnTo>
                  <a:pt x="3939735" y="919470"/>
                </a:lnTo>
                <a:cubicBezTo>
                  <a:pt x="3938804" y="919940"/>
                  <a:pt x="3937407" y="919940"/>
                  <a:pt x="3935079" y="920407"/>
                </a:cubicBezTo>
                <a:cubicBezTo>
                  <a:pt x="3932751" y="920877"/>
                  <a:pt x="3930423" y="920877"/>
                  <a:pt x="3927163" y="920877"/>
                </a:cubicBezTo>
                <a:cubicBezTo>
                  <a:pt x="3922973" y="920877"/>
                  <a:pt x="3919248" y="919940"/>
                  <a:pt x="3915988" y="918533"/>
                </a:cubicBezTo>
                <a:cubicBezTo>
                  <a:pt x="3912729" y="917126"/>
                  <a:pt x="3909935" y="914784"/>
                  <a:pt x="3908073" y="912440"/>
                </a:cubicBezTo>
                <a:cubicBezTo>
                  <a:pt x="3906210" y="910096"/>
                  <a:pt x="3904348" y="906815"/>
                  <a:pt x="3903416" y="903065"/>
                </a:cubicBezTo>
                <a:cubicBezTo>
                  <a:pt x="3902485" y="899316"/>
                  <a:pt x="3902020" y="895565"/>
                  <a:pt x="3902020" y="890879"/>
                </a:cubicBezTo>
                <a:cubicBezTo>
                  <a:pt x="3902020" y="886191"/>
                  <a:pt x="3902485" y="881974"/>
                  <a:pt x="3903882" y="878223"/>
                </a:cubicBezTo>
                <a:cubicBezTo>
                  <a:pt x="3905279" y="874474"/>
                  <a:pt x="3906676" y="871662"/>
                  <a:pt x="3909004" y="868849"/>
                </a:cubicBezTo>
                <a:cubicBezTo>
                  <a:pt x="3910867" y="866036"/>
                  <a:pt x="3913660" y="864162"/>
                  <a:pt x="3916920" y="862755"/>
                </a:cubicBezTo>
                <a:cubicBezTo>
                  <a:pt x="3920179" y="861350"/>
                  <a:pt x="3923904" y="860880"/>
                  <a:pt x="3927629" y="860880"/>
                </a:cubicBezTo>
                <a:cubicBezTo>
                  <a:pt x="3931354" y="860880"/>
                  <a:pt x="3935079" y="861350"/>
                  <a:pt x="3938339" y="862288"/>
                </a:cubicBezTo>
                <a:cubicBezTo>
                  <a:pt x="3941598" y="863225"/>
                  <a:pt x="3944392" y="864162"/>
                  <a:pt x="3946720" y="865569"/>
                </a:cubicBezTo>
                <a:lnTo>
                  <a:pt x="3949979" y="856662"/>
                </a:lnTo>
                <a:cubicBezTo>
                  <a:pt x="3949514" y="856194"/>
                  <a:pt x="3949048" y="855724"/>
                  <a:pt x="3947651" y="855257"/>
                </a:cubicBezTo>
                <a:cubicBezTo>
                  <a:pt x="3946254" y="854318"/>
                  <a:pt x="3944857" y="853850"/>
                  <a:pt x="3942995" y="853381"/>
                </a:cubicBezTo>
                <a:cubicBezTo>
                  <a:pt x="3941132" y="852913"/>
                  <a:pt x="3938804" y="852443"/>
                  <a:pt x="3936010" y="851976"/>
                </a:cubicBezTo>
                <a:cubicBezTo>
                  <a:pt x="3933217" y="851506"/>
                  <a:pt x="3929957" y="851506"/>
                  <a:pt x="3926698" y="851506"/>
                </a:cubicBezTo>
                <a:close/>
                <a:moveTo>
                  <a:pt x="3224067" y="848696"/>
                </a:moveTo>
                <a:cubicBezTo>
                  <a:pt x="3222204" y="848696"/>
                  <a:pt x="3220807" y="849633"/>
                  <a:pt x="3219411" y="850571"/>
                </a:cubicBezTo>
                <a:cubicBezTo>
                  <a:pt x="3218014" y="851508"/>
                  <a:pt x="3217548" y="853383"/>
                  <a:pt x="3217548" y="855258"/>
                </a:cubicBezTo>
                <a:cubicBezTo>
                  <a:pt x="3217548" y="857133"/>
                  <a:pt x="3218014" y="858539"/>
                  <a:pt x="3219411" y="859945"/>
                </a:cubicBezTo>
                <a:cubicBezTo>
                  <a:pt x="3220807" y="861351"/>
                  <a:pt x="3222204" y="861820"/>
                  <a:pt x="3224067" y="861820"/>
                </a:cubicBezTo>
                <a:cubicBezTo>
                  <a:pt x="3225464" y="861820"/>
                  <a:pt x="3227326" y="860883"/>
                  <a:pt x="3228723" y="859945"/>
                </a:cubicBezTo>
                <a:cubicBezTo>
                  <a:pt x="3230120" y="859008"/>
                  <a:pt x="3230586" y="857133"/>
                  <a:pt x="3230586" y="855258"/>
                </a:cubicBezTo>
                <a:cubicBezTo>
                  <a:pt x="3230586" y="853383"/>
                  <a:pt x="3230120" y="851977"/>
                  <a:pt x="3228723" y="850571"/>
                </a:cubicBezTo>
                <a:cubicBezTo>
                  <a:pt x="3227326" y="849165"/>
                  <a:pt x="3225929" y="848696"/>
                  <a:pt x="3224067" y="848696"/>
                </a:cubicBezTo>
                <a:close/>
                <a:moveTo>
                  <a:pt x="3795857" y="848695"/>
                </a:moveTo>
                <a:cubicBezTo>
                  <a:pt x="3793994" y="848695"/>
                  <a:pt x="3792597" y="849164"/>
                  <a:pt x="3791201" y="850570"/>
                </a:cubicBezTo>
                <a:cubicBezTo>
                  <a:pt x="3789804" y="851507"/>
                  <a:pt x="3789338" y="853382"/>
                  <a:pt x="3789338" y="855257"/>
                </a:cubicBezTo>
                <a:cubicBezTo>
                  <a:pt x="3789338" y="857132"/>
                  <a:pt x="3789804" y="858538"/>
                  <a:pt x="3791201" y="859944"/>
                </a:cubicBezTo>
                <a:cubicBezTo>
                  <a:pt x="3792597" y="861350"/>
                  <a:pt x="3793994" y="861819"/>
                  <a:pt x="3795857" y="861819"/>
                </a:cubicBezTo>
                <a:cubicBezTo>
                  <a:pt x="3797719" y="861819"/>
                  <a:pt x="3799116" y="861350"/>
                  <a:pt x="3800513" y="859944"/>
                </a:cubicBezTo>
                <a:cubicBezTo>
                  <a:pt x="3801910" y="859007"/>
                  <a:pt x="3802376" y="857132"/>
                  <a:pt x="3802376" y="855257"/>
                </a:cubicBezTo>
                <a:cubicBezTo>
                  <a:pt x="3802376" y="853382"/>
                  <a:pt x="3801910" y="851976"/>
                  <a:pt x="3800513" y="850570"/>
                </a:cubicBezTo>
                <a:cubicBezTo>
                  <a:pt x="3799116" y="849164"/>
                  <a:pt x="3797719" y="848695"/>
                  <a:pt x="3795857" y="848695"/>
                </a:cubicBezTo>
                <a:close/>
                <a:moveTo>
                  <a:pt x="3556059" y="844008"/>
                </a:moveTo>
                <a:lnTo>
                  <a:pt x="3545815" y="845883"/>
                </a:lnTo>
                <a:lnTo>
                  <a:pt x="3545815" y="928377"/>
                </a:lnTo>
                <a:lnTo>
                  <a:pt x="3555593" y="928377"/>
                </a:lnTo>
                <a:lnTo>
                  <a:pt x="3555593" y="881037"/>
                </a:lnTo>
                <a:cubicBezTo>
                  <a:pt x="3556059" y="881037"/>
                  <a:pt x="3556524" y="880568"/>
                  <a:pt x="3557456" y="880568"/>
                </a:cubicBezTo>
                <a:cubicBezTo>
                  <a:pt x="3558387" y="880568"/>
                  <a:pt x="3559318" y="880099"/>
                  <a:pt x="3560249" y="880099"/>
                </a:cubicBezTo>
                <a:cubicBezTo>
                  <a:pt x="3561181" y="880099"/>
                  <a:pt x="3562578" y="879631"/>
                  <a:pt x="3563509" y="879631"/>
                </a:cubicBezTo>
                <a:cubicBezTo>
                  <a:pt x="3564440" y="879631"/>
                  <a:pt x="3565837" y="879631"/>
                  <a:pt x="3566768" y="879631"/>
                </a:cubicBezTo>
                <a:cubicBezTo>
                  <a:pt x="3569562" y="879631"/>
                  <a:pt x="3571890" y="880099"/>
                  <a:pt x="3573753" y="880568"/>
                </a:cubicBezTo>
                <a:cubicBezTo>
                  <a:pt x="3575615" y="881037"/>
                  <a:pt x="3577012" y="882443"/>
                  <a:pt x="3577943" y="883849"/>
                </a:cubicBezTo>
                <a:cubicBezTo>
                  <a:pt x="3578874" y="885255"/>
                  <a:pt x="3579806" y="887599"/>
                  <a:pt x="3580271" y="889942"/>
                </a:cubicBezTo>
                <a:cubicBezTo>
                  <a:pt x="3580737" y="892286"/>
                  <a:pt x="3581203" y="895567"/>
                  <a:pt x="3581203" y="898848"/>
                </a:cubicBezTo>
                <a:lnTo>
                  <a:pt x="3581203" y="928846"/>
                </a:lnTo>
                <a:lnTo>
                  <a:pt x="3591446" y="928846"/>
                </a:lnTo>
                <a:lnTo>
                  <a:pt x="3591446" y="896973"/>
                </a:lnTo>
                <a:cubicBezTo>
                  <a:pt x="3591446" y="892755"/>
                  <a:pt x="3591446" y="889474"/>
                  <a:pt x="3590515" y="886193"/>
                </a:cubicBezTo>
                <a:cubicBezTo>
                  <a:pt x="3590050" y="882912"/>
                  <a:pt x="3588653" y="879631"/>
                  <a:pt x="3586790" y="877756"/>
                </a:cubicBezTo>
                <a:cubicBezTo>
                  <a:pt x="3584928" y="875881"/>
                  <a:pt x="3582600" y="874006"/>
                  <a:pt x="3579806" y="872600"/>
                </a:cubicBezTo>
                <a:cubicBezTo>
                  <a:pt x="3577012" y="871194"/>
                  <a:pt x="3573287" y="870725"/>
                  <a:pt x="3568631" y="870725"/>
                </a:cubicBezTo>
                <a:cubicBezTo>
                  <a:pt x="3566303" y="870725"/>
                  <a:pt x="3564440" y="870725"/>
                  <a:pt x="3562112" y="871194"/>
                </a:cubicBezTo>
                <a:cubicBezTo>
                  <a:pt x="3559784" y="871662"/>
                  <a:pt x="3557921" y="872131"/>
                  <a:pt x="3556059" y="873069"/>
                </a:cubicBezTo>
                <a:close/>
                <a:moveTo>
                  <a:pt x="3343267" y="843539"/>
                </a:moveTo>
                <a:lnTo>
                  <a:pt x="3333024" y="845414"/>
                </a:lnTo>
                <a:lnTo>
                  <a:pt x="3333955" y="845414"/>
                </a:lnTo>
                <a:lnTo>
                  <a:pt x="3333955" y="874006"/>
                </a:lnTo>
                <a:cubicBezTo>
                  <a:pt x="3332558" y="873537"/>
                  <a:pt x="3330696" y="872599"/>
                  <a:pt x="3328367" y="871662"/>
                </a:cubicBezTo>
                <a:cubicBezTo>
                  <a:pt x="3325574" y="870725"/>
                  <a:pt x="3322780" y="870256"/>
                  <a:pt x="3319520" y="870256"/>
                </a:cubicBezTo>
                <a:cubicBezTo>
                  <a:pt x="3315795" y="870256"/>
                  <a:pt x="3312070" y="871193"/>
                  <a:pt x="3308811" y="872599"/>
                </a:cubicBezTo>
                <a:cubicBezTo>
                  <a:pt x="3305552" y="874006"/>
                  <a:pt x="3303224" y="875881"/>
                  <a:pt x="3300895" y="878693"/>
                </a:cubicBezTo>
                <a:cubicBezTo>
                  <a:pt x="3298567" y="881036"/>
                  <a:pt x="3296705" y="884317"/>
                  <a:pt x="3295774" y="888067"/>
                </a:cubicBezTo>
                <a:cubicBezTo>
                  <a:pt x="3294377" y="891817"/>
                  <a:pt x="3293911" y="896035"/>
                  <a:pt x="3293911" y="900254"/>
                </a:cubicBezTo>
                <a:cubicBezTo>
                  <a:pt x="3293911" y="904941"/>
                  <a:pt x="3294377" y="909159"/>
                  <a:pt x="3295774" y="912909"/>
                </a:cubicBezTo>
                <a:cubicBezTo>
                  <a:pt x="3297170" y="916659"/>
                  <a:pt x="3299033" y="919940"/>
                  <a:pt x="3301361" y="922284"/>
                </a:cubicBezTo>
                <a:cubicBezTo>
                  <a:pt x="3303689" y="925096"/>
                  <a:pt x="3306483" y="926971"/>
                  <a:pt x="3310208" y="928377"/>
                </a:cubicBezTo>
                <a:cubicBezTo>
                  <a:pt x="3313467" y="929783"/>
                  <a:pt x="3317658" y="930252"/>
                  <a:pt x="3321849" y="930252"/>
                </a:cubicBezTo>
                <a:cubicBezTo>
                  <a:pt x="3326505" y="930252"/>
                  <a:pt x="3330696" y="929783"/>
                  <a:pt x="3334421" y="929314"/>
                </a:cubicBezTo>
                <a:cubicBezTo>
                  <a:pt x="3338146" y="928846"/>
                  <a:pt x="3340939" y="927908"/>
                  <a:pt x="3343267" y="927439"/>
                </a:cubicBezTo>
                <a:close/>
                <a:moveTo>
                  <a:pt x="3254798" y="843071"/>
                </a:moveTo>
                <a:lnTo>
                  <a:pt x="3244554" y="844946"/>
                </a:lnTo>
                <a:lnTo>
                  <a:pt x="3244554" y="913847"/>
                </a:lnTo>
                <a:cubicBezTo>
                  <a:pt x="3244554" y="919472"/>
                  <a:pt x="3245485" y="923690"/>
                  <a:pt x="3248279" y="926034"/>
                </a:cubicBezTo>
                <a:cubicBezTo>
                  <a:pt x="3251073" y="928846"/>
                  <a:pt x="3255729" y="930252"/>
                  <a:pt x="3261782" y="930252"/>
                </a:cubicBezTo>
                <a:lnTo>
                  <a:pt x="3263645" y="921348"/>
                </a:lnTo>
                <a:cubicBezTo>
                  <a:pt x="3261782" y="920878"/>
                  <a:pt x="3260385" y="920878"/>
                  <a:pt x="3259454" y="920409"/>
                </a:cubicBezTo>
                <a:cubicBezTo>
                  <a:pt x="3258057" y="919941"/>
                  <a:pt x="3257126" y="919472"/>
                  <a:pt x="3256660" y="919003"/>
                </a:cubicBezTo>
                <a:cubicBezTo>
                  <a:pt x="3256195" y="918066"/>
                  <a:pt x="3255729" y="917129"/>
                  <a:pt x="3255263" y="916192"/>
                </a:cubicBezTo>
                <a:cubicBezTo>
                  <a:pt x="3254798" y="915253"/>
                  <a:pt x="3254798" y="913847"/>
                  <a:pt x="3254798" y="911973"/>
                </a:cubicBezTo>
                <a:close/>
                <a:moveTo>
                  <a:pt x="3968138" y="673866"/>
                </a:moveTo>
                <a:cubicBezTo>
                  <a:pt x="3975588" y="672928"/>
                  <a:pt x="3983038" y="672928"/>
                  <a:pt x="3990488" y="673866"/>
                </a:cubicBezTo>
                <a:cubicBezTo>
                  <a:pt x="3993282" y="674334"/>
                  <a:pt x="3996076" y="674803"/>
                  <a:pt x="3998870" y="675272"/>
                </a:cubicBezTo>
                <a:lnTo>
                  <a:pt x="3998870" y="710425"/>
                </a:lnTo>
                <a:cubicBezTo>
                  <a:pt x="3995610" y="710894"/>
                  <a:pt x="3992351" y="711363"/>
                  <a:pt x="3989091" y="711363"/>
                </a:cubicBezTo>
                <a:cubicBezTo>
                  <a:pt x="3984901" y="711832"/>
                  <a:pt x="3980710" y="711832"/>
                  <a:pt x="3976054" y="711832"/>
                </a:cubicBezTo>
                <a:cubicBezTo>
                  <a:pt x="3969069" y="711832"/>
                  <a:pt x="3962085" y="710425"/>
                  <a:pt x="3956498" y="707144"/>
                </a:cubicBezTo>
                <a:cubicBezTo>
                  <a:pt x="3951376" y="703863"/>
                  <a:pt x="3948582" y="698239"/>
                  <a:pt x="3949047" y="692145"/>
                </a:cubicBezTo>
                <a:cubicBezTo>
                  <a:pt x="3948582" y="688864"/>
                  <a:pt x="3949513" y="685583"/>
                  <a:pt x="3951376" y="682771"/>
                </a:cubicBezTo>
                <a:cubicBezTo>
                  <a:pt x="3953238" y="679959"/>
                  <a:pt x="3955566" y="678084"/>
                  <a:pt x="3958360" y="676678"/>
                </a:cubicBezTo>
                <a:cubicBezTo>
                  <a:pt x="3961154" y="675272"/>
                  <a:pt x="3964879" y="674334"/>
                  <a:pt x="3968138" y="673866"/>
                </a:cubicBezTo>
                <a:close/>
                <a:moveTo>
                  <a:pt x="3471315" y="673397"/>
                </a:moveTo>
                <a:cubicBezTo>
                  <a:pt x="3474574" y="673397"/>
                  <a:pt x="3478299" y="673397"/>
                  <a:pt x="3481559" y="673866"/>
                </a:cubicBezTo>
                <a:cubicBezTo>
                  <a:pt x="3484352" y="674334"/>
                  <a:pt x="3487146" y="674803"/>
                  <a:pt x="3489940" y="675272"/>
                </a:cubicBezTo>
                <a:lnTo>
                  <a:pt x="3489940" y="710425"/>
                </a:lnTo>
                <a:cubicBezTo>
                  <a:pt x="3486681" y="710894"/>
                  <a:pt x="3483421" y="711363"/>
                  <a:pt x="3480162" y="711363"/>
                </a:cubicBezTo>
                <a:cubicBezTo>
                  <a:pt x="3475971" y="711832"/>
                  <a:pt x="3471780" y="711832"/>
                  <a:pt x="3467124" y="711832"/>
                </a:cubicBezTo>
                <a:cubicBezTo>
                  <a:pt x="3460140" y="711832"/>
                  <a:pt x="3453155" y="710425"/>
                  <a:pt x="3447568" y="707613"/>
                </a:cubicBezTo>
                <a:cubicBezTo>
                  <a:pt x="3442446" y="704332"/>
                  <a:pt x="3439652" y="698708"/>
                  <a:pt x="3440118" y="692614"/>
                </a:cubicBezTo>
                <a:cubicBezTo>
                  <a:pt x="3439652" y="689333"/>
                  <a:pt x="3440583" y="686052"/>
                  <a:pt x="3442446" y="683240"/>
                </a:cubicBezTo>
                <a:cubicBezTo>
                  <a:pt x="3443843" y="680428"/>
                  <a:pt x="3446171" y="678553"/>
                  <a:pt x="3448965" y="677147"/>
                </a:cubicBezTo>
                <a:cubicBezTo>
                  <a:pt x="3452224" y="675740"/>
                  <a:pt x="3455949" y="674803"/>
                  <a:pt x="3459209" y="674334"/>
                </a:cubicBezTo>
                <a:cubicBezTo>
                  <a:pt x="3462934" y="673866"/>
                  <a:pt x="3467124" y="673397"/>
                  <a:pt x="3471315" y="673397"/>
                </a:cubicBezTo>
                <a:close/>
                <a:moveTo>
                  <a:pt x="4265674" y="616214"/>
                </a:moveTo>
                <a:cubicBezTo>
                  <a:pt x="4270330" y="616214"/>
                  <a:pt x="4274987" y="616682"/>
                  <a:pt x="4279643" y="618088"/>
                </a:cubicBezTo>
                <a:cubicBezTo>
                  <a:pt x="4283368" y="619026"/>
                  <a:pt x="4287559" y="620431"/>
                  <a:pt x="4290818" y="622775"/>
                </a:cubicBezTo>
                <a:lnTo>
                  <a:pt x="4290818" y="706675"/>
                </a:lnTo>
                <a:cubicBezTo>
                  <a:pt x="4288490" y="707144"/>
                  <a:pt x="4285231" y="707144"/>
                  <a:pt x="4281971" y="707614"/>
                </a:cubicBezTo>
                <a:cubicBezTo>
                  <a:pt x="4278712" y="708081"/>
                  <a:pt x="4274987" y="708081"/>
                  <a:pt x="4270796" y="708081"/>
                </a:cubicBezTo>
                <a:cubicBezTo>
                  <a:pt x="4259621" y="708551"/>
                  <a:pt x="4248912" y="703863"/>
                  <a:pt x="4242393" y="694958"/>
                </a:cubicBezTo>
                <a:cubicBezTo>
                  <a:pt x="4235408" y="685114"/>
                  <a:pt x="4232149" y="672927"/>
                  <a:pt x="4232615" y="660741"/>
                </a:cubicBezTo>
                <a:cubicBezTo>
                  <a:pt x="4232615" y="631213"/>
                  <a:pt x="4243324" y="616214"/>
                  <a:pt x="4265674" y="616214"/>
                </a:cubicBezTo>
                <a:close/>
                <a:moveTo>
                  <a:pt x="3809825" y="616214"/>
                </a:moveTo>
                <a:cubicBezTo>
                  <a:pt x="3814481" y="616214"/>
                  <a:pt x="3819138" y="616682"/>
                  <a:pt x="3823794" y="618088"/>
                </a:cubicBezTo>
                <a:cubicBezTo>
                  <a:pt x="3827519" y="619026"/>
                  <a:pt x="3831709" y="620432"/>
                  <a:pt x="3834969" y="622776"/>
                </a:cubicBezTo>
                <a:lnTo>
                  <a:pt x="3834969" y="706676"/>
                </a:lnTo>
                <a:cubicBezTo>
                  <a:pt x="3832641" y="707145"/>
                  <a:pt x="3829381" y="707145"/>
                  <a:pt x="3826122" y="707614"/>
                </a:cubicBezTo>
                <a:cubicBezTo>
                  <a:pt x="3822863" y="708082"/>
                  <a:pt x="3819138" y="708082"/>
                  <a:pt x="3814947" y="708082"/>
                </a:cubicBezTo>
                <a:cubicBezTo>
                  <a:pt x="3803772" y="708551"/>
                  <a:pt x="3793062" y="703864"/>
                  <a:pt x="3786544" y="694958"/>
                </a:cubicBezTo>
                <a:cubicBezTo>
                  <a:pt x="3779559" y="685115"/>
                  <a:pt x="3776300" y="672928"/>
                  <a:pt x="3776766" y="660742"/>
                </a:cubicBezTo>
                <a:cubicBezTo>
                  <a:pt x="3776766" y="631213"/>
                  <a:pt x="3787475" y="616214"/>
                  <a:pt x="3809825" y="616214"/>
                </a:cubicBezTo>
                <a:close/>
                <a:moveTo>
                  <a:pt x="4847708" y="614337"/>
                </a:moveTo>
                <a:cubicBezTo>
                  <a:pt x="4852364" y="614337"/>
                  <a:pt x="4857020" y="615275"/>
                  <a:pt x="4861211" y="617149"/>
                </a:cubicBezTo>
                <a:cubicBezTo>
                  <a:pt x="4864470" y="618556"/>
                  <a:pt x="4867729" y="621368"/>
                  <a:pt x="4870058" y="624180"/>
                </a:cubicBezTo>
                <a:cubicBezTo>
                  <a:pt x="4872386" y="626992"/>
                  <a:pt x="4874248" y="630274"/>
                  <a:pt x="4875179" y="634023"/>
                </a:cubicBezTo>
                <a:cubicBezTo>
                  <a:pt x="4876111" y="637773"/>
                  <a:pt x="4877042" y="641991"/>
                  <a:pt x="4877042" y="645741"/>
                </a:cubicBezTo>
                <a:lnTo>
                  <a:pt x="4816510" y="646210"/>
                </a:lnTo>
                <a:cubicBezTo>
                  <a:pt x="4816976" y="641991"/>
                  <a:pt x="4817907" y="638242"/>
                  <a:pt x="4819304" y="634492"/>
                </a:cubicBezTo>
                <a:cubicBezTo>
                  <a:pt x="4820235" y="630742"/>
                  <a:pt x="4822564" y="626992"/>
                  <a:pt x="4824892" y="624180"/>
                </a:cubicBezTo>
                <a:cubicBezTo>
                  <a:pt x="4827685" y="621368"/>
                  <a:pt x="4830479" y="618556"/>
                  <a:pt x="4834204" y="617149"/>
                </a:cubicBezTo>
                <a:cubicBezTo>
                  <a:pt x="4838395" y="615275"/>
                  <a:pt x="4843051" y="614337"/>
                  <a:pt x="4847708" y="614337"/>
                </a:cubicBezTo>
                <a:close/>
                <a:moveTo>
                  <a:pt x="4582300" y="580590"/>
                </a:moveTo>
                <a:lnTo>
                  <a:pt x="4582300" y="743703"/>
                </a:lnTo>
                <a:lnTo>
                  <a:pt x="4628397" y="743703"/>
                </a:lnTo>
                <a:lnTo>
                  <a:pt x="4628397" y="580590"/>
                </a:lnTo>
                <a:close/>
                <a:moveTo>
                  <a:pt x="4141818" y="577310"/>
                </a:moveTo>
                <a:cubicBezTo>
                  <a:pt x="4129246" y="576841"/>
                  <a:pt x="4116674" y="578247"/>
                  <a:pt x="4104568" y="581060"/>
                </a:cubicBezTo>
                <a:cubicBezTo>
                  <a:pt x="4094789" y="582934"/>
                  <a:pt x="4085011" y="585747"/>
                  <a:pt x="4075233" y="589028"/>
                </a:cubicBezTo>
                <a:lnTo>
                  <a:pt x="4075233" y="743704"/>
                </a:lnTo>
                <a:lnTo>
                  <a:pt x="4121330" y="743704"/>
                </a:lnTo>
                <a:lnTo>
                  <a:pt x="4121330" y="619026"/>
                </a:lnTo>
                <a:cubicBezTo>
                  <a:pt x="4124124" y="618088"/>
                  <a:pt x="4126918" y="617620"/>
                  <a:pt x="4130177" y="617151"/>
                </a:cubicBezTo>
                <a:cubicBezTo>
                  <a:pt x="4133436" y="616682"/>
                  <a:pt x="4137161" y="616213"/>
                  <a:pt x="4140421" y="616213"/>
                </a:cubicBezTo>
                <a:cubicBezTo>
                  <a:pt x="4146008" y="616213"/>
                  <a:pt x="4152061" y="617151"/>
                  <a:pt x="4158115" y="618088"/>
                </a:cubicBezTo>
                <a:cubicBezTo>
                  <a:pt x="4163702" y="619026"/>
                  <a:pt x="4168358" y="620432"/>
                  <a:pt x="4172549" y="621369"/>
                </a:cubicBezTo>
                <a:lnTo>
                  <a:pt x="4179999" y="583872"/>
                </a:lnTo>
                <a:cubicBezTo>
                  <a:pt x="4177205" y="582466"/>
                  <a:pt x="4174412" y="581528"/>
                  <a:pt x="4171152" y="581060"/>
                </a:cubicBezTo>
                <a:cubicBezTo>
                  <a:pt x="4167893" y="580122"/>
                  <a:pt x="4164168" y="579653"/>
                  <a:pt x="4160908" y="579185"/>
                </a:cubicBezTo>
                <a:cubicBezTo>
                  <a:pt x="4157649" y="578716"/>
                  <a:pt x="4153924" y="578247"/>
                  <a:pt x="4150665" y="577779"/>
                </a:cubicBezTo>
                <a:cubicBezTo>
                  <a:pt x="4147405" y="577310"/>
                  <a:pt x="4144146" y="577310"/>
                  <a:pt x="4141818" y="577310"/>
                </a:cubicBezTo>
                <a:close/>
                <a:moveTo>
                  <a:pt x="3634750" y="576841"/>
                </a:moveTo>
                <a:cubicBezTo>
                  <a:pt x="3621712" y="576841"/>
                  <a:pt x="3609140" y="577779"/>
                  <a:pt x="3596103" y="579654"/>
                </a:cubicBezTo>
                <a:cubicBezTo>
                  <a:pt x="3585859" y="581528"/>
                  <a:pt x="3575615" y="583403"/>
                  <a:pt x="3565837" y="586216"/>
                </a:cubicBezTo>
                <a:lnTo>
                  <a:pt x="3566303" y="743236"/>
                </a:lnTo>
                <a:lnTo>
                  <a:pt x="3612400" y="743236"/>
                </a:lnTo>
                <a:lnTo>
                  <a:pt x="3612400" y="617151"/>
                </a:lnTo>
                <a:cubicBezTo>
                  <a:pt x="3615193" y="616682"/>
                  <a:pt x="3618918" y="616682"/>
                  <a:pt x="3622178" y="616214"/>
                </a:cubicBezTo>
                <a:cubicBezTo>
                  <a:pt x="3625437" y="615745"/>
                  <a:pt x="3629162" y="615745"/>
                  <a:pt x="3632422" y="615745"/>
                </a:cubicBezTo>
                <a:cubicBezTo>
                  <a:pt x="3643131" y="615745"/>
                  <a:pt x="3650581" y="619026"/>
                  <a:pt x="3654306" y="625119"/>
                </a:cubicBezTo>
                <a:cubicBezTo>
                  <a:pt x="3658031" y="631681"/>
                  <a:pt x="3659894" y="641993"/>
                  <a:pt x="3659894" y="656992"/>
                </a:cubicBezTo>
                <a:lnTo>
                  <a:pt x="3659894" y="744173"/>
                </a:lnTo>
                <a:lnTo>
                  <a:pt x="3705991" y="744173"/>
                </a:lnTo>
                <a:lnTo>
                  <a:pt x="3705991" y="651836"/>
                </a:lnTo>
                <a:cubicBezTo>
                  <a:pt x="3706456" y="641524"/>
                  <a:pt x="3705059" y="631213"/>
                  <a:pt x="3702731" y="621369"/>
                </a:cubicBezTo>
                <a:cubicBezTo>
                  <a:pt x="3700403" y="612933"/>
                  <a:pt x="3696678" y="604964"/>
                  <a:pt x="3691091" y="597934"/>
                </a:cubicBezTo>
                <a:cubicBezTo>
                  <a:pt x="3685037" y="590903"/>
                  <a:pt x="3677587" y="585747"/>
                  <a:pt x="3669206" y="582466"/>
                </a:cubicBezTo>
                <a:cubicBezTo>
                  <a:pt x="3658031" y="578247"/>
                  <a:pt x="3646390" y="576373"/>
                  <a:pt x="3634750" y="576841"/>
                </a:cubicBezTo>
                <a:close/>
                <a:moveTo>
                  <a:pt x="3972329" y="576372"/>
                </a:moveTo>
                <a:cubicBezTo>
                  <a:pt x="3966741" y="576372"/>
                  <a:pt x="3961154" y="576372"/>
                  <a:pt x="3956032" y="576841"/>
                </a:cubicBezTo>
                <a:cubicBezTo>
                  <a:pt x="3950910" y="577310"/>
                  <a:pt x="3945788" y="578247"/>
                  <a:pt x="3941132" y="578716"/>
                </a:cubicBezTo>
                <a:cubicBezTo>
                  <a:pt x="3936476" y="579185"/>
                  <a:pt x="3931819" y="580122"/>
                  <a:pt x="3928094" y="581059"/>
                </a:cubicBezTo>
                <a:cubicBezTo>
                  <a:pt x="3924369" y="581997"/>
                  <a:pt x="3921110" y="582934"/>
                  <a:pt x="3918316" y="583872"/>
                </a:cubicBezTo>
                <a:lnTo>
                  <a:pt x="3924369" y="620900"/>
                </a:lnTo>
                <a:cubicBezTo>
                  <a:pt x="3930422" y="618557"/>
                  <a:pt x="3937407" y="617151"/>
                  <a:pt x="3943926" y="616213"/>
                </a:cubicBezTo>
                <a:cubicBezTo>
                  <a:pt x="3951841" y="614807"/>
                  <a:pt x="3959291" y="614338"/>
                  <a:pt x="3967207" y="614338"/>
                </a:cubicBezTo>
                <a:cubicBezTo>
                  <a:pt x="3978848" y="614338"/>
                  <a:pt x="3987229" y="616682"/>
                  <a:pt x="3991885" y="621369"/>
                </a:cubicBezTo>
                <a:cubicBezTo>
                  <a:pt x="3996541" y="626525"/>
                  <a:pt x="3999335" y="633087"/>
                  <a:pt x="3998870" y="640118"/>
                </a:cubicBezTo>
                <a:lnTo>
                  <a:pt x="3998870" y="644336"/>
                </a:lnTo>
                <a:cubicBezTo>
                  <a:pt x="3995145" y="643399"/>
                  <a:pt x="3991420" y="642930"/>
                  <a:pt x="3987695" y="642461"/>
                </a:cubicBezTo>
                <a:cubicBezTo>
                  <a:pt x="3982573" y="641993"/>
                  <a:pt x="3976985" y="641524"/>
                  <a:pt x="3971863" y="641524"/>
                </a:cubicBezTo>
                <a:cubicBezTo>
                  <a:pt x="3963482" y="641524"/>
                  <a:pt x="3954635" y="642461"/>
                  <a:pt x="3946254" y="644336"/>
                </a:cubicBezTo>
                <a:cubicBezTo>
                  <a:pt x="3938338" y="645742"/>
                  <a:pt x="3930888" y="648555"/>
                  <a:pt x="3924369" y="652773"/>
                </a:cubicBezTo>
                <a:cubicBezTo>
                  <a:pt x="3917850" y="656992"/>
                  <a:pt x="3912729" y="662148"/>
                  <a:pt x="3909004" y="668710"/>
                </a:cubicBezTo>
                <a:cubicBezTo>
                  <a:pt x="3905279" y="676209"/>
                  <a:pt x="3902950" y="684646"/>
                  <a:pt x="3903416" y="693083"/>
                </a:cubicBezTo>
                <a:cubicBezTo>
                  <a:pt x="3903416" y="701520"/>
                  <a:pt x="3905279" y="709957"/>
                  <a:pt x="3909004" y="717925"/>
                </a:cubicBezTo>
                <a:cubicBezTo>
                  <a:pt x="3912263" y="724956"/>
                  <a:pt x="3916919" y="730580"/>
                  <a:pt x="3922972" y="734799"/>
                </a:cubicBezTo>
                <a:cubicBezTo>
                  <a:pt x="3929491" y="739486"/>
                  <a:pt x="3936941" y="742298"/>
                  <a:pt x="3944857" y="744173"/>
                </a:cubicBezTo>
                <a:cubicBezTo>
                  <a:pt x="3954169" y="746048"/>
                  <a:pt x="3963482" y="746985"/>
                  <a:pt x="3973260" y="746985"/>
                </a:cubicBezTo>
                <a:cubicBezTo>
                  <a:pt x="3987229" y="747454"/>
                  <a:pt x="4001663" y="746048"/>
                  <a:pt x="4015632" y="744173"/>
                </a:cubicBezTo>
                <a:cubicBezTo>
                  <a:pt x="4027273" y="742298"/>
                  <a:pt x="4036585" y="740423"/>
                  <a:pt x="4043104" y="739017"/>
                </a:cubicBezTo>
                <a:lnTo>
                  <a:pt x="4043104" y="642930"/>
                </a:lnTo>
                <a:cubicBezTo>
                  <a:pt x="4043570" y="633556"/>
                  <a:pt x="4042173" y="624181"/>
                  <a:pt x="4039845" y="615276"/>
                </a:cubicBezTo>
                <a:cubicBezTo>
                  <a:pt x="4037517" y="607308"/>
                  <a:pt x="4033792" y="600277"/>
                  <a:pt x="4028204" y="594184"/>
                </a:cubicBezTo>
                <a:cubicBezTo>
                  <a:pt x="4022151" y="588090"/>
                  <a:pt x="4014701" y="583872"/>
                  <a:pt x="4006320" y="581059"/>
                </a:cubicBezTo>
                <a:cubicBezTo>
                  <a:pt x="3995610" y="577778"/>
                  <a:pt x="3983969" y="575904"/>
                  <a:pt x="3972329" y="576372"/>
                </a:cubicBezTo>
                <a:close/>
                <a:moveTo>
                  <a:pt x="3463399" y="576372"/>
                </a:moveTo>
                <a:cubicBezTo>
                  <a:pt x="3457812" y="576372"/>
                  <a:pt x="3453155" y="576372"/>
                  <a:pt x="3448033" y="576841"/>
                </a:cubicBezTo>
                <a:cubicBezTo>
                  <a:pt x="3442912" y="577310"/>
                  <a:pt x="3437790" y="578247"/>
                  <a:pt x="3433133" y="578716"/>
                </a:cubicBezTo>
                <a:cubicBezTo>
                  <a:pt x="3428477" y="579185"/>
                  <a:pt x="3424287" y="580122"/>
                  <a:pt x="3420096" y="581059"/>
                </a:cubicBezTo>
                <a:cubicBezTo>
                  <a:pt x="3415905" y="581997"/>
                  <a:pt x="3412646" y="582934"/>
                  <a:pt x="3409852" y="583872"/>
                </a:cubicBezTo>
                <a:lnTo>
                  <a:pt x="3415905" y="620900"/>
                </a:lnTo>
                <a:cubicBezTo>
                  <a:pt x="3421958" y="618557"/>
                  <a:pt x="3428943" y="617151"/>
                  <a:pt x="3435462" y="616213"/>
                </a:cubicBezTo>
                <a:cubicBezTo>
                  <a:pt x="3443377" y="614807"/>
                  <a:pt x="3450827" y="614338"/>
                  <a:pt x="3458743" y="614338"/>
                </a:cubicBezTo>
                <a:cubicBezTo>
                  <a:pt x="3470384" y="614338"/>
                  <a:pt x="3478765" y="616682"/>
                  <a:pt x="3483421" y="621369"/>
                </a:cubicBezTo>
                <a:cubicBezTo>
                  <a:pt x="3488077" y="626525"/>
                  <a:pt x="3490871" y="633087"/>
                  <a:pt x="3490406" y="640118"/>
                </a:cubicBezTo>
                <a:lnTo>
                  <a:pt x="3490406" y="644336"/>
                </a:lnTo>
                <a:cubicBezTo>
                  <a:pt x="3486681" y="643399"/>
                  <a:pt x="3482956" y="642930"/>
                  <a:pt x="3479231" y="642461"/>
                </a:cubicBezTo>
                <a:cubicBezTo>
                  <a:pt x="3474109" y="641993"/>
                  <a:pt x="3468521" y="641524"/>
                  <a:pt x="3463399" y="641524"/>
                </a:cubicBezTo>
                <a:cubicBezTo>
                  <a:pt x="3455018" y="641524"/>
                  <a:pt x="3446171" y="642461"/>
                  <a:pt x="3437790" y="644336"/>
                </a:cubicBezTo>
                <a:cubicBezTo>
                  <a:pt x="3429874" y="645742"/>
                  <a:pt x="3422890" y="648555"/>
                  <a:pt x="3415905" y="652773"/>
                </a:cubicBezTo>
                <a:cubicBezTo>
                  <a:pt x="3409386" y="656992"/>
                  <a:pt x="3404265" y="662148"/>
                  <a:pt x="3400540" y="668710"/>
                </a:cubicBezTo>
                <a:cubicBezTo>
                  <a:pt x="3396815" y="676209"/>
                  <a:pt x="3394486" y="684646"/>
                  <a:pt x="3394952" y="693083"/>
                </a:cubicBezTo>
                <a:cubicBezTo>
                  <a:pt x="3394952" y="701520"/>
                  <a:pt x="3396349" y="709957"/>
                  <a:pt x="3400074" y="717925"/>
                </a:cubicBezTo>
                <a:cubicBezTo>
                  <a:pt x="3403333" y="724956"/>
                  <a:pt x="3407990" y="730580"/>
                  <a:pt x="3414043" y="734799"/>
                </a:cubicBezTo>
                <a:cubicBezTo>
                  <a:pt x="3420561" y="739486"/>
                  <a:pt x="3428012" y="742298"/>
                  <a:pt x="3435927" y="744173"/>
                </a:cubicBezTo>
                <a:cubicBezTo>
                  <a:pt x="3445240" y="746048"/>
                  <a:pt x="3454552" y="746985"/>
                  <a:pt x="3464330" y="746985"/>
                </a:cubicBezTo>
                <a:cubicBezTo>
                  <a:pt x="3478299" y="747454"/>
                  <a:pt x="3492734" y="746048"/>
                  <a:pt x="3506702" y="744173"/>
                </a:cubicBezTo>
                <a:cubicBezTo>
                  <a:pt x="3518343" y="742298"/>
                  <a:pt x="3527656" y="740423"/>
                  <a:pt x="3534174" y="739017"/>
                </a:cubicBezTo>
                <a:lnTo>
                  <a:pt x="3534174" y="642930"/>
                </a:lnTo>
                <a:cubicBezTo>
                  <a:pt x="3534174" y="633556"/>
                  <a:pt x="3533243" y="624181"/>
                  <a:pt x="3530915" y="615276"/>
                </a:cubicBezTo>
                <a:cubicBezTo>
                  <a:pt x="3528587" y="607308"/>
                  <a:pt x="3524862" y="600277"/>
                  <a:pt x="3519274" y="594184"/>
                </a:cubicBezTo>
                <a:cubicBezTo>
                  <a:pt x="3513221" y="588090"/>
                  <a:pt x="3505771" y="583872"/>
                  <a:pt x="3497390" y="581059"/>
                </a:cubicBezTo>
                <a:cubicBezTo>
                  <a:pt x="3486215" y="577778"/>
                  <a:pt x="3475040" y="575904"/>
                  <a:pt x="3463399" y="576372"/>
                </a:cubicBezTo>
                <a:close/>
                <a:moveTo>
                  <a:pt x="4846776" y="576371"/>
                </a:moveTo>
                <a:cubicBezTo>
                  <a:pt x="4836998" y="576371"/>
                  <a:pt x="4827220" y="578246"/>
                  <a:pt x="4817907" y="581996"/>
                </a:cubicBezTo>
                <a:cubicBezTo>
                  <a:pt x="4808595" y="585745"/>
                  <a:pt x="4800214" y="591370"/>
                  <a:pt x="4793229" y="598401"/>
                </a:cubicBezTo>
                <a:cubicBezTo>
                  <a:pt x="4785313" y="606369"/>
                  <a:pt x="4779726" y="615275"/>
                  <a:pt x="4775535" y="625586"/>
                </a:cubicBezTo>
                <a:cubicBezTo>
                  <a:pt x="4770879" y="637773"/>
                  <a:pt x="4768551" y="650428"/>
                  <a:pt x="4769016" y="663552"/>
                </a:cubicBezTo>
                <a:cubicBezTo>
                  <a:pt x="4769016" y="674802"/>
                  <a:pt x="4770413" y="686051"/>
                  <a:pt x="4773673" y="696831"/>
                </a:cubicBezTo>
                <a:cubicBezTo>
                  <a:pt x="4776932" y="706674"/>
                  <a:pt x="4782520" y="716049"/>
                  <a:pt x="4789504" y="723548"/>
                </a:cubicBezTo>
                <a:cubicBezTo>
                  <a:pt x="4797420" y="731516"/>
                  <a:pt x="4806267" y="737610"/>
                  <a:pt x="4816510" y="741360"/>
                </a:cubicBezTo>
                <a:cubicBezTo>
                  <a:pt x="4828617" y="746047"/>
                  <a:pt x="4841654" y="748390"/>
                  <a:pt x="4854692" y="747922"/>
                </a:cubicBezTo>
                <a:cubicBezTo>
                  <a:pt x="4860279" y="747922"/>
                  <a:pt x="4866333" y="747453"/>
                  <a:pt x="4871920" y="746984"/>
                </a:cubicBezTo>
                <a:cubicBezTo>
                  <a:pt x="4877973" y="746515"/>
                  <a:pt x="4883095" y="745578"/>
                  <a:pt x="4888217" y="744641"/>
                </a:cubicBezTo>
                <a:cubicBezTo>
                  <a:pt x="4892873" y="743703"/>
                  <a:pt x="4897529" y="742766"/>
                  <a:pt x="4902186" y="741360"/>
                </a:cubicBezTo>
                <a:cubicBezTo>
                  <a:pt x="4905445" y="740422"/>
                  <a:pt x="4908705" y="739016"/>
                  <a:pt x="4911964" y="737610"/>
                </a:cubicBezTo>
                <a:lnTo>
                  <a:pt x="4905911" y="700112"/>
                </a:lnTo>
                <a:cubicBezTo>
                  <a:pt x="4899392" y="702456"/>
                  <a:pt x="4892873" y="704800"/>
                  <a:pt x="4885889" y="705737"/>
                </a:cubicBezTo>
                <a:cubicBezTo>
                  <a:pt x="4877973" y="707143"/>
                  <a:pt x="4869592" y="708081"/>
                  <a:pt x="4861211" y="708081"/>
                </a:cubicBezTo>
                <a:cubicBezTo>
                  <a:pt x="4850036" y="708549"/>
                  <a:pt x="4838860" y="705737"/>
                  <a:pt x="4829548" y="699644"/>
                </a:cubicBezTo>
                <a:cubicBezTo>
                  <a:pt x="4821632" y="694488"/>
                  <a:pt x="4816976" y="686520"/>
                  <a:pt x="4816045" y="677145"/>
                </a:cubicBezTo>
                <a:lnTo>
                  <a:pt x="4920345" y="677145"/>
                </a:lnTo>
                <a:cubicBezTo>
                  <a:pt x="4920345" y="674802"/>
                  <a:pt x="4920345" y="671989"/>
                  <a:pt x="4920811" y="668708"/>
                </a:cubicBezTo>
                <a:cubicBezTo>
                  <a:pt x="4921276" y="665427"/>
                  <a:pt x="4921276" y="662615"/>
                  <a:pt x="4921276" y="659803"/>
                </a:cubicBezTo>
                <a:cubicBezTo>
                  <a:pt x="4921276" y="632617"/>
                  <a:pt x="4914758" y="611525"/>
                  <a:pt x="4901255" y="597463"/>
                </a:cubicBezTo>
                <a:cubicBezTo>
                  <a:pt x="4887751" y="583402"/>
                  <a:pt x="4869592" y="576371"/>
                  <a:pt x="4846776" y="576371"/>
                </a:cubicBezTo>
                <a:close/>
                <a:moveTo>
                  <a:pt x="3322314" y="532313"/>
                </a:moveTo>
                <a:lnTo>
                  <a:pt x="3276217" y="539812"/>
                </a:lnTo>
                <a:lnTo>
                  <a:pt x="3277148" y="677147"/>
                </a:lnTo>
                <a:cubicBezTo>
                  <a:pt x="3277148" y="686990"/>
                  <a:pt x="3278079" y="696833"/>
                  <a:pt x="3279942" y="706207"/>
                </a:cubicBezTo>
                <a:cubicBezTo>
                  <a:pt x="3281339" y="714175"/>
                  <a:pt x="3285064" y="721675"/>
                  <a:pt x="3290186" y="728237"/>
                </a:cubicBezTo>
                <a:cubicBezTo>
                  <a:pt x="3295308" y="734330"/>
                  <a:pt x="3302292" y="739486"/>
                  <a:pt x="3309742" y="742298"/>
                </a:cubicBezTo>
                <a:cubicBezTo>
                  <a:pt x="3319986" y="746048"/>
                  <a:pt x="3330230" y="747923"/>
                  <a:pt x="3340939" y="747454"/>
                </a:cubicBezTo>
                <a:cubicBezTo>
                  <a:pt x="3349320" y="747454"/>
                  <a:pt x="3357702" y="746517"/>
                  <a:pt x="3365617" y="744642"/>
                </a:cubicBezTo>
                <a:cubicBezTo>
                  <a:pt x="3372136" y="742767"/>
                  <a:pt x="3378189" y="740892"/>
                  <a:pt x="3384242" y="738549"/>
                </a:cubicBezTo>
                <a:lnTo>
                  <a:pt x="3377724" y="702457"/>
                </a:lnTo>
                <a:cubicBezTo>
                  <a:pt x="3373067" y="704332"/>
                  <a:pt x="3367945" y="705738"/>
                  <a:pt x="3363289" y="706676"/>
                </a:cubicBezTo>
                <a:cubicBezTo>
                  <a:pt x="3358167" y="707613"/>
                  <a:pt x="3353045" y="708082"/>
                  <a:pt x="3347924" y="708082"/>
                </a:cubicBezTo>
                <a:cubicBezTo>
                  <a:pt x="3337680" y="708082"/>
                  <a:pt x="3330695" y="705270"/>
                  <a:pt x="3327436" y="699645"/>
                </a:cubicBezTo>
                <a:cubicBezTo>
                  <a:pt x="3323711" y="692614"/>
                  <a:pt x="3321848" y="684177"/>
                  <a:pt x="3322314" y="676209"/>
                </a:cubicBezTo>
                <a:lnTo>
                  <a:pt x="3322314" y="619026"/>
                </a:lnTo>
                <a:lnTo>
                  <a:pt x="3377258" y="619026"/>
                </a:lnTo>
                <a:lnTo>
                  <a:pt x="3377258" y="580591"/>
                </a:lnTo>
                <a:lnTo>
                  <a:pt x="3322314" y="580591"/>
                </a:lnTo>
                <a:close/>
                <a:moveTo>
                  <a:pt x="4417468" y="528562"/>
                </a:moveTo>
                <a:lnTo>
                  <a:pt x="4417468" y="743703"/>
                </a:lnTo>
                <a:lnTo>
                  <a:pt x="4559950" y="743703"/>
                </a:lnTo>
                <a:lnTo>
                  <a:pt x="4559950" y="701987"/>
                </a:lnTo>
                <a:lnTo>
                  <a:pt x="4465428" y="701987"/>
                </a:lnTo>
                <a:lnTo>
                  <a:pt x="4465428" y="528562"/>
                </a:lnTo>
                <a:close/>
                <a:moveTo>
                  <a:pt x="3181229" y="524345"/>
                </a:moveTo>
                <a:cubicBezTo>
                  <a:pt x="3170054" y="524345"/>
                  <a:pt x="3159344" y="525751"/>
                  <a:pt x="3148635" y="529032"/>
                </a:cubicBezTo>
                <a:cubicBezTo>
                  <a:pt x="3139788" y="531376"/>
                  <a:pt x="3131407" y="536063"/>
                  <a:pt x="3123957" y="541688"/>
                </a:cubicBezTo>
                <a:cubicBezTo>
                  <a:pt x="3116972" y="546843"/>
                  <a:pt x="3111851" y="553874"/>
                  <a:pt x="3108126" y="561842"/>
                </a:cubicBezTo>
                <a:cubicBezTo>
                  <a:pt x="3103935" y="570279"/>
                  <a:pt x="3102538" y="579185"/>
                  <a:pt x="3102538" y="588559"/>
                </a:cubicBezTo>
                <a:cubicBezTo>
                  <a:pt x="3102072" y="597465"/>
                  <a:pt x="3103935" y="605902"/>
                  <a:pt x="3107660" y="613870"/>
                </a:cubicBezTo>
                <a:cubicBezTo>
                  <a:pt x="3110919" y="620432"/>
                  <a:pt x="3115576" y="626525"/>
                  <a:pt x="3121163" y="631213"/>
                </a:cubicBezTo>
                <a:cubicBezTo>
                  <a:pt x="3126751" y="636368"/>
                  <a:pt x="3132804" y="640118"/>
                  <a:pt x="3139788" y="643399"/>
                </a:cubicBezTo>
                <a:cubicBezTo>
                  <a:pt x="3146773" y="646680"/>
                  <a:pt x="3153757" y="649493"/>
                  <a:pt x="3160741" y="651836"/>
                </a:cubicBezTo>
                <a:cubicBezTo>
                  <a:pt x="3172848" y="655117"/>
                  <a:pt x="3184023" y="660273"/>
                  <a:pt x="3194732" y="666835"/>
                </a:cubicBezTo>
                <a:cubicBezTo>
                  <a:pt x="3200785" y="670585"/>
                  <a:pt x="3204510" y="677147"/>
                  <a:pt x="3204510" y="684178"/>
                </a:cubicBezTo>
                <a:cubicBezTo>
                  <a:pt x="3204510" y="686990"/>
                  <a:pt x="3204045" y="690271"/>
                  <a:pt x="3203113" y="693083"/>
                </a:cubicBezTo>
                <a:cubicBezTo>
                  <a:pt x="3201717" y="695896"/>
                  <a:pt x="3199854" y="698239"/>
                  <a:pt x="3197526" y="700114"/>
                </a:cubicBezTo>
                <a:cubicBezTo>
                  <a:pt x="3194267" y="702458"/>
                  <a:pt x="3190541" y="703864"/>
                  <a:pt x="3186816" y="704801"/>
                </a:cubicBezTo>
                <a:cubicBezTo>
                  <a:pt x="3181229" y="706207"/>
                  <a:pt x="3175641" y="706676"/>
                  <a:pt x="3170054" y="706676"/>
                </a:cubicBezTo>
                <a:cubicBezTo>
                  <a:pt x="3158413" y="707145"/>
                  <a:pt x="3146773" y="705739"/>
                  <a:pt x="3136063" y="702926"/>
                </a:cubicBezTo>
                <a:cubicBezTo>
                  <a:pt x="3127682" y="700583"/>
                  <a:pt x="3119766" y="697302"/>
                  <a:pt x="3112316" y="693552"/>
                </a:cubicBezTo>
                <a:lnTo>
                  <a:pt x="3098813" y="731987"/>
                </a:lnTo>
                <a:cubicBezTo>
                  <a:pt x="3102072" y="733862"/>
                  <a:pt x="3105797" y="735737"/>
                  <a:pt x="3109522" y="737143"/>
                </a:cubicBezTo>
                <a:cubicBezTo>
                  <a:pt x="3114179" y="739018"/>
                  <a:pt x="3119301" y="740892"/>
                  <a:pt x="3124422" y="742299"/>
                </a:cubicBezTo>
                <a:cubicBezTo>
                  <a:pt x="3130941" y="744173"/>
                  <a:pt x="3137460" y="745580"/>
                  <a:pt x="3144444" y="746517"/>
                </a:cubicBezTo>
                <a:cubicBezTo>
                  <a:pt x="3152826" y="747923"/>
                  <a:pt x="3161673" y="748392"/>
                  <a:pt x="3170054" y="748392"/>
                </a:cubicBezTo>
                <a:cubicBezTo>
                  <a:pt x="3198457" y="748392"/>
                  <a:pt x="3219410" y="742767"/>
                  <a:pt x="3233379" y="731518"/>
                </a:cubicBezTo>
                <a:cubicBezTo>
                  <a:pt x="3247348" y="720269"/>
                  <a:pt x="3254332" y="704801"/>
                  <a:pt x="3254332" y="684646"/>
                </a:cubicBezTo>
                <a:cubicBezTo>
                  <a:pt x="3254332" y="675741"/>
                  <a:pt x="3252935" y="666835"/>
                  <a:pt x="3250142" y="658398"/>
                </a:cubicBezTo>
                <a:cubicBezTo>
                  <a:pt x="3247348" y="651367"/>
                  <a:pt x="3243623" y="644805"/>
                  <a:pt x="3238035" y="639649"/>
                </a:cubicBezTo>
                <a:cubicBezTo>
                  <a:pt x="3231982" y="634025"/>
                  <a:pt x="3224998" y="629338"/>
                  <a:pt x="3217548" y="625588"/>
                </a:cubicBezTo>
                <a:cubicBezTo>
                  <a:pt x="3208235" y="620901"/>
                  <a:pt x="3198457" y="617151"/>
                  <a:pt x="3188679" y="613401"/>
                </a:cubicBezTo>
                <a:cubicBezTo>
                  <a:pt x="3183557" y="611526"/>
                  <a:pt x="3178901" y="609652"/>
                  <a:pt x="3174245" y="607777"/>
                </a:cubicBezTo>
                <a:cubicBezTo>
                  <a:pt x="3170054" y="605902"/>
                  <a:pt x="3166329" y="604027"/>
                  <a:pt x="3162604" y="601683"/>
                </a:cubicBezTo>
                <a:cubicBezTo>
                  <a:pt x="3159344" y="600277"/>
                  <a:pt x="3157016" y="597465"/>
                  <a:pt x="3154688" y="594653"/>
                </a:cubicBezTo>
                <a:cubicBezTo>
                  <a:pt x="3152826" y="591840"/>
                  <a:pt x="3151894" y="588559"/>
                  <a:pt x="3151894" y="584810"/>
                </a:cubicBezTo>
                <a:cubicBezTo>
                  <a:pt x="3151429" y="579185"/>
                  <a:pt x="3154223" y="573560"/>
                  <a:pt x="3159344" y="570279"/>
                </a:cubicBezTo>
                <a:cubicBezTo>
                  <a:pt x="3164466" y="566998"/>
                  <a:pt x="3172382" y="565592"/>
                  <a:pt x="3184023" y="565592"/>
                </a:cubicBezTo>
                <a:cubicBezTo>
                  <a:pt x="3193335" y="565592"/>
                  <a:pt x="3202182" y="566998"/>
                  <a:pt x="3210563" y="569342"/>
                </a:cubicBezTo>
                <a:cubicBezTo>
                  <a:pt x="3217548" y="571685"/>
                  <a:pt x="3224067" y="574498"/>
                  <a:pt x="3230585" y="577779"/>
                </a:cubicBezTo>
                <a:lnTo>
                  <a:pt x="3244554" y="539813"/>
                </a:lnTo>
                <a:cubicBezTo>
                  <a:pt x="3236173" y="535125"/>
                  <a:pt x="3227326" y="531844"/>
                  <a:pt x="3218479" y="529032"/>
                </a:cubicBezTo>
                <a:cubicBezTo>
                  <a:pt x="3206373" y="525751"/>
                  <a:pt x="3193801" y="524345"/>
                  <a:pt x="3181229" y="524345"/>
                </a:cubicBezTo>
                <a:close/>
                <a:moveTo>
                  <a:pt x="4604883" y="505712"/>
                </a:moveTo>
                <a:cubicBezTo>
                  <a:pt x="4598014" y="505712"/>
                  <a:pt x="4591146" y="508173"/>
                  <a:pt x="4585559" y="513094"/>
                </a:cubicBezTo>
                <a:cubicBezTo>
                  <a:pt x="4579972" y="518250"/>
                  <a:pt x="4576712" y="525750"/>
                  <a:pt x="4577178" y="533249"/>
                </a:cubicBezTo>
                <a:cubicBezTo>
                  <a:pt x="4577178" y="540749"/>
                  <a:pt x="4579972" y="548248"/>
                  <a:pt x="4585559" y="553404"/>
                </a:cubicBezTo>
                <a:cubicBezTo>
                  <a:pt x="4596734" y="563247"/>
                  <a:pt x="4613031" y="563247"/>
                  <a:pt x="4624206" y="553404"/>
                </a:cubicBezTo>
                <a:cubicBezTo>
                  <a:pt x="4629794" y="548248"/>
                  <a:pt x="4633053" y="540749"/>
                  <a:pt x="4632588" y="533249"/>
                </a:cubicBezTo>
                <a:cubicBezTo>
                  <a:pt x="4633053" y="525750"/>
                  <a:pt x="4629794" y="518719"/>
                  <a:pt x="4624206" y="513094"/>
                </a:cubicBezTo>
                <a:cubicBezTo>
                  <a:pt x="4618618" y="508173"/>
                  <a:pt x="4611750" y="505712"/>
                  <a:pt x="4604883" y="505712"/>
                </a:cubicBezTo>
                <a:close/>
                <a:moveTo>
                  <a:pt x="4337381" y="502784"/>
                </a:moveTo>
                <a:lnTo>
                  <a:pt x="4291284" y="510282"/>
                </a:lnTo>
                <a:lnTo>
                  <a:pt x="4291284" y="583872"/>
                </a:lnTo>
                <a:cubicBezTo>
                  <a:pt x="4286162" y="581997"/>
                  <a:pt x="4281040" y="580122"/>
                  <a:pt x="4275918" y="578716"/>
                </a:cubicBezTo>
                <a:cubicBezTo>
                  <a:pt x="4270330" y="577309"/>
                  <a:pt x="4264277" y="576841"/>
                  <a:pt x="4258690" y="576841"/>
                </a:cubicBezTo>
                <a:cubicBezTo>
                  <a:pt x="4247980" y="576841"/>
                  <a:pt x="4237737" y="578716"/>
                  <a:pt x="4227958" y="582935"/>
                </a:cubicBezTo>
                <a:cubicBezTo>
                  <a:pt x="4219112" y="586683"/>
                  <a:pt x="4211196" y="592309"/>
                  <a:pt x="4205143" y="599809"/>
                </a:cubicBezTo>
                <a:cubicBezTo>
                  <a:pt x="4198624" y="607777"/>
                  <a:pt x="4193968" y="617151"/>
                  <a:pt x="4191174" y="626994"/>
                </a:cubicBezTo>
                <a:cubicBezTo>
                  <a:pt x="4187449" y="638712"/>
                  <a:pt x="4186052" y="650899"/>
                  <a:pt x="4186052" y="663085"/>
                </a:cubicBezTo>
                <a:cubicBezTo>
                  <a:pt x="4185586" y="674802"/>
                  <a:pt x="4187915" y="686990"/>
                  <a:pt x="4191640" y="698239"/>
                </a:cubicBezTo>
                <a:cubicBezTo>
                  <a:pt x="4195365" y="708081"/>
                  <a:pt x="4200952" y="717456"/>
                  <a:pt x="4208402" y="724956"/>
                </a:cubicBezTo>
                <a:cubicBezTo>
                  <a:pt x="4215852" y="732455"/>
                  <a:pt x="4225165" y="738080"/>
                  <a:pt x="4234943" y="741829"/>
                </a:cubicBezTo>
                <a:cubicBezTo>
                  <a:pt x="4246118" y="746047"/>
                  <a:pt x="4258224" y="747922"/>
                  <a:pt x="4270330" y="747922"/>
                </a:cubicBezTo>
                <a:cubicBezTo>
                  <a:pt x="4275918" y="747922"/>
                  <a:pt x="4281971" y="747455"/>
                  <a:pt x="4288024" y="746985"/>
                </a:cubicBezTo>
                <a:cubicBezTo>
                  <a:pt x="4294077" y="746517"/>
                  <a:pt x="4300131" y="746047"/>
                  <a:pt x="4305718" y="745110"/>
                </a:cubicBezTo>
                <a:cubicBezTo>
                  <a:pt x="4311306" y="744173"/>
                  <a:pt x="4317359" y="743704"/>
                  <a:pt x="4322481" y="742299"/>
                </a:cubicBezTo>
                <a:cubicBezTo>
                  <a:pt x="4327603" y="740891"/>
                  <a:pt x="4332259" y="739954"/>
                  <a:pt x="4336449" y="738548"/>
                </a:cubicBezTo>
                <a:close/>
                <a:moveTo>
                  <a:pt x="3881997" y="502784"/>
                </a:moveTo>
                <a:lnTo>
                  <a:pt x="3835900" y="510283"/>
                </a:lnTo>
                <a:lnTo>
                  <a:pt x="3835900" y="583872"/>
                </a:lnTo>
                <a:cubicBezTo>
                  <a:pt x="3830778" y="581997"/>
                  <a:pt x="3825656" y="580122"/>
                  <a:pt x="3820534" y="578716"/>
                </a:cubicBezTo>
                <a:cubicBezTo>
                  <a:pt x="3814947" y="577310"/>
                  <a:pt x="3808894" y="576841"/>
                  <a:pt x="3803306" y="576841"/>
                </a:cubicBezTo>
                <a:cubicBezTo>
                  <a:pt x="3792597" y="576841"/>
                  <a:pt x="3782353" y="578716"/>
                  <a:pt x="3772575" y="582935"/>
                </a:cubicBezTo>
                <a:cubicBezTo>
                  <a:pt x="3763728" y="586684"/>
                  <a:pt x="3755812" y="592309"/>
                  <a:pt x="3749759" y="599809"/>
                </a:cubicBezTo>
                <a:cubicBezTo>
                  <a:pt x="3743240" y="607777"/>
                  <a:pt x="3738118" y="617151"/>
                  <a:pt x="3735325" y="626994"/>
                </a:cubicBezTo>
                <a:cubicBezTo>
                  <a:pt x="3731600" y="638712"/>
                  <a:pt x="3730203" y="650899"/>
                  <a:pt x="3730203" y="663085"/>
                </a:cubicBezTo>
                <a:cubicBezTo>
                  <a:pt x="3729737" y="674803"/>
                  <a:pt x="3731600" y="686990"/>
                  <a:pt x="3735790" y="698239"/>
                </a:cubicBezTo>
                <a:cubicBezTo>
                  <a:pt x="3742775" y="718394"/>
                  <a:pt x="3758606" y="734799"/>
                  <a:pt x="3778628" y="741830"/>
                </a:cubicBezTo>
                <a:cubicBezTo>
                  <a:pt x="3790269" y="746048"/>
                  <a:pt x="3802375" y="747923"/>
                  <a:pt x="3814481" y="747923"/>
                </a:cubicBezTo>
                <a:cubicBezTo>
                  <a:pt x="3819603" y="747923"/>
                  <a:pt x="3825656" y="747455"/>
                  <a:pt x="3831709" y="746986"/>
                </a:cubicBezTo>
                <a:cubicBezTo>
                  <a:pt x="3837763" y="746517"/>
                  <a:pt x="3843816" y="746048"/>
                  <a:pt x="3849403" y="745111"/>
                </a:cubicBezTo>
                <a:cubicBezTo>
                  <a:pt x="3854991" y="744173"/>
                  <a:pt x="3860578" y="743705"/>
                  <a:pt x="3866166" y="742299"/>
                </a:cubicBezTo>
                <a:cubicBezTo>
                  <a:pt x="3871753" y="740892"/>
                  <a:pt x="3876410" y="739955"/>
                  <a:pt x="3880600" y="738549"/>
                </a:cubicBezTo>
                <a:lnTo>
                  <a:pt x="3881997" y="738549"/>
                </a:lnTo>
                <a:close/>
                <a:moveTo>
                  <a:pt x="4727576" y="502783"/>
                </a:moveTo>
                <a:cubicBezTo>
                  <a:pt x="4704294" y="502783"/>
                  <a:pt x="4686601" y="508876"/>
                  <a:pt x="4674960" y="521532"/>
                </a:cubicBezTo>
                <a:cubicBezTo>
                  <a:pt x="4663319" y="533718"/>
                  <a:pt x="4657266" y="550592"/>
                  <a:pt x="4657266" y="571684"/>
                </a:cubicBezTo>
                <a:lnTo>
                  <a:pt x="4657266" y="743704"/>
                </a:lnTo>
                <a:lnTo>
                  <a:pt x="4703363" y="743704"/>
                </a:lnTo>
                <a:lnTo>
                  <a:pt x="4703363" y="619025"/>
                </a:lnTo>
                <a:lnTo>
                  <a:pt x="4760170" y="619025"/>
                </a:lnTo>
                <a:lnTo>
                  <a:pt x="4760170" y="580590"/>
                </a:lnTo>
                <a:lnTo>
                  <a:pt x="4703363" y="580590"/>
                </a:lnTo>
                <a:lnTo>
                  <a:pt x="4703363" y="572622"/>
                </a:lnTo>
                <a:cubicBezTo>
                  <a:pt x="4703363" y="568403"/>
                  <a:pt x="4703829" y="564185"/>
                  <a:pt x="4704760" y="560435"/>
                </a:cubicBezTo>
                <a:cubicBezTo>
                  <a:pt x="4705691" y="556686"/>
                  <a:pt x="4707088" y="553404"/>
                  <a:pt x="4709416" y="550592"/>
                </a:cubicBezTo>
                <a:cubicBezTo>
                  <a:pt x="4711744" y="547780"/>
                  <a:pt x="4715004" y="545905"/>
                  <a:pt x="4718263" y="544499"/>
                </a:cubicBezTo>
                <a:cubicBezTo>
                  <a:pt x="4722919" y="542624"/>
                  <a:pt x="4727576" y="542155"/>
                  <a:pt x="4732232" y="542155"/>
                </a:cubicBezTo>
                <a:cubicBezTo>
                  <a:pt x="4736888" y="542155"/>
                  <a:pt x="4741544" y="542624"/>
                  <a:pt x="4745735" y="543561"/>
                </a:cubicBezTo>
                <a:cubicBezTo>
                  <a:pt x="4750391" y="544499"/>
                  <a:pt x="4755048" y="545905"/>
                  <a:pt x="4759238" y="547780"/>
                </a:cubicBezTo>
                <a:lnTo>
                  <a:pt x="4768085" y="510751"/>
                </a:lnTo>
                <a:cubicBezTo>
                  <a:pt x="4762498" y="508408"/>
                  <a:pt x="4756910" y="507001"/>
                  <a:pt x="4751323" y="505595"/>
                </a:cubicBezTo>
                <a:cubicBezTo>
                  <a:pt x="4743407" y="503720"/>
                  <a:pt x="4735491" y="502783"/>
                  <a:pt x="4727576" y="502783"/>
                </a:cubicBezTo>
                <a:close/>
                <a:moveTo>
                  <a:pt x="5078192" y="337327"/>
                </a:moveTo>
                <a:lnTo>
                  <a:pt x="4913826" y="464349"/>
                </a:lnTo>
                <a:lnTo>
                  <a:pt x="4963648" y="562780"/>
                </a:lnTo>
                <a:close/>
                <a:moveTo>
                  <a:pt x="0" y="0"/>
                </a:moveTo>
                <a:lnTo>
                  <a:pt x="5272720" y="0"/>
                </a:lnTo>
                <a:lnTo>
                  <a:pt x="5272720" y="6857994"/>
                </a:lnTo>
                <a:lnTo>
                  <a:pt x="3440425" y="6857994"/>
                </a:lnTo>
                <a:lnTo>
                  <a:pt x="3440424" y="6857993"/>
                </a:lnTo>
                <a:lnTo>
                  <a:pt x="3442736" y="6857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08000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hier einfügen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B3F0FD41-A92D-6CDA-B5AF-8F091F96CB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1" name="Title Placeholder 1">
            <a:extLst>
              <a:ext uri="{FF2B5EF4-FFF2-40B4-BE49-F238E27FC236}">
                <a16:creationId xmlns:a16="http://schemas.microsoft.com/office/drawing/2014/main" id="{6E33F672-669B-64E6-3279-9F0E5BAD6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378" y="1728000"/>
            <a:ext cx="4213622" cy="16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bg2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Trennfolie, 36 Pt, </a:t>
            </a:r>
            <a:r>
              <a:rPr lang="de-DE" noProof="0" dirty="0" err="1"/>
              <a:t>bold</a:t>
            </a:r>
            <a:r>
              <a:rPr lang="de-DE" noProof="0" dirty="0"/>
              <a:t>, 2-zeilig</a:t>
            </a:r>
          </a:p>
        </p:txBody>
      </p:sp>
      <p:sp>
        <p:nvSpPr>
          <p:cNvPr id="142" name="Text Placeholder 11">
            <a:extLst>
              <a:ext uri="{FF2B5EF4-FFF2-40B4-BE49-F238E27FC236}">
                <a16:creationId xmlns:a16="http://schemas.microsoft.com/office/drawing/2014/main" id="{BDDEE8B8-F99F-3743-8443-D598780ECB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3384000"/>
            <a:ext cx="4212143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chemeClr val="bg2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 err="1"/>
              <a:t>Sublines</a:t>
            </a:r>
            <a:r>
              <a:rPr lang="de-DE" noProof="0" dirty="0"/>
              <a:t>, 16 Punkt in </a:t>
            </a:r>
            <a:r>
              <a:rPr lang="de-DE" noProof="0" dirty="0" err="1"/>
              <a:t>regular</a:t>
            </a:r>
            <a:r>
              <a:rPr lang="de-DE" noProof="0" dirty="0"/>
              <a:t>,</a:t>
            </a:r>
            <a:br>
              <a:rPr lang="de-DE" noProof="0" dirty="0"/>
            </a:br>
            <a:r>
              <a:rPr lang="de-DE" noProof="0" dirty="0"/>
              <a:t>mehrzeilig</a:t>
            </a:r>
          </a:p>
        </p:txBody>
      </p:sp>
    </p:spTree>
    <p:extLst>
      <p:ext uri="{BB962C8B-B14F-4D97-AF65-F5344CB8AC3E}">
        <p14:creationId xmlns:p14="http://schemas.microsoft.com/office/powerpoint/2010/main" val="72144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Placeholder 1">
            <a:extLst>
              <a:ext uri="{FF2B5EF4-FFF2-40B4-BE49-F238E27FC236}">
                <a16:creationId xmlns:a16="http://schemas.microsoft.com/office/drawing/2014/main" id="{0A0269E5-038B-CDFE-89A5-DEB873FC4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378" y="1728000"/>
            <a:ext cx="4213622" cy="16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de-DE" noProof="0" dirty="0"/>
              <a:t>Trennfolie, 36 Pt, </a:t>
            </a:r>
            <a:r>
              <a:rPr lang="de-DE" noProof="0" dirty="0" err="1"/>
              <a:t>bold</a:t>
            </a:r>
            <a:r>
              <a:rPr lang="de-DE" noProof="0" dirty="0"/>
              <a:t>, 2-zeilig</a:t>
            </a:r>
          </a:p>
        </p:txBody>
      </p:sp>
      <p:sp>
        <p:nvSpPr>
          <p:cNvPr id="81" name="Text Placeholder 11">
            <a:extLst>
              <a:ext uri="{FF2B5EF4-FFF2-40B4-BE49-F238E27FC236}">
                <a16:creationId xmlns:a16="http://schemas.microsoft.com/office/drawing/2014/main" id="{B765130A-C257-A625-1531-2FE659EFD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3384000"/>
            <a:ext cx="4212143" cy="5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chemeClr val="tx2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342851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685704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3pPr>
            <a:lvl4pPr marL="1028556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1371408" indent="0"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noProof="0" dirty="0" err="1"/>
              <a:t>Sublines</a:t>
            </a:r>
            <a:r>
              <a:rPr lang="de-DE" noProof="0" dirty="0"/>
              <a:t>, 16 Punkt in </a:t>
            </a:r>
            <a:r>
              <a:rPr lang="de-DE" noProof="0" dirty="0" err="1"/>
              <a:t>regular</a:t>
            </a:r>
            <a:r>
              <a:rPr lang="de-DE" noProof="0" dirty="0"/>
              <a:t>,</a:t>
            </a:r>
            <a:br>
              <a:rPr lang="de-DE" noProof="0" dirty="0"/>
            </a:br>
            <a:r>
              <a:rPr lang="de-DE" noProof="0" dirty="0"/>
              <a:t>mehrzeilig</a:t>
            </a: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9363D8D0-56F9-C7E0-B8BA-71738D2C7671}"/>
              </a:ext>
            </a:extLst>
          </p:cNvPr>
          <p:cNvSpPr/>
          <p:nvPr userDrawn="1"/>
        </p:nvSpPr>
        <p:spPr>
          <a:xfrm>
            <a:off x="8785106" y="337327"/>
            <a:ext cx="164366" cy="225453"/>
          </a:xfrm>
          <a:custGeom>
            <a:avLst/>
            <a:gdLst>
              <a:gd name="connsiteX0" fmla="*/ 0 w 164366"/>
              <a:gd name="connsiteY0" fmla="*/ 127022 h 225453"/>
              <a:gd name="connsiteX1" fmla="*/ 49822 w 164366"/>
              <a:gd name="connsiteY1" fmla="*/ 225453 h 225453"/>
              <a:gd name="connsiteX2" fmla="*/ 164366 w 164366"/>
              <a:gd name="connsiteY2" fmla="*/ 0 h 2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66" h="225453">
                <a:moveTo>
                  <a:pt x="0" y="127022"/>
                </a:moveTo>
                <a:lnTo>
                  <a:pt x="49822" y="225453"/>
                </a:lnTo>
                <a:lnTo>
                  <a:pt x="164366" y="0"/>
                </a:ln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6E682B88-BD89-B6F4-EF3D-EE7D5E1853F0}"/>
              </a:ext>
            </a:extLst>
          </p:cNvPr>
          <p:cNvSpPr/>
          <p:nvPr userDrawn="1"/>
        </p:nvSpPr>
        <p:spPr>
          <a:xfrm>
            <a:off x="6970093" y="524345"/>
            <a:ext cx="155519" cy="224046"/>
          </a:xfrm>
          <a:custGeom>
            <a:avLst/>
            <a:gdLst>
              <a:gd name="connsiteX0" fmla="*/ 71241 w 155519"/>
              <a:gd name="connsiteY0" fmla="*/ 182331 h 224046"/>
              <a:gd name="connsiteX1" fmla="*/ 88003 w 155519"/>
              <a:gd name="connsiteY1" fmla="*/ 180456 h 224046"/>
              <a:gd name="connsiteX2" fmla="*/ 98713 w 155519"/>
              <a:gd name="connsiteY2" fmla="*/ 175769 h 224046"/>
              <a:gd name="connsiteX3" fmla="*/ 104300 w 155519"/>
              <a:gd name="connsiteY3" fmla="*/ 168738 h 224046"/>
              <a:gd name="connsiteX4" fmla="*/ 105697 w 155519"/>
              <a:gd name="connsiteY4" fmla="*/ 159833 h 224046"/>
              <a:gd name="connsiteX5" fmla="*/ 95919 w 155519"/>
              <a:gd name="connsiteY5" fmla="*/ 142490 h 224046"/>
              <a:gd name="connsiteX6" fmla="*/ 61928 w 155519"/>
              <a:gd name="connsiteY6" fmla="*/ 127491 h 224046"/>
              <a:gd name="connsiteX7" fmla="*/ 40975 w 155519"/>
              <a:gd name="connsiteY7" fmla="*/ 119054 h 224046"/>
              <a:gd name="connsiteX8" fmla="*/ 22350 w 155519"/>
              <a:gd name="connsiteY8" fmla="*/ 106868 h 224046"/>
              <a:gd name="connsiteX9" fmla="*/ 8847 w 155519"/>
              <a:gd name="connsiteY9" fmla="*/ 89525 h 224046"/>
              <a:gd name="connsiteX10" fmla="*/ 3725 w 155519"/>
              <a:gd name="connsiteY10" fmla="*/ 64214 h 224046"/>
              <a:gd name="connsiteX11" fmla="*/ 9313 w 155519"/>
              <a:gd name="connsiteY11" fmla="*/ 37497 h 224046"/>
              <a:gd name="connsiteX12" fmla="*/ 25144 w 155519"/>
              <a:gd name="connsiteY12" fmla="*/ 17343 h 224046"/>
              <a:gd name="connsiteX13" fmla="*/ 49822 w 155519"/>
              <a:gd name="connsiteY13" fmla="*/ 4687 h 224046"/>
              <a:gd name="connsiteX14" fmla="*/ 82416 w 155519"/>
              <a:gd name="connsiteY14" fmla="*/ 0 h 224046"/>
              <a:gd name="connsiteX15" fmla="*/ 119666 w 155519"/>
              <a:gd name="connsiteY15" fmla="*/ 4687 h 224046"/>
              <a:gd name="connsiteX16" fmla="*/ 145741 w 155519"/>
              <a:gd name="connsiteY16" fmla="*/ 15468 h 224046"/>
              <a:gd name="connsiteX17" fmla="*/ 131772 w 155519"/>
              <a:gd name="connsiteY17" fmla="*/ 53434 h 224046"/>
              <a:gd name="connsiteX18" fmla="*/ 111750 w 155519"/>
              <a:gd name="connsiteY18" fmla="*/ 44997 h 224046"/>
              <a:gd name="connsiteX19" fmla="*/ 85210 w 155519"/>
              <a:gd name="connsiteY19" fmla="*/ 41247 h 224046"/>
              <a:gd name="connsiteX20" fmla="*/ 60531 w 155519"/>
              <a:gd name="connsiteY20" fmla="*/ 45934 h 224046"/>
              <a:gd name="connsiteX21" fmla="*/ 53081 w 155519"/>
              <a:gd name="connsiteY21" fmla="*/ 60465 h 224046"/>
              <a:gd name="connsiteX22" fmla="*/ 55875 w 155519"/>
              <a:gd name="connsiteY22" fmla="*/ 70308 h 224046"/>
              <a:gd name="connsiteX23" fmla="*/ 63791 w 155519"/>
              <a:gd name="connsiteY23" fmla="*/ 77338 h 224046"/>
              <a:gd name="connsiteX24" fmla="*/ 75432 w 155519"/>
              <a:gd name="connsiteY24" fmla="*/ 83432 h 224046"/>
              <a:gd name="connsiteX25" fmla="*/ 89866 w 155519"/>
              <a:gd name="connsiteY25" fmla="*/ 89056 h 224046"/>
              <a:gd name="connsiteX26" fmla="*/ 118735 w 155519"/>
              <a:gd name="connsiteY26" fmla="*/ 101243 h 224046"/>
              <a:gd name="connsiteX27" fmla="*/ 139222 w 155519"/>
              <a:gd name="connsiteY27" fmla="*/ 115304 h 224046"/>
              <a:gd name="connsiteX28" fmla="*/ 151329 w 155519"/>
              <a:gd name="connsiteY28" fmla="*/ 134053 h 224046"/>
              <a:gd name="connsiteX29" fmla="*/ 155519 w 155519"/>
              <a:gd name="connsiteY29" fmla="*/ 160301 h 224046"/>
              <a:gd name="connsiteX30" fmla="*/ 134566 w 155519"/>
              <a:gd name="connsiteY30" fmla="*/ 207173 h 224046"/>
              <a:gd name="connsiteX31" fmla="*/ 71241 w 155519"/>
              <a:gd name="connsiteY31" fmla="*/ 224047 h 224046"/>
              <a:gd name="connsiteX32" fmla="*/ 45631 w 155519"/>
              <a:gd name="connsiteY32" fmla="*/ 222172 h 224046"/>
              <a:gd name="connsiteX33" fmla="*/ 25609 w 155519"/>
              <a:gd name="connsiteY33" fmla="*/ 217954 h 224046"/>
              <a:gd name="connsiteX34" fmla="*/ 10709 w 155519"/>
              <a:gd name="connsiteY34" fmla="*/ 212798 h 224046"/>
              <a:gd name="connsiteX35" fmla="*/ 0 w 155519"/>
              <a:gd name="connsiteY35" fmla="*/ 207642 h 224046"/>
              <a:gd name="connsiteX36" fmla="*/ 13503 w 155519"/>
              <a:gd name="connsiteY36" fmla="*/ 169207 h 224046"/>
              <a:gd name="connsiteX37" fmla="*/ 37250 w 155519"/>
              <a:gd name="connsiteY37" fmla="*/ 178581 h 224046"/>
              <a:gd name="connsiteX38" fmla="*/ 71241 w 155519"/>
              <a:gd name="connsiteY38" fmla="*/ 182331 h 2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519" h="224046">
                <a:moveTo>
                  <a:pt x="71241" y="182331"/>
                </a:moveTo>
                <a:cubicBezTo>
                  <a:pt x="76828" y="182331"/>
                  <a:pt x="82416" y="181862"/>
                  <a:pt x="88003" y="180456"/>
                </a:cubicBezTo>
                <a:cubicBezTo>
                  <a:pt x="91728" y="179519"/>
                  <a:pt x="95454" y="178113"/>
                  <a:pt x="98713" y="175769"/>
                </a:cubicBezTo>
                <a:cubicBezTo>
                  <a:pt x="101041" y="173894"/>
                  <a:pt x="102904" y="171551"/>
                  <a:pt x="104300" y="168738"/>
                </a:cubicBezTo>
                <a:cubicBezTo>
                  <a:pt x="105232" y="165926"/>
                  <a:pt x="105697" y="162645"/>
                  <a:pt x="105697" y="159833"/>
                </a:cubicBezTo>
                <a:cubicBezTo>
                  <a:pt x="105697" y="152802"/>
                  <a:pt x="101972" y="146240"/>
                  <a:pt x="95919" y="142490"/>
                </a:cubicBezTo>
                <a:cubicBezTo>
                  <a:pt x="85210" y="135928"/>
                  <a:pt x="74035" y="130772"/>
                  <a:pt x="61928" y="127491"/>
                </a:cubicBezTo>
                <a:cubicBezTo>
                  <a:pt x="54944" y="125148"/>
                  <a:pt x="47960" y="122335"/>
                  <a:pt x="40975" y="119054"/>
                </a:cubicBezTo>
                <a:cubicBezTo>
                  <a:pt x="33991" y="115773"/>
                  <a:pt x="27938" y="112023"/>
                  <a:pt x="22350" y="106868"/>
                </a:cubicBezTo>
                <a:cubicBezTo>
                  <a:pt x="16763" y="102180"/>
                  <a:pt x="12106" y="96087"/>
                  <a:pt x="8847" y="89525"/>
                </a:cubicBezTo>
                <a:cubicBezTo>
                  <a:pt x="5122" y="81557"/>
                  <a:pt x="3259" y="73120"/>
                  <a:pt x="3725" y="64214"/>
                </a:cubicBezTo>
                <a:cubicBezTo>
                  <a:pt x="3725" y="54840"/>
                  <a:pt x="5122" y="45934"/>
                  <a:pt x="9313" y="37497"/>
                </a:cubicBezTo>
                <a:cubicBezTo>
                  <a:pt x="13038" y="29529"/>
                  <a:pt x="18159" y="22498"/>
                  <a:pt x="25144" y="17343"/>
                </a:cubicBezTo>
                <a:cubicBezTo>
                  <a:pt x="32594" y="11718"/>
                  <a:pt x="40975" y="7031"/>
                  <a:pt x="49822" y="4687"/>
                </a:cubicBezTo>
                <a:cubicBezTo>
                  <a:pt x="60531" y="1406"/>
                  <a:pt x="71241" y="0"/>
                  <a:pt x="82416" y="0"/>
                </a:cubicBezTo>
                <a:cubicBezTo>
                  <a:pt x="94988" y="0"/>
                  <a:pt x="107560" y="1406"/>
                  <a:pt x="119666" y="4687"/>
                </a:cubicBezTo>
                <a:cubicBezTo>
                  <a:pt x="128513" y="7499"/>
                  <a:pt x="137360" y="10780"/>
                  <a:pt x="145741" y="15468"/>
                </a:cubicBezTo>
                <a:lnTo>
                  <a:pt x="131772" y="53434"/>
                </a:lnTo>
                <a:cubicBezTo>
                  <a:pt x="125254" y="50153"/>
                  <a:pt x="118735" y="47340"/>
                  <a:pt x="111750" y="44997"/>
                </a:cubicBezTo>
                <a:cubicBezTo>
                  <a:pt x="103369" y="42653"/>
                  <a:pt x="94522" y="41247"/>
                  <a:pt x="85210" y="41247"/>
                </a:cubicBezTo>
                <a:cubicBezTo>
                  <a:pt x="73569" y="41247"/>
                  <a:pt x="65653" y="42653"/>
                  <a:pt x="60531" y="45934"/>
                </a:cubicBezTo>
                <a:cubicBezTo>
                  <a:pt x="55410" y="49215"/>
                  <a:pt x="52616" y="54840"/>
                  <a:pt x="53081" y="60465"/>
                </a:cubicBezTo>
                <a:cubicBezTo>
                  <a:pt x="53081" y="64214"/>
                  <a:pt x="54013" y="67495"/>
                  <a:pt x="55875" y="70308"/>
                </a:cubicBezTo>
                <a:cubicBezTo>
                  <a:pt x="58203" y="73120"/>
                  <a:pt x="60531" y="75932"/>
                  <a:pt x="63791" y="77338"/>
                </a:cubicBezTo>
                <a:cubicBezTo>
                  <a:pt x="67516" y="79682"/>
                  <a:pt x="71241" y="81557"/>
                  <a:pt x="75432" y="83432"/>
                </a:cubicBezTo>
                <a:cubicBezTo>
                  <a:pt x="80088" y="85307"/>
                  <a:pt x="84744" y="87181"/>
                  <a:pt x="89866" y="89056"/>
                </a:cubicBezTo>
                <a:cubicBezTo>
                  <a:pt x="99644" y="92806"/>
                  <a:pt x="109422" y="96556"/>
                  <a:pt x="118735" y="101243"/>
                </a:cubicBezTo>
                <a:cubicBezTo>
                  <a:pt x="126185" y="104993"/>
                  <a:pt x="133169" y="109680"/>
                  <a:pt x="139222" y="115304"/>
                </a:cubicBezTo>
                <a:cubicBezTo>
                  <a:pt x="144810" y="120460"/>
                  <a:pt x="148535" y="127022"/>
                  <a:pt x="151329" y="134053"/>
                </a:cubicBezTo>
                <a:cubicBezTo>
                  <a:pt x="154122" y="142490"/>
                  <a:pt x="155519" y="151396"/>
                  <a:pt x="155519" y="160301"/>
                </a:cubicBezTo>
                <a:cubicBezTo>
                  <a:pt x="155519" y="180456"/>
                  <a:pt x="148535" y="195924"/>
                  <a:pt x="134566" y="207173"/>
                </a:cubicBezTo>
                <a:cubicBezTo>
                  <a:pt x="120597" y="218422"/>
                  <a:pt x="99644" y="224047"/>
                  <a:pt x="71241" y="224047"/>
                </a:cubicBezTo>
                <a:cubicBezTo>
                  <a:pt x="62860" y="224047"/>
                  <a:pt x="54013" y="223578"/>
                  <a:pt x="45631" y="222172"/>
                </a:cubicBezTo>
                <a:cubicBezTo>
                  <a:pt x="38647" y="221235"/>
                  <a:pt x="32128" y="219828"/>
                  <a:pt x="25609" y="217954"/>
                </a:cubicBezTo>
                <a:cubicBezTo>
                  <a:pt x="20488" y="216547"/>
                  <a:pt x="15366" y="214673"/>
                  <a:pt x="10709" y="212798"/>
                </a:cubicBezTo>
                <a:cubicBezTo>
                  <a:pt x="6984" y="211392"/>
                  <a:pt x="3259" y="209517"/>
                  <a:pt x="0" y="207642"/>
                </a:cubicBezTo>
                <a:lnTo>
                  <a:pt x="13503" y="169207"/>
                </a:lnTo>
                <a:cubicBezTo>
                  <a:pt x="20953" y="172957"/>
                  <a:pt x="28869" y="176238"/>
                  <a:pt x="37250" y="178581"/>
                </a:cubicBezTo>
                <a:cubicBezTo>
                  <a:pt x="47960" y="181394"/>
                  <a:pt x="59600" y="182800"/>
                  <a:pt x="71241" y="182331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217EF1E2-DF00-5948-A5AA-E79F2FD56B81}"/>
              </a:ext>
            </a:extLst>
          </p:cNvPr>
          <p:cNvSpPr/>
          <p:nvPr userDrawn="1"/>
        </p:nvSpPr>
        <p:spPr>
          <a:xfrm>
            <a:off x="7147497" y="532313"/>
            <a:ext cx="108025" cy="215212"/>
          </a:xfrm>
          <a:custGeom>
            <a:avLst/>
            <a:gdLst>
              <a:gd name="connsiteX0" fmla="*/ 0 w 108025"/>
              <a:gd name="connsiteY0" fmla="*/ 7499 h 215212"/>
              <a:gd name="connsiteX1" fmla="*/ 46097 w 108025"/>
              <a:gd name="connsiteY1" fmla="*/ 0 h 215212"/>
              <a:gd name="connsiteX2" fmla="*/ 46097 w 108025"/>
              <a:gd name="connsiteY2" fmla="*/ 48278 h 215212"/>
              <a:gd name="connsiteX3" fmla="*/ 101041 w 108025"/>
              <a:gd name="connsiteY3" fmla="*/ 48278 h 215212"/>
              <a:gd name="connsiteX4" fmla="*/ 101041 w 108025"/>
              <a:gd name="connsiteY4" fmla="*/ 86713 h 215212"/>
              <a:gd name="connsiteX5" fmla="*/ 46097 w 108025"/>
              <a:gd name="connsiteY5" fmla="*/ 86713 h 215212"/>
              <a:gd name="connsiteX6" fmla="*/ 46097 w 108025"/>
              <a:gd name="connsiteY6" fmla="*/ 143896 h 215212"/>
              <a:gd name="connsiteX7" fmla="*/ 51219 w 108025"/>
              <a:gd name="connsiteY7" fmla="*/ 167332 h 215212"/>
              <a:gd name="connsiteX8" fmla="*/ 71707 w 108025"/>
              <a:gd name="connsiteY8" fmla="*/ 175769 h 215212"/>
              <a:gd name="connsiteX9" fmla="*/ 87072 w 108025"/>
              <a:gd name="connsiteY9" fmla="*/ 174363 h 215212"/>
              <a:gd name="connsiteX10" fmla="*/ 101507 w 108025"/>
              <a:gd name="connsiteY10" fmla="*/ 170144 h 215212"/>
              <a:gd name="connsiteX11" fmla="*/ 108025 w 108025"/>
              <a:gd name="connsiteY11" fmla="*/ 206236 h 215212"/>
              <a:gd name="connsiteX12" fmla="*/ 89400 w 108025"/>
              <a:gd name="connsiteY12" fmla="*/ 212329 h 215212"/>
              <a:gd name="connsiteX13" fmla="*/ 64722 w 108025"/>
              <a:gd name="connsiteY13" fmla="*/ 215141 h 215212"/>
              <a:gd name="connsiteX14" fmla="*/ 33525 w 108025"/>
              <a:gd name="connsiteY14" fmla="*/ 209985 h 215212"/>
              <a:gd name="connsiteX15" fmla="*/ 13969 w 108025"/>
              <a:gd name="connsiteY15" fmla="*/ 195924 h 215212"/>
              <a:gd name="connsiteX16" fmla="*/ 3725 w 108025"/>
              <a:gd name="connsiteY16" fmla="*/ 173894 h 215212"/>
              <a:gd name="connsiteX17" fmla="*/ 931 w 108025"/>
              <a:gd name="connsiteY17" fmla="*/ 144834 h 215212"/>
              <a:gd name="connsiteX18" fmla="*/ 0 w 108025"/>
              <a:gd name="connsiteY18" fmla="*/ 7499 h 21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25" h="215212">
                <a:moveTo>
                  <a:pt x="0" y="7499"/>
                </a:moveTo>
                <a:lnTo>
                  <a:pt x="46097" y="0"/>
                </a:lnTo>
                <a:lnTo>
                  <a:pt x="46097" y="48278"/>
                </a:lnTo>
                <a:lnTo>
                  <a:pt x="101041" y="48278"/>
                </a:lnTo>
                <a:lnTo>
                  <a:pt x="101041" y="86713"/>
                </a:lnTo>
                <a:lnTo>
                  <a:pt x="46097" y="86713"/>
                </a:lnTo>
                <a:lnTo>
                  <a:pt x="46097" y="143896"/>
                </a:lnTo>
                <a:cubicBezTo>
                  <a:pt x="45631" y="151864"/>
                  <a:pt x="47494" y="160301"/>
                  <a:pt x="51219" y="167332"/>
                </a:cubicBezTo>
                <a:cubicBezTo>
                  <a:pt x="54478" y="172957"/>
                  <a:pt x="61463" y="175769"/>
                  <a:pt x="71707" y="175769"/>
                </a:cubicBezTo>
                <a:cubicBezTo>
                  <a:pt x="76828" y="175769"/>
                  <a:pt x="81950" y="175300"/>
                  <a:pt x="87072" y="174363"/>
                </a:cubicBezTo>
                <a:cubicBezTo>
                  <a:pt x="91728" y="173425"/>
                  <a:pt x="96850" y="172019"/>
                  <a:pt x="101507" y="170144"/>
                </a:cubicBezTo>
                <a:lnTo>
                  <a:pt x="108025" y="206236"/>
                </a:lnTo>
                <a:cubicBezTo>
                  <a:pt x="101972" y="208579"/>
                  <a:pt x="95919" y="210454"/>
                  <a:pt x="89400" y="212329"/>
                </a:cubicBezTo>
                <a:cubicBezTo>
                  <a:pt x="81485" y="214204"/>
                  <a:pt x="73103" y="215141"/>
                  <a:pt x="64722" y="215141"/>
                </a:cubicBezTo>
                <a:cubicBezTo>
                  <a:pt x="54013" y="215610"/>
                  <a:pt x="43769" y="213735"/>
                  <a:pt x="33525" y="209985"/>
                </a:cubicBezTo>
                <a:cubicBezTo>
                  <a:pt x="26075" y="207173"/>
                  <a:pt x="19091" y="202017"/>
                  <a:pt x="13969" y="195924"/>
                </a:cubicBezTo>
                <a:cubicBezTo>
                  <a:pt x="8847" y="189362"/>
                  <a:pt x="5122" y="181862"/>
                  <a:pt x="3725" y="173894"/>
                </a:cubicBezTo>
                <a:cubicBezTo>
                  <a:pt x="1862" y="164520"/>
                  <a:pt x="931" y="154677"/>
                  <a:pt x="931" y="144834"/>
                </a:cubicBezTo>
                <a:lnTo>
                  <a:pt x="0" y="7499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1F7A4975-4997-F3FA-3E6D-813C5E09D20D}"/>
              </a:ext>
            </a:extLst>
          </p:cNvPr>
          <p:cNvSpPr/>
          <p:nvPr userDrawn="1"/>
        </p:nvSpPr>
        <p:spPr>
          <a:xfrm>
            <a:off x="7266173" y="576301"/>
            <a:ext cx="139281" cy="170775"/>
          </a:xfrm>
          <a:custGeom>
            <a:avLst/>
            <a:gdLst>
              <a:gd name="connsiteX0" fmla="*/ 68506 w 139281"/>
              <a:gd name="connsiteY0" fmla="*/ 71 h 170775"/>
              <a:gd name="connsiteX1" fmla="*/ 102497 w 139281"/>
              <a:gd name="connsiteY1" fmla="*/ 4758 h 170775"/>
              <a:gd name="connsiteX2" fmla="*/ 124381 w 139281"/>
              <a:gd name="connsiteY2" fmla="*/ 17883 h 170775"/>
              <a:gd name="connsiteX3" fmla="*/ 136022 w 139281"/>
              <a:gd name="connsiteY3" fmla="*/ 38975 h 170775"/>
              <a:gd name="connsiteX4" fmla="*/ 139281 w 139281"/>
              <a:gd name="connsiteY4" fmla="*/ 66629 h 170775"/>
              <a:gd name="connsiteX5" fmla="*/ 139281 w 139281"/>
              <a:gd name="connsiteY5" fmla="*/ 162716 h 170775"/>
              <a:gd name="connsiteX6" fmla="*/ 111809 w 139281"/>
              <a:gd name="connsiteY6" fmla="*/ 167872 h 170775"/>
              <a:gd name="connsiteX7" fmla="*/ 69437 w 139281"/>
              <a:gd name="connsiteY7" fmla="*/ 170684 h 170775"/>
              <a:gd name="connsiteX8" fmla="*/ 41034 w 139281"/>
              <a:gd name="connsiteY8" fmla="*/ 167872 h 170775"/>
              <a:gd name="connsiteX9" fmla="*/ 19150 w 139281"/>
              <a:gd name="connsiteY9" fmla="*/ 158498 h 170775"/>
              <a:gd name="connsiteX10" fmla="*/ 5181 w 139281"/>
              <a:gd name="connsiteY10" fmla="*/ 141624 h 170775"/>
              <a:gd name="connsiteX11" fmla="*/ 59 w 139281"/>
              <a:gd name="connsiteY11" fmla="*/ 116782 h 170775"/>
              <a:gd name="connsiteX12" fmla="*/ 5647 w 139281"/>
              <a:gd name="connsiteY12" fmla="*/ 92409 h 170775"/>
              <a:gd name="connsiteX13" fmla="*/ 21012 w 139281"/>
              <a:gd name="connsiteY13" fmla="*/ 76472 h 170775"/>
              <a:gd name="connsiteX14" fmla="*/ 42897 w 139281"/>
              <a:gd name="connsiteY14" fmla="*/ 68035 h 170775"/>
              <a:gd name="connsiteX15" fmla="*/ 68506 w 139281"/>
              <a:gd name="connsiteY15" fmla="*/ 65223 h 170775"/>
              <a:gd name="connsiteX16" fmla="*/ 84338 w 139281"/>
              <a:gd name="connsiteY16" fmla="*/ 66160 h 170775"/>
              <a:gd name="connsiteX17" fmla="*/ 95513 w 139281"/>
              <a:gd name="connsiteY17" fmla="*/ 68035 h 170775"/>
              <a:gd name="connsiteX18" fmla="*/ 95513 w 139281"/>
              <a:gd name="connsiteY18" fmla="*/ 63817 h 170775"/>
              <a:gd name="connsiteX19" fmla="*/ 88528 w 139281"/>
              <a:gd name="connsiteY19" fmla="*/ 45068 h 170775"/>
              <a:gd name="connsiteX20" fmla="*/ 63850 w 139281"/>
              <a:gd name="connsiteY20" fmla="*/ 38037 h 170775"/>
              <a:gd name="connsiteX21" fmla="*/ 40569 w 139281"/>
              <a:gd name="connsiteY21" fmla="*/ 39912 h 170775"/>
              <a:gd name="connsiteX22" fmla="*/ 21012 w 139281"/>
              <a:gd name="connsiteY22" fmla="*/ 44599 h 170775"/>
              <a:gd name="connsiteX23" fmla="*/ 14959 w 139281"/>
              <a:gd name="connsiteY23" fmla="*/ 7571 h 170775"/>
              <a:gd name="connsiteX24" fmla="*/ 25203 w 139281"/>
              <a:gd name="connsiteY24" fmla="*/ 4758 h 170775"/>
              <a:gd name="connsiteX25" fmla="*/ 38240 w 139281"/>
              <a:gd name="connsiteY25" fmla="*/ 2415 h 170775"/>
              <a:gd name="connsiteX26" fmla="*/ 53140 w 139281"/>
              <a:gd name="connsiteY26" fmla="*/ 540 h 170775"/>
              <a:gd name="connsiteX27" fmla="*/ 68506 w 139281"/>
              <a:gd name="connsiteY27" fmla="*/ 71 h 170775"/>
              <a:gd name="connsiteX28" fmla="*/ 72231 w 139281"/>
              <a:gd name="connsiteY28" fmla="*/ 135531 h 170775"/>
              <a:gd name="connsiteX29" fmla="*/ 85269 w 139281"/>
              <a:gd name="connsiteY29" fmla="*/ 135062 h 170775"/>
              <a:gd name="connsiteX30" fmla="*/ 95047 w 139281"/>
              <a:gd name="connsiteY30" fmla="*/ 134124 h 170775"/>
              <a:gd name="connsiteX31" fmla="*/ 95047 w 139281"/>
              <a:gd name="connsiteY31" fmla="*/ 98971 h 170775"/>
              <a:gd name="connsiteX32" fmla="*/ 86666 w 139281"/>
              <a:gd name="connsiteY32" fmla="*/ 97565 h 170775"/>
              <a:gd name="connsiteX33" fmla="*/ 76422 w 139281"/>
              <a:gd name="connsiteY33" fmla="*/ 97096 h 170775"/>
              <a:gd name="connsiteX34" fmla="*/ 64316 w 139281"/>
              <a:gd name="connsiteY34" fmla="*/ 98033 h 170775"/>
              <a:gd name="connsiteX35" fmla="*/ 54072 w 139281"/>
              <a:gd name="connsiteY35" fmla="*/ 100846 h 170775"/>
              <a:gd name="connsiteX36" fmla="*/ 47553 w 139281"/>
              <a:gd name="connsiteY36" fmla="*/ 106939 h 170775"/>
              <a:gd name="connsiteX37" fmla="*/ 45225 w 139281"/>
              <a:gd name="connsiteY37" fmla="*/ 116313 h 170775"/>
              <a:gd name="connsiteX38" fmla="*/ 52675 w 139281"/>
              <a:gd name="connsiteY38" fmla="*/ 131312 h 170775"/>
              <a:gd name="connsiteX39" fmla="*/ 72231 w 139281"/>
              <a:gd name="connsiteY39" fmla="*/ 135531 h 170775"/>
              <a:gd name="connsiteX40" fmla="*/ 72231 w 139281"/>
              <a:gd name="connsiteY40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9281" h="170775">
                <a:moveTo>
                  <a:pt x="68506" y="71"/>
                </a:moveTo>
                <a:cubicBezTo>
                  <a:pt x="80147" y="-397"/>
                  <a:pt x="91322" y="1477"/>
                  <a:pt x="102497" y="4758"/>
                </a:cubicBezTo>
                <a:cubicBezTo>
                  <a:pt x="110878" y="7571"/>
                  <a:pt x="118328" y="11789"/>
                  <a:pt x="124381" y="17883"/>
                </a:cubicBezTo>
                <a:cubicBezTo>
                  <a:pt x="129969" y="23976"/>
                  <a:pt x="133694" y="31007"/>
                  <a:pt x="136022" y="38975"/>
                </a:cubicBezTo>
                <a:cubicBezTo>
                  <a:pt x="138350" y="47880"/>
                  <a:pt x="139281" y="57255"/>
                  <a:pt x="139281" y="66629"/>
                </a:cubicBezTo>
                <a:lnTo>
                  <a:pt x="139281" y="162716"/>
                </a:lnTo>
                <a:cubicBezTo>
                  <a:pt x="132763" y="164122"/>
                  <a:pt x="123450" y="165997"/>
                  <a:pt x="111809" y="167872"/>
                </a:cubicBezTo>
                <a:cubicBezTo>
                  <a:pt x="97841" y="169747"/>
                  <a:pt x="83406" y="171153"/>
                  <a:pt x="69437" y="170684"/>
                </a:cubicBezTo>
                <a:cubicBezTo>
                  <a:pt x="59659" y="170684"/>
                  <a:pt x="50347" y="169747"/>
                  <a:pt x="41034" y="167872"/>
                </a:cubicBezTo>
                <a:cubicBezTo>
                  <a:pt x="33119" y="165997"/>
                  <a:pt x="25668" y="163185"/>
                  <a:pt x="19150" y="158498"/>
                </a:cubicBezTo>
                <a:cubicBezTo>
                  <a:pt x="13097" y="154279"/>
                  <a:pt x="8440" y="148655"/>
                  <a:pt x="5181" y="141624"/>
                </a:cubicBezTo>
                <a:cubicBezTo>
                  <a:pt x="1456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997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5203" y="4758"/>
                </a:cubicBezTo>
                <a:cubicBezTo>
                  <a:pt x="29394" y="3821"/>
                  <a:pt x="33584" y="2884"/>
                  <a:pt x="38240" y="2415"/>
                </a:cubicBezTo>
                <a:cubicBezTo>
                  <a:pt x="42897" y="1946"/>
                  <a:pt x="48019" y="1009"/>
                  <a:pt x="53140" y="540"/>
                </a:cubicBezTo>
                <a:cubicBezTo>
                  <a:pt x="58262" y="71"/>
                  <a:pt x="62919" y="71"/>
                  <a:pt x="68506" y="71"/>
                </a:cubicBezTo>
                <a:close/>
                <a:moveTo>
                  <a:pt x="72231" y="135531"/>
                </a:moveTo>
                <a:cubicBezTo>
                  <a:pt x="76887" y="135531"/>
                  <a:pt x="81078" y="135531"/>
                  <a:pt x="85269" y="135062"/>
                </a:cubicBezTo>
                <a:cubicBezTo>
                  <a:pt x="88528" y="135062"/>
                  <a:pt x="91788" y="134593"/>
                  <a:pt x="95047" y="134124"/>
                </a:cubicBezTo>
                <a:lnTo>
                  <a:pt x="95047" y="98971"/>
                </a:lnTo>
                <a:cubicBezTo>
                  <a:pt x="92253" y="98502"/>
                  <a:pt x="89459" y="98033"/>
                  <a:pt x="86666" y="97565"/>
                </a:cubicBezTo>
                <a:cubicBezTo>
                  <a:pt x="83406" y="97096"/>
                  <a:pt x="79681" y="97096"/>
                  <a:pt x="76422" y="97096"/>
                </a:cubicBezTo>
                <a:cubicBezTo>
                  <a:pt x="72231" y="97096"/>
                  <a:pt x="68041" y="97565"/>
                  <a:pt x="64316" y="98033"/>
                </a:cubicBezTo>
                <a:cubicBezTo>
                  <a:pt x="61056" y="98502"/>
                  <a:pt x="57331" y="99439"/>
                  <a:pt x="54072" y="100846"/>
                </a:cubicBezTo>
                <a:cubicBezTo>
                  <a:pt x="51278" y="102252"/>
                  <a:pt x="48950" y="104127"/>
                  <a:pt x="47553" y="106939"/>
                </a:cubicBezTo>
                <a:cubicBezTo>
                  <a:pt x="45690" y="109751"/>
                  <a:pt x="44759" y="113032"/>
                  <a:pt x="45225" y="116313"/>
                </a:cubicBezTo>
                <a:cubicBezTo>
                  <a:pt x="44759" y="122407"/>
                  <a:pt x="47553" y="128031"/>
                  <a:pt x="52675" y="131312"/>
                </a:cubicBezTo>
                <a:cubicBezTo>
                  <a:pt x="58262" y="134124"/>
                  <a:pt x="65247" y="135531"/>
                  <a:pt x="72231" y="135531"/>
                </a:cubicBezTo>
                <a:lnTo>
                  <a:pt x="72231" y="13553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9AB21ACD-7F9C-DE79-3C83-6847BBBE7BC5}"/>
              </a:ext>
            </a:extLst>
          </p:cNvPr>
          <p:cNvSpPr/>
          <p:nvPr userDrawn="1"/>
        </p:nvSpPr>
        <p:spPr>
          <a:xfrm>
            <a:off x="7437117" y="576771"/>
            <a:ext cx="140242" cy="167402"/>
          </a:xfrm>
          <a:custGeom>
            <a:avLst/>
            <a:gdLst>
              <a:gd name="connsiteX0" fmla="*/ 0 w 140242"/>
              <a:gd name="connsiteY0" fmla="*/ 9445 h 167402"/>
              <a:gd name="connsiteX1" fmla="*/ 30266 w 140242"/>
              <a:gd name="connsiteY1" fmla="*/ 2883 h 167402"/>
              <a:gd name="connsiteX2" fmla="*/ 68913 w 140242"/>
              <a:gd name="connsiteY2" fmla="*/ 70 h 167402"/>
              <a:gd name="connsiteX3" fmla="*/ 103369 w 140242"/>
              <a:gd name="connsiteY3" fmla="*/ 5695 h 167402"/>
              <a:gd name="connsiteX4" fmla="*/ 125254 w 140242"/>
              <a:gd name="connsiteY4" fmla="*/ 21163 h 167402"/>
              <a:gd name="connsiteX5" fmla="*/ 136894 w 140242"/>
              <a:gd name="connsiteY5" fmla="*/ 44598 h 167402"/>
              <a:gd name="connsiteX6" fmla="*/ 140154 w 140242"/>
              <a:gd name="connsiteY6" fmla="*/ 75065 h 167402"/>
              <a:gd name="connsiteX7" fmla="*/ 140154 w 140242"/>
              <a:gd name="connsiteY7" fmla="*/ 167402 h 167402"/>
              <a:gd name="connsiteX8" fmla="*/ 94057 w 140242"/>
              <a:gd name="connsiteY8" fmla="*/ 167402 h 167402"/>
              <a:gd name="connsiteX9" fmla="*/ 94057 w 140242"/>
              <a:gd name="connsiteY9" fmla="*/ 80221 h 167402"/>
              <a:gd name="connsiteX10" fmla="*/ 88469 w 140242"/>
              <a:gd name="connsiteY10" fmla="*/ 48348 h 167402"/>
              <a:gd name="connsiteX11" fmla="*/ 66585 w 140242"/>
              <a:gd name="connsiteY11" fmla="*/ 38974 h 167402"/>
              <a:gd name="connsiteX12" fmla="*/ 56341 w 140242"/>
              <a:gd name="connsiteY12" fmla="*/ 39443 h 167402"/>
              <a:gd name="connsiteX13" fmla="*/ 46563 w 140242"/>
              <a:gd name="connsiteY13" fmla="*/ 40380 h 167402"/>
              <a:gd name="connsiteX14" fmla="*/ 46563 w 140242"/>
              <a:gd name="connsiteY14" fmla="*/ 166465 h 167402"/>
              <a:gd name="connsiteX15" fmla="*/ 466 w 140242"/>
              <a:gd name="connsiteY15" fmla="*/ 166465 h 167402"/>
              <a:gd name="connsiteX16" fmla="*/ 0 w 140242"/>
              <a:gd name="connsiteY16" fmla="*/ 9445 h 16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242" h="167402">
                <a:moveTo>
                  <a:pt x="0" y="9445"/>
                </a:moveTo>
                <a:cubicBezTo>
                  <a:pt x="9778" y="6632"/>
                  <a:pt x="20022" y="4757"/>
                  <a:pt x="30266" y="2883"/>
                </a:cubicBezTo>
                <a:cubicBezTo>
                  <a:pt x="43303" y="1008"/>
                  <a:pt x="55875" y="70"/>
                  <a:pt x="68913" y="70"/>
                </a:cubicBezTo>
                <a:cubicBezTo>
                  <a:pt x="80553" y="-398"/>
                  <a:pt x="92194" y="1476"/>
                  <a:pt x="103369" y="5695"/>
                </a:cubicBezTo>
                <a:cubicBezTo>
                  <a:pt x="111750" y="8976"/>
                  <a:pt x="119200" y="14132"/>
                  <a:pt x="125254" y="21163"/>
                </a:cubicBezTo>
                <a:cubicBezTo>
                  <a:pt x="130841" y="28193"/>
                  <a:pt x="134566" y="36162"/>
                  <a:pt x="136894" y="44598"/>
                </a:cubicBezTo>
                <a:cubicBezTo>
                  <a:pt x="139222" y="54442"/>
                  <a:pt x="140619" y="64753"/>
                  <a:pt x="140154" y="75065"/>
                </a:cubicBezTo>
                <a:lnTo>
                  <a:pt x="140154" y="167402"/>
                </a:lnTo>
                <a:lnTo>
                  <a:pt x="94057" y="167402"/>
                </a:lnTo>
                <a:lnTo>
                  <a:pt x="94057" y="80221"/>
                </a:lnTo>
                <a:cubicBezTo>
                  <a:pt x="94057" y="65222"/>
                  <a:pt x="92194" y="54910"/>
                  <a:pt x="88469" y="48348"/>
                </a:cubicBezTo>
                <a:cubicBezTo>
                  <a:pt x="84744" y="42255"/>
                  <a:pt x="77294" y="38974"/>
                  <a:pt x="66585" y="38974"/>
                </a:cubicBezTo>
                <a:cubicBezTo>
                  <a:pt x="63325" y="38974"/>
                  <a:pt x="59600" y="38974"/>
                  <a:pt x="56341" y="39443"/>
                </a:cubicBezTo>
                <a:cubicBezTo>
                  <a:pt x="53081" y="39911"/>
                  <a:pt x="49356" y="39911"/>
                  <a:pt x="46563" y="40380"/>
                </a:cubicBezTo>
                <a:lnTo>
                  <a:pt x="46563" y="166465"/>
                </a:lnTo>
                <a:lnTo>
                  <a:pt x="466" y="166465"/>
                </a:lnTo>
                <a:lnTo>
                  <a:pt x="0" y="9445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77F40871-424E-3E1C-1570-28205275A7AC}"/>
              </a:ext>
            </a:extLst>
          </p:cNvPr>
          <p:cNvSpPr/>
          <p:nvPr userDrawn="1"/>
        </p:nvSpPr>
        <p:spPr>
          <a:xfrm>
            <a:off x="7601413" y="502784"/>
            <a:ext cx="151864" cy="245139"/>
          </a:xfrm>
          <a:custGeom>
            <a:avLst/>
            <a:gdLst>
              <a:gd name="connsiteX0" fmla="*/ 150467 w 151864"/>
              <a:gd name="connsiteY0" fmla="*/ 235765 h 245139"/>
              <a:gd name="connsiteX1" fmla="*/ 136033 w 151864"/>
              <a:gd name="connsiteY1" fmla="*/ 239515 h 245139"/>
              <a:gd name="connsiteX2" fmla="*/ 119270 w 151864"/>
              <a:gd name="connsiteY2" fmla="*/ 242327 h 245139"/>
              <a:gd name="connsiteX3" fmla="*/ 101576 w 151864"/>
              <a:gd name="connsiteY3" fmla="*/ 244202 h 245139"/>
              <a:gd name="connsiteX4" fmla="*/ 84348 w 151864"/>
              <a:gd name="connsiteY4" fmla="*/ 245139 h 245139"/>
              <a:gd name="connsiteX5" fmla="*/ 48495 w 151864"/>
              <a:gd name="connsiteY5" fmla="*/ 239046 h 245139"/>
              <a:gd name="connsiteX6" fmla="*/ 5657 w 151864"/>
              <a:gd name="connsiteY6" fmla="*/ 195455 h 245139"/>
              <a:gd name="connsiteX7" fmla="*/ 70 w 151864"/>
              <a:gd name="connsiteY7" fmla="*/ 160301 h 245139"/>
              <a:gd name="connsiteX8" fmla="*/ 5192 w 151864"/>
              <a:gd name="connsiteY8" fmla="*/ 124210 h 245139"/>
              <a:gd name="connsiteX9" fmla="*/ 19626 w 151864"/>
              <a:gd name="connsiteY9" fmla="*/ 97025 h 245139"/>
              <a:gd name="connsiteX10" fmla="*/ 42442 w 151864"/>
              <a:gd name="connsiteY10" fmla="*/ 80151 h 245139"/>
              <a:gd name="connsiteX11" fmla="*/ 73173 w 151864"/>
              <a:gd name="connsiteY11" fmla="*/ 74057 h 245139"/>
              <a:gd name="connsiteX12" fmla="*/ 90401 w 151864"/>
              <a:gd name="connsiteY12" fmla="*/ 75932 h 245139"/>
              <a:gd name="connsiteX13" fmla="*/ 105767 w 151864"/>
              <a:gd name="connsiteY13" fmla="*/ 81088 h 245139"/>
              <a:gd name="connsiteX14" fmla="*/ 105767 w 151864"/>
              <a:gd name="connsiteY14" fmla="*/ 7499 h 245139"/>
              <a:gd name="connsiteX15" fmla="*/ 151864 w 151864"/>
              <a:gd name="connsiteY15" fmla="*/ 0 h 245139"/>
              <a:gd name="connsiteX16" fmla="*/ 151864 w 151864"/>
              <a:gd name="connsiteY16" fmla="*/ 235765 h 245139"/>
              <a:gd name="connsiteX17" fmla="*/ 46633 w 151864"/>
              <a:gd name="connsiteY17" fmla="*/ 157958 h 245139"/>
              <a:gd name="connsiteX18" fmla="*/ 56411 w 151864"/>
              <a:gd name="connsiteY18" fmla="*/ 192174 h 245139"/>
              <a:gd name="connsiteX19" fmla="*/ 84814 w 151864"/>
              <a:gd name="connsiteY19" fmla="*/ 205298 h 245139"/>
              <a:gd name="connsiteX20" fmla="*/ 95989 w 151864"/>
              <a:gd name="connsiteY20" fmla="*/ 204830 h 245139"/>
              <a:gd name="connsiteX21" fmla="*/ 104836 w 151864"/>
              <a:gd name="connsiteY21" fmla="*/ 203892 h 245139"/>
              <a:gd name="connsiteX22" fmla="*/ 104836 w 151864"/>
              <a:gd name="connsiteY22" fmla="*/ 119992 h 245139"/>
              <a:gd name="connsiteX23" fmla="*/ 93661 w 151864"/>
              <a:gd name="connsiteY23" fmla="*/ 115304 h 245139"/>
              <a:gd name="connsiteX24" fmla="*/ 79692 w 151864"/>
              <a:gd name="connsiteY24" fmla="*/ 113430 h 245139"/>
              <a:gd name="connsiteX25" fmla="*/ 46633 w 151864"/>
              <a:gd name="connsiteY25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864" h="245139">
                <a:moveTo>
                  <a:pt x="150467" y="235765"/>
                </a:moveTo>
                <a:cubicBezTo>
                  <a:pt x="146277" y="237171"/>
                  <a:pt x="141620" y="238108"/>
                  <a:pt x="136033" y="239515"/>
                </a:cubicBezTo>
                <a:cubicBezTo>
                  <a:pt x="130445" y="240921"/>
                  <a:pt x="124858" y="241389"/>
                  <a:pt x="119270" y="242327"/>
                </a:cubicBezTo>
                <a:cubicBezTo>
                  <a:pt x="113683" y="243264"/>
                  <a:pt x="107630" y="243733"/>
                  <a:pt x="101576" y="244202"/>
                </a:cubicBezTo>
                <a:cubicBezTo>
                  <a:pt x="95523" y="244671"/>
                  <a:pt x="89470" y="245139"/>
                  <a:pt x="84348" y="245139"/>
                </a:cubicBezTo>
                <a:cubicBezTo>
                  <a:pt x="72242" y="245139"/>
                  <a:pt x="60136" y="243264"/>
                  <a:pt x="48495" y="239046"/>
                </a:cubicBezTo>
                <a:cubicBezTo>
                  <a:pt x="28473" y="232015"/>
                  <a:pt x="12642" y="215610"/>
                  <a:pt x="5657" y="195455"/>
                </a:cubicBezTo>
                <a:cubicBezTo>
                  <a:pt x="1467" y="184206"/>
                  <a:pt x="-396" y="172019"/>
                  <a:pt x="70" y="160301"/>
                </a:cubicBezTo>
                <a:cubicBezTo>
                  <a:pt x="70" y="148115"/>
                  <a:pt x="1467" y="135928"/>
                  <a:pt x="5192" y="124210"/>
                </a:cubicBezTo>
                <a:cubicBezTo>
                  <a:pt x="7985" y="114367"/>
                  <a:pt x="13107" y="104993"/>
                  <a:pt x="19626" y="97025"/>
                </a:cubicBezTo>
                <a:cubicBezTo>
                  <a:pt x="25679" y="89525"/>
                  <a:pt x="33595" y="83900"/>
                  <a:pt x="42442" y="80151"/>
                </a:cubicBezTo>
                <a:cubicBezTo>
                  <a:pt x="52220" y="75932"/>
                  <a:pt x="62464" y="74057"/>
                  <a:pt x="73173" y="74057"/>
                </a:cubicBezTo>
                <a:cubicBezTo>
                  <a:pt x="78761" y="74057"/>
                  <a:pt x="84814" y="74526"/>
                  <a:pt x="90401" y="75932"/>
                </a:cubicBezTo>
                <a:cubicBezTo>
                  <a:pt x="95523" y="77338"/>
                  <a:pt x="100645" y="79213"/>
                  <a:pt x="105767" y="81088"/>
                </a:cubicBezTo>
                <a:lnTo>
                  <a:pt x="105767" y="7499"/>
                </a:lnTo>
                <a:lnTo>
                  <a:pt x="151864" y="0"/>
                </a:lnTo>
                <a:lnTo>
                  <a:pt x="151864" y="235765"/>
                </a:lnTo>
                <a:close/>
                <a:moveTo>
                  <a:pt x="46633" y="157958"/>
                </a:moveTo>
                <a:cubicBezTo>
                  <a:pt x="46167" y="170144"/>
                  <a:pt x="49426" y="182331"/>
                  <a:pt x="56411" y="192174"/>
                </a:cubicBezTo>
                <a:cubicBezTo>
                  <a:pt x="62929" y="201080"/>
                  <a:pt x="73639" y="205767"/>
                  <a:pt x="84814" y="205298"/>
                </a:cubicBezTo>
                <a:cubicBezTo>
                  <a:pt x="89005" y="205298"/>
                  <a:pt x="92730" y="205298"/>
                  <a:pt x="95989" y="204830"/>
                </a:cubicBezTo>
                <a:cubicBezTo>
                  <a:pt x="99248" y="204361"/>
                  <a:pt x="102508" y="204361"/>
                  <a:pt x="104836" y="203892"/>
                </a:cubicBezTo>
                <a:lnTo>
                  <a:pt x="104836" y="119992"/>
                </a:lnTo>
                <a:cubicBezTo>
                  <a:pt x="101576" y="117648"/>
                  <a:pt x="97386" y="116242"/>
                  <a:pt x="93661" y="115304"/>
                </a:cubicBezTo>
                <a:cubicBezTo>
                  <a:pt x="89005" y="113898"/>
                  <a:pt x="84348" y="113430"/>
                  <a:pt x="79692" y="113430"/>
                </a:cubicBezTo>
                <a:cubicBezTo>
                  <a:pt x="57342" y="113430"/>
                  <a:pt x="46633" y="128429"/>
                  <a:pt x="46633" y="157958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6C07E951-6E8E-153C-4D62-596900745B76}"/>
              </a:ext>
            </a:extLst>
          </p:cNvPr>
          <p:cNvSpPr/>
          <p:nvPr userDrawn="1"/>
        </p:nvSpPr>
        <p:spPr>
          <a:xfrm>
            <a:off x="7774637" y="576301"/>
            <a:ext cx="139836" cy="170775"/>
          </a:xfrm>
          <a:custGeom>
            <a:avLst/>
            <a:gdLst>
              <a:gd name="connsiteX0" fmla="*/ 68972 w 139836"/>
              <a:gd name="connsiteY0" fmla="*/ 71 h 170775"/>
              <a:gd name="connsiteX1" fmla="*/ 102963 w 139836"/>
              <a:gd name="connsiteY1" fmla="*/ 4758 h 170775"/>
              <a:gd name="connsiteX2" fmla="*/ 124847 w 139836"/>
              <a:gd name="connsiteY2" fmla="*/ 17883 h 170775"/>
              <a:gd name="connsiteX3" fmla="*/ 136488 w 139836"/>
              <a:gd name="connsiteY3" fmla="*/ 38975 h 170775"/>
              <a:gd name="connsiteX4" fmla="*/ 139747 w 139836"/>
              <a:gd name="connsiteY4" fmla="*/ 66629 h 170775"/>
              <a:gd name="connsiteX5" fmla="*/ 139747 w 139836"/>
              <a:gd name="connsiteY5" fmla="*/ 162716 h 170775"/>
              <a:gd name="connsiteX6" fmla="*/ 112275 w 139836"/>
              <a:gd name="connsiteY6" fmla="*/ 167872 h 170775"/>
              <a:gd name="connsiteX7" fmla="*/ 69903 w 139836"/>
              <a:gd name="connsiteY7" fmla="*/ 170684 h 170775"/>
              <a:gd name="connsiteX8" fmla="*/ 41500 w 139836"/>
              <a:gd name="connsiteY8" fmla="*/ 167872 h 170775"/>
              <a:gd name="connsiteX9" fmla="*/ 19615 w 139836"/>
              <a:gd name="connsiteY9" fmla="*/ 158498 h 170775"/>
              <a:gd name="connsiteX10" fmla="*/ 5647 w 139836"/>
              <a:gd name="connsiteY10" fmla="*/ 141624 h 170775"/>
              <a:gd name="connsiteX11" fmla="*/ 59 w 139836"/>
              <a:gd name="connsiteY11" fmla="*/ 116782 h 170775"/>
              <a:gd name="connsiteX12" fmla="*/ 5647 w 139836"/>
              <a:gd name="connsiteY12" fmla="*/ 92409 h 170775"/>
              <a:gd name="connsiteX13" fmla="*/ 21012 w 139836"/>
              <a:gd name="connsiteY13" fmla="*/ 76472 h 170775"/>
              <a:gd name="connsiteX14" fmla="*/ 42897 w 139836"/>
              <a:gd name="connsiteY14" fmla="*/ 68035 h 170775"/>
              <a:gd name="connsiteX15" fmla="*/ 68506 w 139836"/>
              <a:gd name="connsiteY15" fmla="*/ 65223 h 170775"/>
              <a:gd name="connsiteX16" fmla="*/ 84338 w 139836"/>
              <a:gd name="connsiteY16" fmla="*/ 66160 h 170775"/>
              <a:gd name="connsiteX17" fmla="*/ 95513 w 139836"/>
              <a:gd name="connsiteY17" fmla="*/ 68035 h 170775"/>
              <a:gd name="connsiteX18" fmla="*/ 95513 w 139836"/>
              <a:gd name="connsiteY18" fmla="*/ 63817 h 170775"/>
              <a:gd name="connsiteX19" fmla="*/ 88528 w 139836"/>
              <a:gd name="connsiteY19" fmla="*/ 45068 h 170775"/>
              <a:gd name="connsiteX20" fmla="*/ 63850 w 139836"/>
              <a:gd name="connsiteY20" fmla="*/ 38037 h 170775"/>
              <a:gd name="connsiteX21" fmla="*/ 40569 w 139836"/>
              <a:gd name="connsiteY21" fmla="*/ 39912 h 170775"/>
              <a:gd name="connsiteX22" fmla="*/ 21012 w 139836"/>
              <a:gd name="connsiteY22" fmla="*/ 44599 h 170775"/>
              <a:gd name="connsiteX23" fmla="*/ 14959 w 139836"/>
              <a:gd name="connsiteY23" fmla="*/ 7571 h 170775"/>
              <a:gd name="connsiteX24" fmla="*/ 24737 w 139836"/>
              <a:gd name="connsiteY24" fmla="*/ 4758 h 170775"/>
              <a:gd name="connsiteX25" fmla="*/ 37775 w 139836"/>
              <a:gd name="connsiteY25" fmla="*/ 2415 h 170775"/>
              <a:gd name="connsiteX26" fmla="*/ 52675 w 139836"/>
              <a:gd name="connsiteY26" fmla="*/ 540 h 170775"/>
              <a:gd name="connsiteX27" fmla="*/ 68972 w 139836"/>
              <a:gd name="connsiteY27" fmla="*/ 71 h 170775"/>
              <a:gd name="connsiteX28" fmla="*/ 72697 w 139836"/>
              <a:gd name="connsiteY28" fmla="*/ 135531 h 170775"/>
              <a:gd name="connsiteX29" fmla="*/ 85734 w 139836"/>
              <a:gd name="connsiteY29" fmla="*/ 135062 h 170775"/>
              <a:gd name="connsiteX30" fmla="*/ 95513 w 139836"/>
              <a:gd name="connsiteY30" fmla="*/ 134124 h 170775"/>
              <a:gd name="connsiteX31" fmla="*/ 95513 w 139836"/>
              <a:gd name="connsiteY31" fmla="*/ 98971 h 170775"/>
              <a:gd name="connsiteX32" fmla="*/ 87131 w 139836"/>
              <a:gd name="connsiteY32" fmla="*/ 97565 h 170775"/>
              <a:gd name="connsiteX33" fmla="*/ 64781 w 139836"/>
              <a:gd name="connsiteY33" fmla="*/ 97565 h 170775"/>
              <a:gd name="connsiteX34" fmla="*/ 55003 w 139836"/>
              <a:gd name="connsiteY34" fmla="*/ 100377 h 170775"/>
              <a:gd name="connsiteX35" fmla="*/ 48019 w 139836"/>
              <a:gd name="connsiteY35" fmla="*/ 106470 h 170775"/>
              <a:gd name="connsiteX36" fmla="*/ 45690 w 139836"/>
              <a:gd name="connsiteY36" fmla="*/ 115844 h 170775"/>
              <a:gd name="connsiteX37" fmla="*/ 53141 w 139836"/>
              <a:gd name="connsiteY37" fmla="*/ 130843 h 170775"/>
              <a:gd name="connsiteX38" fmla="*/ 72697 w 139836"/>
              <a:gd name="connsiteY38" fmla="*/ 135531 h 170775"/>
              <a:gd name="connsiteX39" fmla="*/ 72697 w 139836"/>
              <a:gd name="connsiteY39" fmla="*/ 135531 h 1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9836" h="170775">
                <a:moveTo>
                  <a:pt x="68972" y="71"/>
                </a:moveTo>
                <a:cubicBezTo>
                  <a:pt x="80612" y="-397"/>
                  <a:pt x="92253" y="1477"/>
                  <a:pt x="102963" y="4758"/>
                </a:cubicBezTo>
                <a:cubicBezTo>
                  <a:pt x="111344" y="7571"/>
                  <a:pt x="118794" y="11789"/>
                  <a:pt x="124847" y="17883"/>
                </a:cubicBezTo>
                <a:cubicBezTo>
                  <a:pt x="130435" y="23976"/>
                  <a:pt x="134160" y="31007"/>
                  <a:pt x="136488" y="38975"/>
                </a:cubicBezTo>
                <a:cubicBezTo>
                  <a:pt x="138816" y="47880"/>
                  <a:pt x="140213" y="57255"/>
                  <a:pt x="139747" y="66629"/>
                </a:cubicBezTo>
                <a:lnTo>
                  <a:pt x="139747" y="162716"/>
                </a:lnTo>
                <a:cubicBezTo>
                  <a:pt x="133228" y="164122"/>
                  <a:pt x="123916" y="165997"/>
                  <a:pt x="112275" y="167872"/>
                </a:cubicBezTo>
                <a:cubicBezTo>
                  <a:pt x="98306" y="169747"/>
                  <a:pt x="83872" y="171153"/>
                  <a:pt x="69903" y="170684"/>
                </a:cubicBezTo>
                <a:cubicBezTo>
                  <a:pt x="60125" y="170684"/>
                  <a:pt x="50812" y="169747"/>
                  <a:pt x="41500" y="167872"/>
                </a:cubicBezTo>
                <a:cubicBezTo>
                  <a:pt x="33584" y="165997"/>
                  <a:pt x="26134" y="163185"/>
                  <a:pt x="19615" y="158498"/>
                </a:cubicBezTo>
                <a:cubicBezTo>
                  <a:pt x="13562" y="154279"/>
                  <a:pt x="8906" y="148655"/>
                  <a:pt x="5647" y="141624"/>
                </a:cubicBezTo>
                <a:cubicBezTo>
                  <a:pt x="1922" y="133656"/>
                  <a:pt x="59" y="125219"/>
                  <a:pt x="59" y="116782"/>
                </a:cubicBezTo>
                <a:cubicBezTo>
                  <a:pt x="-407" y="108345"/>
                  <a:pt x="1922" y="99908"/>
                  <a:pt x="5647" y="92409"/>
                </a:cubicBezTo>
                <a:cubicBezTo>
                  <a:pt x="9372" y="85847"/>
                  <a:pt x="14493" y="80691"/>
                  <a:pt x="21012" y="76472"/>
                </a:cubicBezTo>
                <a:cubicBezTo>
                  <a:pt x="27531" y="72254"/>
                  <a:pt x="34981" y="69441"/>
                  <a:pt x="42897" y="68035"/>
                </a:cubicBezTo>
                <a:cubicBezTo>
                  <a:pt x="51278" y="66160"/>
                  <a:pt x="60125" y="65223"/>
                  <a:pt x="68506" y="65223"/>
                </a:cubicBezTo>
                <a:cubicBezTo>
                  <a:pt x="73628" y="65223"/>
                  <a:pt x="79216" y="65692"/>
                  <a:pt x="84338" y="66160"/>
                </a:cubicBezTo>
                <a:cubicBezTo>
                  <a:pt x="88063" y="66629"/>
                  <a:pt x="91788" y="67098"/>
                  <a:pt x="95513" y="68035"/>
                </a:cubicBezTo>
                <a:lnTo>
                  <a:pt x="95513" y="63817"/>
                </a:lnTo>
                <a:cubicBezTo>
                  <a:pt x="95978" y="56786"/>
                  <a:pt x="93184" y="50224"/>
                  <a:pt x="88528" y="45068"/>
                </a:cubicBezTo>
                <a:cubicBezTo>
                  <a:pt x="83872" y="40381"/>
                  <a:pt x="75491" y="38037"/>
                  <a:pt x="63850" y="38037"/>
                </a:cubicBezTo>
                <a:cubicBezTo>
                  <a:pt x="55934" y="38037"/>
                  <a:pt x="48484" y="38506"/>
                  <a:pt x="40569" y="39912"/>
                </a:cubicBezTo>
                <a:cubicBezTo>
                  <a:pt x="34050" y="40850"/>
                  <a:pt x="27065" y="42256"/>
                  <a:pt x="21012" y="44599"/>
                </a:cubicBezTo>
                <a:lnTo>
                  <a:pt x="14959" y="7571"/>
                </a:lnTo>
                <a:cubicBezTo>
                  <a:pt x="17753" y="6633"/>
                  <a:pt x="21012" y="5696"/>
                  <a:pt x="24737" y="4758"/>
                </a:cubicBezTo>
                <a:cubicBezTo>
                  <a:pt x="28462" y="3821"/>
                  <a:pt x="33119" y="2884"/>
                  <a:pt x="37775" y="2415"/>
                </a:cubicBezTo>
                <a:cubicBezTo>
                  <a:pt x="42431" y="1946"/>
                  <a:pt x="47553" y="1009"/>
                  <a:pt x="52675" y="540"/>
                </a:cubicBezTo>
                <a:cubicBezTo>
                  <a:pt x="57797" y="71"/>
                  <a:pt x="63384" y="71"/>
                  <a:pt x="68972" y="71"/>
                </a:cubicBezTo>
                <a:close/>
                <a:moveTo>
                  <a:pt x="72697" y="135531"/>
                </a:moveTo>
                <a:cubicBezTo>
                  <a:pt x="77353" y="135531"/>
                  <a:pt x="81544" y="135531"/>
                  <a:pt x="85734" y="135062"/>
                </a:cubicBezTo>
                <a:cubicBezTo>
                  <a:pt x="88994" y="135062"/>
                  <a:pt x="92253" y="134593"/>
                  <a:pt x="95513" y="134124"/>
                </a:cubicBezTo>
                <a:lnTo>
                  <a:pt x="95513" y="98971"/>
                </a:lnTo>
                <a:cubicBezTo>
                  <a:pt x="92719" y="98502"/>
                  <a:pt x="89925" y="98033"/>
                  <a:pt x="87131" y="97565"/>
                </a:cubicBezTo>
                <a:cubicBezTo>
                  <a:pt x="79681" y="96627"/>
                  <a:pt x="72231" y="96627"/>
                  <a:pt x="64781" y="97565"/>
                </a:cubicBezTo>
                <a:cubicBezTo>
                  <a:pt x="61522" y="98033"/>
                  <a:pt x="57797" y="98971"/>
                  <a:pt x="55003" y="100377"/>
                </a:cubicBezTo>
                <a:cubicBezTo>
                  <a:pt x="52209" y="101783"/>
                  <a:pt x="49881" y="103658"/>
                  <a:pt x="48019" y="106470"/>
                </a:cubicBezTo>
                <a:cubicBezTo>
                  <a:pt x="46156" y="109282"/>
                  <a:pt x="45225" y="112563"/>
                  <a:pt x="45690" y="115844"/>
                </a:cubicBezTo>
                <a:cubicBezTo>
                  <a:pt x="45225" y="121938"/>
                  <a:pt x="48019" y="127562"/>
                  <a:pt x="53141" y="130843"/>
                </a:cubicBezTo>
                <a:cubicBezTo>
                  <a:pt x="58728" y="134124"/>
                  <a:pt x="65712" y="135531"/>
                  <a:pt x="72697" y="135531"/>
                </a:cubicBezTo>
                <a:lnTo>
                  <a:pt x="72697" y="13553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1AA7EBF3-BC36-2169-D65C-91C8B975EB86}"/>
              </a:ext>
            </a:extLst>
          </p:cNvPr>
          <p:cNvSpPr/>
          <p:nvPr userDrawn="1"/>
        </p:nvSpPr>
        <p:spPr>
          <a:xfrm>
            <a:off x="7946513" y="577221"/>
            <a:ext cx="104766" cy="166483"/>
          </a:xfrm>
          <a:custGeom>
            <a:avLst/>
            <a:gdLst>
              <a:gd name="connsiteX0" fmla="*/ 97316 w 104766"/>
              <a:gd name="connsiteY0" fmla="*/ 44148 h 166483"/>
              <a:gd name="connsiteX1" fmla="*/ 82882 w 104766"/>
              <a:gd name="connsiteY1" fmla="*/ 40867 h 166483"/>
              <a:gd name="connsiteX2" fmla="*/ 65188 w 104766"/>
              <a:gd name="connsiteY2" fmla="*/ 38992 h 166483"/>
              <a:gd name="connsiteX3" fmla="*/ 54944 w 104766"/>
              <a:gd name="connsiteY3" fmla="*/ 39930 h 166483"/>
              <a:gd name="connsiteX4" fmla="*/ 46097 w 104766"/>
              <a:gd name="connsiteY4" fmla="*/ 41805 h 166483"/>
              <a:gd name="connsiteX5" fmla="*/ 46097 w 104766"/>
              <a:gd name="connsiteY5" fmla="*/ 166483 h 166483"/>
              <a:gd name="connsiteX6" fmla="*/ 0 w 104766"/>
              <a:gd name="connsiteY6" fmla="*/ 166483 h 166483"/>
              <a:gd name="connsiteX7" fmla="*/ 0 w 104766"/>
              <a:gd name="connsiteY7" fmla="*/ 11807 h 166483"/>
              <a:gd name="connsiteX8" fmla="*/ 29335 w 104766"/>
              <a:gd name="connsiteY8" fmla="*/ 3839 h 166483"/>
              <a:gd name="connsiteX9" fmla="*/ 66585 w 104766"/>
              <a:gd name="connsiteY9" fmla="*/ 89 h 166483"/>
              <a:gd name="connsiteX10" fmla="*/ 75432 w 104766"/>
              <a:gd name="connsiteY10" fmla="*/ 558 h 166483"/>
              <a:gd name="connsiteX11" fmla="*/ 85675 w 104766"/>
              <a:gd name="connsiteY11" fmla="*/ 1964 h 166483"/>
              <a:gd name="connsiteX12" fmla="*/ 95919 w 104766"/>
              <a:gd name="connsiteY12" fmla="*/ 3839 h 166483"/>
              <a:gd name="connsiteX13" fmla="*/ 104766 w 104766"/>
              <a:gd name="connsiteY13" fmla="*/ 6651 h 166483"/>
              <a:gd name="connsiteX14" fmla="*/ 97316 w 104766"/>
              <a:gd name="connsiteY14" fmla="*/ 44148 h 1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6" h="166483">
                <a:moveTo>
                  <a:pt x="97316" y="44148"/>
                </a:moveTo>
                <a:cubicBezTo>
                  <a:pt x="93125" y="43211"/>
                  <a:pt x="88469" y="41805"/>
                  <a:pt x="82882" y="40867"/>
                </a:cubicBezTo>
                <a:cubicBezTo>
                  <a:pt x="76828" y="39930"/>
                  <a:pt x="70775" y="38992"/>
                  <a:pt x="65188" y="38992"/>
                </a:cubicBezTo>
                <a:cubicBezTo>
                  <a:pt x="61928" y="38992"/>
                  <a:pt x="58203" y="39461"/>
                  <a:pt x="54944" y="39930"/>
                </a:cubicBezTo>
                <a:cubicBezTo>
                  <a:pt x="51685" y="40399"/>
                  <a:pt x="48891" y="40867"/>
                  <a:pt x="46097" y="41805"/>
                </a:cubicBezTo>
                <a:lnTo>
                  <a:pt x="46097" y="166483"/>
                </a:lnTo>
                <a:lnTo>
                  <a:pt x="0" y="166483"/>
                </a:lnTo>
                <a:lnTo>
                  <a:pt x="0" y="11807"/>
                </a:lnTo>
                <a:cubicBezTo>
                  <a:pt x="9778" y="8526"/>
                  <a:pt x="19556" y="5713"/>
                  <a:pt x="29335" y="3839"/>
                </a:cubicBezTo>
                <a:cubicBezTo>
                  <a:pt x="41441" y="1026"/>
                  <a:pt x="54013" y="-380"/>
                  <a:pt x="66585" y="89"/>
                </a:cubicBezTo>
                <a:cubicBezTo>
                  <a:pt x="68913" y="89"/>
                  <a:pt x="72172" y="89"/>
                  <a:pt x="75432" y="558"/>
                </a:cubicBezTo>
                <a:cubicBezTo>
                  <a:pt x="78691" y="1026"/>
                  <a:pt x="82416" y="1495"/>
                  <a:pt x="85675" y="1964"/>
                </a:cubicBezTo>
                <a:cubicBezTo>
                  <a:pt x="88935" y="2432"/>
                  <a:pt x="92660" y="2901"/>
                  <a:pt x="95919" y="3839"/>
                </a:cubicBezTo>
                <a:cubicBezTo>
                  <a:pt x="99179" y="4307"/>
                  <a:pt x="101972" y="5245"/>
                  <a:pt x="104766" y="6651"/>
                </a:cubicBezTo>
                <a:lnTo>
                  <a:pt x="97316" y="44148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ABB51A3B-9462-EDEE-65CA-0410A75958B7}"/>
              </a:ext>
            </a:extLst>
          </p:cNvPr>
          <p:cNvSpPr/>
          <p:nvPr userDrawn="1"/>
        </p:nvSpPr>
        <p:spPr>
          <a:xfrm>
            <a:off x="8057273" y="502784"/>
            <a:ext cx="151387" cy="245139"/>
          </a:xfrm>
          <a:custGeom>
            <a:avLst/>
            <a:gdLst>
              <a:gd name="connsiteX0" fmla="*/ 150456 w 151387"/>
              <a:gd name="connsiteY0" fmla="*/ 235765 h 245139"/>
              <a:gd name="connsiteX1" fmla="*/ 136488 w 151387"/>
              <a:gd name="connsiteY1" fmla="*/ 239515 h 245139"/>
              <a:gd name="connsiteX2" fmla="*/ 119725 w 151387"/>
              <a:gd name="connsiteY2" fmla="*/ 242327 h 245139"/>
              <a:gd name="connsiteX3" fmla="*/ 102031 w 151387"/>
              <a:gd name="connsiteY3" fmla="*/ 244202 h 245139"/>
              <a:gd name="connsiteX4" fmla="*/ 84337 w 151387"/>
              <a:gd name="connsiteY4" fmla="*/ 245139 h 245139"/>
              <a:gd name="connsiteX5" fmla="*/ 48950 w 151387"/>
              <a:gd name="connsiteY5" fmla="*/ 239046 h 245139"/>
              <a:gd name="connsiteX6" fmla="*/ 22409 w 151387"/>
              <a:gd name="connsiteY6" fmla="*/ 222172 h 245139"/>
              <a:gd name="connsiteX7" fmla="*/ 5647 w 151387"/>
              <a:gd name="connsiteY7" fmla="*/ 195455 h 245139"/>
              <a:gd name="connsiteX8" fmla="*/ 59 w 151387"/>
              <a:gd name="connsiteY8" fmla="*/ 160301 h 245139"/>
              <a:gd name="connsiteX9" fmla="*/ 5181 w 151387"/>
              <a:gd name="connsiteY9" fmla="*/ 124210 h 245139"/>
              <a:gd name="connsiteX10" fmla="*/ 19150 w 151387"/>
              <a:gd name="connsiteY10" fmla="*/ 97025 h 245139"/>
              <a:gd name="connsiteX11" fmla="*/ 41965 w 151387"/>
              <a:gd name="connsiteY11" fmla="*/ 80151 h 245139"/>
              <a:gd name="connsiteX12" fmla="*/ 72697 w 151387"/>
              <a:gd name="connsiteY12" fmla="*/ 74057 h 245139"/>
              <a:gd name="connsiteX13" fmla="*/ 89925 w 151387"/>
              <a:gd name="connsiteY13" fmla="*/ 75932 h 245139"/>
              <a:gd name="connsiteX14" fmla="*/ 105291 w 151387"/>
              <a:gd name="connsiteY14" fmla="*/ 81088 h 245139"/>
              <a:gd name="connsiteX15" fmla="*/ 105291 w 151387"/>
              <a:gd name="connsiteY15" fmla="*/ 7499 h 245139"/>
              <a:gd name="connsiteX16" fmla="*/ 151388 w 151387"/>
              <a:gd name="connsiteY16" fmla="*/ 0 h 245139"/>
              <a:gd name="connsiteX17" fmla="*/ 150456 w 151387"/>
              <a:gd name="connsiteY17" fmla="*/ 235765 h 245139"/>
              <a:gd name="connsiteX18" fmla="*/ 46622 w 151387"/>
              <a:gd name="connsiteY18" fmla="*/ 157958 h 245139"/>
              <a:gd name="connsiteX19" fmla="*/ 56400 w 151387"/>
              <a:gd name="connsiteY19" fmla="*/ 192174 h 245139"/>
              <a:gd name="connsiteX20" fmla="*/ 84803 w 151387"/>
              <a:gd name="connsiteY20" fmla="*/ 205298 h 245139"/>
              <a:gd name="connsiteX21" fmla="*/ 95978 w 151387"/>
              <a:gd name="connsiteY21" fmla="*/ 204830 h 245139"/>
              <a:gd name="connsiteX22" fmla="*/ 104825 w 151387"/>
              <a:gd name="connsiteY22" fmla="*/ 203892 h 245139"/>
              <a:gd name="connsiteX23" fmla="*/ 104825 w 151387"/>
              <a:gd name="connsiteY23" fmla="*/ 119992 h 245139"/>
              <a:gd name="connsiteX24" fmla="*/ 93650 w 151387"/>
              <a:gd name="connsiteY24" fmla="*/ 115304 h 245139"/>
              <a:gd name="connsiteX25" fmla="*/ 79681 w 151387"/>
              <a:gd name="connsiteY25" fmla="*/ 113430 h 245139"/>
              <a:gd name="connsiteX26" fmla="*/ 46622 w 151387"/>
              <a:gd name="connsiteY26" fmla="*/ 157958 h 2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387" h="245139">
                <a:moveTo>
                  <a:pt x="150456" y="235765"/>
                </a:moveTo>
                <a:cubicBezTo>
                  <a:pt x="146266" y="237171"/>
                  <a:pt x="141610" y="238108"/>
                  <a:pt x="136488" y="239515"/>
                </a:cubicBezTo>
                <a:cubicBezTo>
                  <a:pt x="131366" y="240921"/>
                  <a:pt x="125313" y="241389"/>
                  <a:pt x="119725" y="242327"/>
                </a:cubicBezTo>
                <a:cubicBezTo>
                  <a:pt x="114138" y="243264"/>
                  <a:pt x="108084" y="243733"/>
                  <a:pt x="102031" y="244202"/>
                </a:cubicBezTo>
                <a:cubicBezTo>
                  <a:pt x="95978" y="244671"/>
                  <a:pt x="89925" y="245139"/>
                  <a:pt x="84337" y="245139"/>
                </a:cubicBezTo>
                <a:cubicBezTo>
                  <a:pt x="72231" y="245139"/>
                  <a:pt x="60125" y="243264"/>
                  <a:pt x="48950" y="239046"/>
                </a:cubicBezTo>
                <a:cubicBezTo>
                  <a:pt x="39172" y="235296"/>
                  <a:pt x="29859" y="229672"/>
                  <a:pt x="22409" y="222172"/>
                </a:cubicBezTo>
                <a:cubicBezTo>
                  <a:pt x="14959" y="214673"/>
                  <a:pt x="9372" y="205298"/>
                  <a:pt x="5647" y="195455"/>
                </a:cubicBezTo>
                <a:cubicBezTo>
                  <a:pt x="1922" y="184206"/>
                  <a:pt x="-407" y="172019"/>
                  <a:pt x="59" y="160301"/>
                </a:cubicBezTo>
                <a:cubicBezTo>
                  <a:pt x="59" y="148115"/>
                  <a:pt x="1456" y="135928"/>
                  <a:pt x="5181" y="124210"/>
                </a:cubicBezTo>
                <a:cubicBezTo>
                  <a:pt x="7975" y="114367"/>
                  <a:pt x="12631" y="104993"/>
                  <a:pt x="19150" y="97025"/>
                </a:cubicBezTo>
                <a:cubicBezTo>
                  <a:pt x="25203" y="89525"/>
                  <a:pt x="33119" y="83900"/>
                  <a:pt x="41965" y="80151"/>
                </a:cubicBezTo>
                <a:cubicBezTo>
                  <a:pt x="51744" y="75932"/>
                  <a:pt x="61987" y="74057"/>
                  <a:pt x="72697" y="74057"/>
                </a:cubicBezTo>
                <a:cubicBezTo>
                  <a:pt x="78284" y="74057"/>
                  <a:pt x="84337" y="74526"/>
                  <a:pt x="89925" y="75932"/>
                </a:cubicBezTo>
                <a:cubicBezTo>
                  <a:pt x="95047" y="77338"/>
                  <a:pt x="100169" y="79213"/>
                  <a:pt x="105291" y="81088"/>
                </a:cubicBezTo>
                <a:lnTo>
                  <a:pt x="105291" y="7499"/>
                </a:lnTo>
                <a:lnTo>
                  <a:pt x="151388" y="0"/>
                </a:lnTo>
                <a:lnTo>
                  <a:pt x="150456" y="235765"/>
                </a:lnTo>
                <a:close/>
                <a:moveTo>
                  <a:pt x="46622" y="157958"/>
                </a:moveTo>
                <a:cubicBezTo>
                  <a:pt x="46156" y="170144"/>
                  <a:pt x="49415" y="182331"/>
                  <a:pt x="56400" y="192174"/>
                </a:cubicBezTo>
                <a:cubicBezTo>
                  <a:pt x="62919" y="201080"/>
                  <a:pt x="73628" y="205767"/>
                  <a:pt x="84803" y="205298"/>
                </a:cubicBezTo>
                <a:cubicBezTo>
                  <a:pt x="88994" y="205298"/>
                  <a:pt x="92719" y="205298"/>
                  <a:pt x="95978" y="204830"/>
                </a:cubicBezTo>
                <a:cubicBezTo>
                  <a:pt x="99238" y="204361"/>
                  <a:pt x="102497" y="204361"/>
                  <a:pt x="104825" y="203892"/>
                </a:cubicBezTo>
                <a:lnTo>
                  <a:pt x="104825" y="119992"/>
                </a:lnTo>
                <a:cubicBezTo>
                  <a:pt x="101566" y="117648"/>
                  <a:pt x="97375" y="116242"/>
                  <a:pt x="93650" y="115304"/>
                </a:cubicBezTo>
                <a:cubicBezTo>
                  <a:pt x="88994" y="113898"/>
                  <a:pt x="84337" y="113430"/>
                  <a:pt x="79681" y="113430"/>
                </a:cubicBezTo>
                <a:cubicBezTo>
                  <a:pt x="57331" y="113430"/>
                  <a:pt x="46622" y="128429"/>
                  <a:pt x="46622" y="157958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70D21212-0741-32D2-451D-85584754ACF4}"/>
              </a:ext>
            </a:extLst>
          </p:cNvPr>
          <p:cNvSpPr/>
          <p:nvPr userDrawn="1"/>
        </p:nvSpPr>
        <p:spPr>
          <a:xfrm>
            <a:off x="8288748" y="528563"/>
            <a:ext cx="142481" cy="215141"/>
          </a:xfrm>
          <a:custGeom>
            <a:avLst/>
            <a:gdLst>
              <a:gd name="connsiteX0" fmla="*/ 142482 w 142481"/>
              <a:gd name="connsiteY0" fmla="*/ 173425 h 215141"/>
              <a:gd name="connsiteX1" fmla="*/ 142482 w 142481"/>
              <a:gd name="connsiteY1" fmla="*/ 215141 h 215141"/>
              <a:gd name="connsiteX2" fmla="*/ 0 w 142481"/>
              <a:gd name="connsiteY2" fmla="*/ 215141 h 215141"/>
              <a:gd name="connsiteX3" fmla="*/ 0 w 142481"/>
              <a:gd name="connsiteY3" fmla="*/ 0 h 215141"/>
              <a:gd name="connsiteX4" fmla="*/ 47960 w 142481"/>
              <a:gd name="connsiteY4" fmla="*/ 0 h 215141"/>
              <a:gd name="connsiteX5" fmla="*/ 47960 w 142481"/>
              <a:gd name="connsiteY5" fmla="*/ 173425 h 215141"/>
              <a:gd name="connsiteX6" fmla="*/ 142482 w 142481"/>
              <a:gd name="connsiteY6" fmla="*/ 173425 h 2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81" h="215141">
                <a:moveTo>
                  <a:pt x="142482" y="173425"/>
                </a:moveTo>
                <a:lnTo>
                  <a:pt x="142482" y="215141"/>
                </a:lnTo>
                <a:lnTo>
                  <a:pt x="0" y="215141"/>
                </a:lnTo>
                <a:lnTo>
                  <a:pt x="0" y="0"/>
                </a:lnTo>
                <a:lnTo>
                  <a:pt x="47960" y="0"/>
                </a:lnTo>
                <a:lnTo>
                  <a:pt x="47960" y="173425"/>
                </a:lnTo>
                <a:lnTo>
                  <a:pt x="142482" y="173425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015E62D7-35DD-BEE4-BE50-205047A7C605}"/>
              </a:ext>
            </a:extLst>
          </p:cNvPr>
          <p:cNvSpPr/>
          <p:nvPr userDrawn="1"/>
        </p:nvSpPr>
        <p:spPr>
          <a:xfrm>
            <a:off x="8448414" y="505713"/>
            <a:ext cx="55497" cy="237991"/>
          </a:xfrm>
          <a:custGeom>
            <a:avLst/>
            <a:gdLst>
              <a:gd name="connsiteX0" fmla="*/ 55454 w 55497"/>
              <a:gd name="connsiteY0" fmla="*/ 27537 h 237991"/>
              <a:gd name="connsiteX1" fmla="*/ 47072 w 55497"/>
              <a:gd name="connsiteY1" fmla="*/ 47692 h 237991"/>
              <a:gd name="connsiteX2" fmla="*/ 8425 w 55497"/>
              <a:gd name="connsiteY2" fmla="*/ 47692 h 237991"/>
              <a:gd name="connsiteX3" fmla="*/ 44 w 55497"/>
              <a:gd name="connsiteY3" fmla="*/ 27537 h 237991"/>
              <a:gd name="connsiteX4" fmla="*/ 8425 w 55497"/>
              <a:gd name="connsiteY4" fmla="*/ 7382 h 237991"/>
              <a:gd name="connsiteX5" fmla="*/ 47072 w 55497"/>
              <a:gd name="connsiteY5" fmla="*/ 7382 h 237991"/>
              <a:gd name="connsiteX6" fmla="*/ 55454 w 55497"/>
              <a:gd name="connsiteY6" fmla="*/ 27537 h 237991"/>
              <a:gd name="connsiteX7" fmla="*/ 51263 w 55497"/>
              <a:gd name="connsiteY7" fmla="*/ 237991 h 237991"/>
              <a:gd name="connsiteX8" fmla="*/ 5166 w 55497"/>
              <a:gd name="connsiteY8" fmla="*/ 237991 h 237991"/>
              <a:gd name="connsiteX9" fmla="*/ 5166 w 55497"/>
              <a:gd name="connsiteY9" fmla="*/ 74878 h 237991"/>
              <a:gd name="connsiteX10" fmla="*/ 51263 w 55497"/>
              <a:gd name="connsiteY10" fmla="*/ 74878 h 237991"/>
              <a:gd name="connsiteX11" fmla="*/ 51263 w 55497"/>
              <a:gd name="connsiteY11" fmla="*/ 237991 h 23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97" h="237991">
                <a:moveTo>
                  <a:pt x="55454" y="27537"/>
                </a:moveTo>
                <a:cubicBezTo>
                  <a:pt x="55919" y="35037"/>
                  <a:pt x="52660" y="42536"/>
                  <a:pt x="47072" y="47692"/>
                </a:cubicBezTo>
                <a:cubicBezTo>
                  <a:pt x="35897" y="57535"/>
                  <a:pt x="19600" y="57535"/>
                  <a:pt x="8425" y="47692"/>
                </a:cubicBezTo>
                <a:cubicBezTo>
                  <a:pt x="2838" y="42536"/>
                  <a:pt x="44" y="35037"/>
                  <a:pt x="44" y="27537"/>
                </a:cubicBezTo>
                <a:cubicBezTo>
                  <a:pt x="-422" y="20038"/>
                  <a:pt x="2838" y="12538"/>
                  <a:pt x="8425" y="7382"/>
                </a:cubicBezTo>
                <a:cubicBezTo>
                  <a:pt x="19600" y="-2461"/>
                  <a:pt x="35897" y="-2461"/>
                  <a:pt x="47072" y="7382"/>
                </a:cubicBezTo>
                <a:cubicBezTo>
                  <a:pt x="52660" y="13007"/>
                  <a:pt x="55919" y="20038"/>
                  <a:pt x="55454" y="27537"/>
                </a:cubicBezTo>
                <a:close/>
                <a:moveTo>
                  <a:pt x="51263" y="237991"/>
                </a:moveTo>
                <a:lnTo>
                  <a:pt x="5166" y="237991"/>
                </a:lnTo>
                <a:lnTo>
                  <a:pt x="5166" y="74878"/>
                </a:lnTo>
                <a:lnTo>
                  <a:pt x="51263" y="74878"/>
                </a:lnTo>
                <a:lnTo>
                  <a:pt x="51263" y="237991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1D27C82E-DCE4-6BAD-D198-9A5D4C0BCE4C}"/>
              </a:ext>
            </a:extLst>
          </p:cNvPr>
          <p:cNvSpPr/>
          <p:nvPr userDrawn="1"/>
        </p:nvSpPr>
        <p:spPr>
          <a:xfrm>
            <a:off x="8528546" y="502784"/>
            <a:ext cx="110819" cy="240920"/>
          </a:xfrm>
          <a:custGeom>
            <a:avLst/>
            <a:gdLst>
              <a:gd name="connsiteX0" fmla="*/ 70310 w 110819"/>
              <a:gd name="connsiteY0" fmla="*/ 0 h 240920"/>
              <a:gd name="connsiteX1" fmla="*/ 94057 w 110819"/>
              <a:gd name="connsiteY1" fmla="*/ 2812 h 240920"/>
              <a:gd name="connsiteX2" fmla="*/ 110819 w 110819"/>
              <a:gd name="connsiteY2" fmla="*/ 7968 h 240920"/>
              <a:gd name="connsiteX3" fmla="*/ 101972 w 110819"/>
              <a:gd name="connsiteY3" fmla="*/ 44997 h 240920"/>
              <a:gd name="connsiteX4" fmla="*/ 88469 w 110819"/>
              <a:gd name="connsiteY4" fmla="*/ 40778 h 240920"/>
              <a:gd name="connsiteX5" fmla="*/ 74966 w 110819"/>
              <a:gd name="connsiteY5" fmla="*/ 39372 h 240920"/>
              <a:gd name="connsiteX6" fmla="*/ 60997 w 110819"/>
              <a:gd name="connsiteY6" fmla="*/ 41716 h 240920"/>
              <a:gd name="connsiteX7" fmla="*/ 52150 w 110819"/>
              <a:gd name="connsiteY7" fmla="*/ 47809 h 240920"/>
              <a:gd name="connsiteX8" fmla="*/ 47494 w 110819"/>
              <a:gd name="connsiteY8" fmla="*/ 57652 h 240920"/>
              <a:gd name="connsiteX9" fmla="*/ 46097 w 110819"/>
              <a:gd name="connsiteY9" fmla="*/ 69839 h 240920"/>
              <a:gd name="connsiteX10" fmla="*/ 46097 w 110819"/>
              <a:gd name="connsiteY10" fmla="*/ 77807 h 240920"/>
              <a:gd name="connsiteX11" fmla="*/ 102904 w 110819"/>
              <a:gd name="connsiteY11" fmla="*/ 77807 h 240920"/>
              <a:gd name="connsiteX12" fmla="*/ 102904 w 110819"/>
              <a:gd name="connsiteY12" fmla="*/ 116242 h 240920"/>
              <a:gd name="connsiteX13" fmla="*/ 46097 w 110819"/>
              <a:gd name="connsiteY13" fmla="*/ 116242 h 240920"/>
              <a:gd name="connsiteX14" fmla="*/ 46097 w 110819"/>
              <a:gd name="connsiteY14" fmla="*/ 240921 h 240920"/>
              <a:gd name="connsiteX15" fmla="*/ 0 w 110819"/>
              <a:gd name="connsiteY15" fmla="*/ 240921 h 240920"/>
              <a:gd name="connsiteX16" fmla="*/ 0 w 110819"/>
              <a:gd name="connsiteY16" fmla="*/ 68901 h 240920"/>
              <a:gd name="connsiteX17" fmla="*/ 17694 w 110819"/>
              <a:gd name="connsiteY17" fmla="*/ 18749 h 240920"/>
              <a:gd name="connsiteX18" fmla="*/ 70310 w 110819"/>
              <a:gd name="connsiteY18" fmla="*/ 0 h 2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19" h="240920">
                <a:moveTo>
                  <a:pt x="70310" y="0"/>
                </a:moveTo>
                <a:cubicBezTo>
                  <a:pt x="78225" y="0"/>
                  <a:pt x="86141" y="937"/>
                  <a:pt x="94057" y="2812"/>
                </a:cubicBezTo>
                <a:cubicBezTo>
                  <a:pt x="99644" y="4218"/>
                  <a:pt x="105232" y="5625"/>
                  <a:pt x="110819" y="7968"/>
                </a:cubicBezTo>
                <a:lnTo>
                  <a:pt x="101972" y="44997"/>
                </a:lnTo>
                <a:cubicBezTo>
                  <a:pt x="97782" y="43122"/>
                  <a:pt x="93125" y="41716"/>
                  <a:pt x="88469" y="40778"/>
                </a:cubicBezTo>
                <a:cubicBezTo>
                  <a:pt x="84278" y="39841"/>
                  <a:pt x="79622" y="39372"/>
                  <a:pt x="74966" y="39372"/>
                </a:cubicBezTo>
                <a:cubicBezTo>
                  <a:pt x="70310" y="39372"/>
                  <a:pt x="65653" y="39841"/>
                  <a:pt x="60997" y="41716"/>
                </a:cubicBezTo>
                <a:cubicBezTo>
                  <a:pt x="57738" y="43122"/>
                  <a:pt x="54478" y="44997"/>
                  <a:pt x="52150" y="47809"/>
                </a:cubicBezTo>
                <a:cubicBezTo>
                  <a:pt x="49822" y="50621"/>
                  <a:pt x="48425" y="53903"/>
                  <a:pt x="47494" y="57652"/>
                </a:cubicBezTo>
                <a:cubicBezTo>
                  <a:pt x="46563" y="61402"/>
                  <a:pt x="46097" y="65620"/>
                  <a:pt x="46097" y="69839"/>
                </a:cubicBezTo>
                <a:lnTo>
                  <a:pt x="46097" y="77807"/>
                </a:lnTo>
                <a:lnTo>
                  <a:pt x="102904" y="77807"/>
                </a:lnTo>
                <a:lnTo>
                  <a:pt x="102904" y="116242"/>
                </a:lnTo>
                <a:lnTo>
                  <a:pt x="46097" y="116242"/>
                </a:lnTo>
                <a:lnTo>
                  <a:pt x="46097" y="240921"/>
                </a:lnTo>
                <a:lnTo>
                  <a:pt x="0" y="240921"/>
                </a:lnTo>
                <a:lnTo>
                  <a:pt x="0" y="68901"/>
                </a:lnTo>
                <a:cubicBezTo>
                  <a:pt x="0" y="47809"/>
                  <a:pt x="6053" y="30935"/>
                  <a:pt x="17694" y="18749"/>
                </a:cubicBezTo>
                <a:cubicBezTo>
                  <a:pt x="29335" y="6093"/>
                  <a:pt x="47028" y="0"/>
                  <a:pt x="70310" y="0"/>
                </a:cubicBez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0D81607B-E151-ADE0-FFD4-04313E9F7D8F}"/>
              </a:ext>
            </a:extLst>
          </p:cNvPr>
          <p:cNvSpPr/>
          <p:nvPr userDrawn="1"/>
        </p:nvSpPr>
        <p:spPr>
          <a:xfrm>
            <a:off x="8640238" y="576372"/>
            <a:ext cx="152318" cy="171609"/>
          </a:xfrm>
          <a:custGeom>
            <a:avLst/>
            <a:gdLst>
              <a:gd name="connsiteX0" fmla="*/ 58 w 152318"/>
              <a:gd name="connsiteY0" fmla="*/ 87181 h 171609"/>
              <a:gd name="connsiteX1" fmla="*/ 6577 w 152318"/>
              <a:gd name="connsiteY1" fmla="*/ 49215 h 171609"/>
              <a:gd name="connsiteX2" fmla="*/ 24271 w 152318"/>
              <a:gd name="connsiteY2" fmla="*/ 22030 h 171609"/>
              <a:gd name="connsiteX3" fmla="*/ 48949 w 152318"/>
              <a:gd name="connsiteY3" fmla="*/ 5625 h 171609"/>
              <a:gd name="connsiteX4" fmla="*/ 77818 w 152318"/>
              <a:gd name="connsiteY4" fmla="*/ 0 h 171609"/>
              <a:gd name="connsiteX5" fmla="*/ 132297 w 152318"/>
              <a:gd name="connsiteY5" fmla="*/ 21092 h 171609"/>
              <a:gd name="connsiteX6" fmla="*/ 152318 w 152318"/>
              <a:gd name="connsiteY6" fmla="*/ 83432 h 171609"/>
              <a:gd name="connsiteX7" fmla="*/ 151853 w 152318"/>
              <a:gd name="connsiteY7" fmla="*/ 92337 h 171609"/>
              <a:gd name="connsiteX8" fmla="*/ 151387 w 152318"/>
              <a:gd name="connsiteY8" fmla="*/ 100774 h 171609"/>
              <a:gd name="connsiteX9" fmla="*/ 47087 w 152318"/>
              <a:gd name="connsiteY9" fmla="*/ 100774 h 171609"/>
              <a:gd name="connsiteX10" fmla="*/ 60590 w 152318"/>
              <a:gd name="connsiteY10" fmla="*/ 123273 h 171609"/>
              <a:gd name="connsiteX11" fmla="*/ 92253 w 152318"/>
              <a:gd name="connsiteY11" fmla="*/ 131710 h 171609"/>
              <a:gd name="connsiteX12" fmla="*/ 116931 w 152318"/>
              <a:gd name="connsiteY12" fmla="*/ 129366 h 171609"/>
              <a:gd name="connsiteX13" fmla="*/ 136953 w 152318"/>
              <a:gd name="connsiteY13" fmla="*/ 123741 h 171609"/>
              <a:gd name="connsiteX14" fmla="*/ 143006 w 152318"/>
              <a:gd name="connsiteY14" fmla="*/ 161239 h 171609"/>
              <a:gd name="connsiteX15" fmla="*/ 133228 w 152318"/>
              <a:gd name="connsiteY15" fmla="*/ 164989 h 171609"/>
              <a:gd name="connsiteX16" fmla="*/ 119259 w 152318"/>
              <a:gd name="connsiteY16" fmla="*/ 168270 h 171609"/>
              <a:gd name="connsiteX17" fmla="*/ 102962 w 152318"/>
              <a:gd name="connsiteY17" fmla="*/ 170613 h 171609"/>
              <a:gd name="connsiteX18" fmla="*/ 85734 w 152318"/>
              <a:gd name="connsiteY18" fmla="*/ 171551 h 171609"/>
              <a:gd name="connsiteX19" fmla="*/ 47552 w 152318"/>
              <a:gd name="connsiteY19" fmla="*/ 164989 h 171609"/>
              <a:gd name="connsiteX20" fmla="*/ 20546 w 152318"/>
              <a:gd name="connsiteY20" fmla="*/ 147177 h 171609"/>
              <a:gd name="connsiteX21" fmla="*/ 4715 w 152318"/>
              <a:gd name="connsiteY21" fmla="*/ 120460 h 171609"/>
              <a:gd name="connsiteX22" fmla="*/ 58 w 152318"/>
              <a:gd name="connsiteY22" fmla="*/ 87181 h 171609"/>
              <a:gd name="connsiteX23" fmla="*/ 108084 w 152318"/>
              <a:gd name="connsiteY23" fmla="*/ 69370 h 171609"/>
              <a:gd name="connsiteX24" fmla="*/ 106221 w 152318"/>
              <a:gd name="connsiteY24" fmla="*/ 57652 h 171609"/>
              <a:gd name="connsiteX25" fmla="*/ 101100 w 152318"/>
              <a:gd name="connsiteY25" fmla="*/ 47809 h 171609"/>
              <a:gd name="connsiteX26" fmla="*/ 92253 w 152318"/>
              <a:gd name="connsiteY26" fmla="*/ 40778 h 171609"/>
              <a:gd name="connsiteX27" fmla="*/ 78750 w 152318"/>
              <a:gd name="connsiteY27" fmla="*/ 37966 h 171609"/>
              <a:gd name="connsiteX28" fmla="*/ 65246 w 152318"/>
              <a:gd name="connsiteY28" fmla="*/ 40778 h 171609"/>
              <a:gd name="connsiteX29" fmla="*/ 55934 w 152318"/>
              <a:gd name="connsiteY29" fmla="*/ 47809 h 171609"/>
              <a:gd name="connsiteX30" fmla="*/ 50346 w 152318"/>
              <a:gd name="connsiteY30" fmla="*/ 58121 h 171609"/>
              <a:gd name="connsiteX31" fmla="*/ 47552 w 152318"/>
              <a:gd name="connsiteY31" fmla="*/ 69839 h 171609"/>
              <a:gd name="connsiteX32" fmla="*/ 108084 w 152318"/>
              <a:gd name="connsiteY32" fmla="*/ 69370 h 17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318" h="171609">
                <a:moveTo>
                  <a:pt x="58" y="87181"/>
                </a:moveTo>
                <a:cubicBezTo>
                  <a:pt x="-407" y="74057"/>
                  <a:pt x="1921" y="61402"/>
                  <a:pt x="6577" y="49215"/>
                </a:cubicBezTo>
                <a:cubicBezTo>
                  <a:pt x="10768" y="38904"/>
                  <a:pt x="16355" y="29998"/>
                  <a:pt x="24271" y="22030"/>
                </a:cubicBezTo>
                <a:cubicBezTo>
                  <a:pt x="31256" y="14999"/>
                  <a:pt x="39637" y="9374"/>
                  <a:pt x="48949" y="5625"/>
                </a:cubicBezTo>
                <a:cubicBezTo>
                  <a:pt x="58262" y="1875"/>
                  <a:pt x="68040" y="0"/>
                  <a:pt x="77818" y="0"/>
                </a:cubicBezTo>
                <a:cubicBezTo>
                  <a:pt x="100634" y="0"/>
                  <a:pt x="118793" y="7031"/>
                  <a:pt x="132297" y="21092"/>
                </a:cubicBezTo>
                <a:cubicBezTo>
                  <a:pt x="145800" y="35154"/>
                  <a:pt x="152318" y="56246"/>
                  <a:pt x="152318" y="83432"/>
                </a:cubicBezTo>
                <a:cubicBezTo>
                  <a:pt x="152318" y="86244"/>
                  <a:pt x="152318" y="89056"/>
                  <a:pt x="151853" y="92337"/>
                </a:cubicBezTo>
                <a:cubicBezTo>
                  <a:pt x="151387" y="95618"/>
                  <a:pt x="151387" y="98431"/>
                  <a:pt x="151387" y="100774"/>
                </a:cubicBezTo>
                <a:lnTo>
                  <a:pt x="47087" y="100774"/>
                </a:lnTo>
                <a:cubicBezTo>
                  <a:pt x="48018" y="110149"/>
                  <a:pt x="52674" y="118117"/>
                  <a:pt x="60590" y="123273"/>
                </a:cubicBezTo>
                <a:cubicBezTo>
                  <a:pt x="69902" y="129366"/>
                  <a:pt x="81078" y="132178"/>
                  <a:pt x="92253" y="131710"/>
                </a:cubicBezTo>
                <a:cubicBezTo>
                  <a:pt x="100634" y="131710"/>
                  <a:pt x="109015" y="130772"/>
                  <a:pt x="116931" y="129366"/>
                </a:cubicBezTo>
                <a:cubicBezTo>
                  <a:pt x="123915" y="128429"/>
                  <a:pt x="130434" y="126085"/>
                  <a:pt x="136953" y="123741"/>
                </a:cubicBezTo>
                <a:lnTo>
                  <a:pt x="143006" y="161239"/>
                </a:lnTo>
                <a:cubicBezTo>
                  <a:pt x="139747" y="162645"/>
                  <a:pt x="136487" y="164051"/>
                  <a:pt x="133228" y="164989"/>
                </a:cubicBezTo>
                <a:cubicBezTo>
                  <a:pt x="128571" y="166395"/>
                  <a:pt x="123915" y="167332"/>
                  <a:pt x="119259" y="168270"/>
                </a:cubicBezTo>
                <a:cubicBezTo>
                  <a:pt x="114137" y="169207"/>
                  <a:pt x="109015" y="170144"/>
                  <a:pt x="102962" y="170613"/>
                </a:cubicBezTo>
                <a:cubicBezTo>
                  <a:pt x="97375" y="171082"/>
                  <a:pt x="91321" y="171551"/>
                  <a:pt x="85734" y="171551"/>
                </a:cubicBezTo>
                <a:cubicBezTo>
                  <a:pt x="72696" y="172019"/>
                  <a:pt x="59659" y="169676"/>
                  <a:pt x="47552" y="164989"/>
                </a:cubicBezTo>
                <a:cubicBezTo>
                  <a:pt x="37309" y="161239"/>
                  <a:pt x="28462" y="155145"/>
                  <a:pt x="20546" y="147177"/>
                </a:cubicBezTo>
                <a:cubicBezTo>
                  <a:pt x="13562" y="139678"/>
                  <a:pt x="7974" y="130303"/>
                  <a:pt x="4715" y="120460"/>
                </a:cubicBezTo>
                <a:cubicBezTo>
                  <a:pt x="1455" y="109680"/>
                  <a:pt x="58" y="98431"/>
                  <a:pt x="58" y="87181"/>
                </a:cubicBezTo>
                <a:close/>
                <a:moveTo>
                  <a:pt x="108084" y="69370"/>
                </a:moveTo>
                <a:cubicBezTo>
                  <a:pt x="108084" y="65620"/>
                  <a:pt x="107153" y="61402"/>
                  <a:pt x="106221" y="57652"/>
                </a:cubicBezTo>
                <a:cubicBezTo>
                  <a:pt x="105290" y="53903"/>
                  <a:pt x="103428" y="50621"/>
                  <a:pt x="101100" y="47809"/>
                </a:cubicBezTo>
                <a:cubicBezTo>
                  <a:pt x="98771" y="44997"/>
                  <a:pt x="95512" y="42185"/>
                  <a:pt x="92253" y="40778"/>
                </a:cubicBezTo>
                <a:cubicBezTo>
                  <a:pt x="88062" y="38904"/>
                  <a:pt x="83406" y="37966"/>
                  <a:pt x="78750" y="37966"/>
                </a:cubicBezTo>
                <a:cubicBezTo>
                  <a:pt x="74093" y="37966"/>
                  <a:pt x="69437" y="38904"/>
                  <a:pt x="65246" y="40778"/>
                </a:cubicBezTo>
                <a:cubicBezTo>
                  <a:pt x="61521" y="42185"/>
                  <a:pt x="58727" y="44997"/>
                  <a:pt x="55934" y="47809"/>
                </a:cubicBezTo>
                <a:cubicBezTo>
                  <a:pt x="53606" y="50621"/>
                  <a:pt x="51277" y="54371"/>
                  <a:pt x="50346" y="58121"/>
                </a:cubicBezTo>
                <a:cubicBezTo>
                  <a:pt x="48949" y="61871"/>
                  <a:pt x="48018" y="65620"/>
                  <a:pt x="47552" y="69839"/>
                </a:cubicBezTo>
                <a:lnTo>
                  <a:pt x="108084" y="69370"/>
                </a:lnTo>
                <a:close/>
              </a:path>
            </a:pathLst>
          </a:custGeom>
          <a:solidFill>
            <a:schemeClr val="tx2"/>
          </a:solidFill>
          <a:ln w="254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" name="Grafik 53">
            <a:extLst>
              <a:ext uri="{FF2B5EF4-FFF2-40B4-BE49-F238E27FC236}">
                <a16:creationId xmlns:a16="http://schemas.microsoft.com/office/drawing/2014/main" id="{FD6E3305-F9BA-B70B-583C-C5225C9FB55F}"/>
              </a:ext>
            </a:extLst>
          </p:cNvPr>
          <p:cNvGrpSpPr/>
          <p:nvPr userDrawn="1"/>
        </p:nvGrpSpPr>
        <p:grpSpPr>
          <a:xfrm>
            <a:off x="6969628" y="843073"/>
            <a:ext cx="1081185" cy="106398"/>
            <a:chOff x="6969628" y="843073"/>
            <a:chExt cx="1081185" cy="106398"/>
          </a:xfrm>
          <a:solidFill>
            <a:schemeClr val="tx2"/>
          </a:solidFill>
        </p:grpSpPr>
        <p:grpSp>
          <p:nvGrpSpPr>
            <p:cNvPr id="20" name="Grafik 53">
              <a:extLst>
                <a:ext uri="{FF2B5EF4-FFF2-40B4-BE49-F238E27FC236}">
                  <a16:creationId xmlns:a16="http://schemas.microsoft.com/office/drawing/2014/main" id="{54E97B7B-7222-E245-8158-B9C904FF7756}"/>
                </a:ext>
              </a:extLst>
            </p:cNvPr>
            <p:cNvGrpSpPr/>
            <p:nvPr/>
          </p:nvGrpSpPr>
          <p:grpSpPr>
            <a:xfrm>
              <a:off x="6969628" y="843073"/>
              <a:ext cx="352013" cy="87181"/>
              <a:chOff x="6969628" y="843073"/>
              <a:chExt cx="352013" cy="87181"/>
            </a:xfrm>
            <a:grpFill/>
          </p:grpSpPr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AEAA267A-BC35-B930-4357-EA8C3E41108C}"/>
                  </a:ext>
                </a:extLst>
              </p:cNvPr>
              <p:cNvSpPr/>
              <p:nvPr/>
            </p:nvSpPr>
            <p:spPr>
              <a:xfrm>
                <a:off x="6969628" y="852916"/>
                <a:ext cx="58203" cy="76400"/>
              </a:xfrm>
              <a:custGeom>
                <a:avLst/>
                <a:gdLst>
                  <a:gd name="connsiteX0" fmla="*/ 58203 w 58203"/>
                  <a:gd name="connsiteY0" fmla="*/ 0 h 76400"/>
                  <a:gd name="connsiteX1" fmla="*/ 58203 w 58203"/>
                  <a:gd name="connsiteY1" fmla="*/ 9374 h 76400"/>
                  <a:gd name="connsiteX2" fmla="*/ 34456 w 58203"/>
                  <a:gd name="connsiteY2" fmla="*/ 9374 h 76400"/>
                  <a:gd name="connsiteX3" fmla="*/ 34456 w 58203"/>
                  <a:gd name="connsiteY3" fmla="*/ 76401 h 76400"/>
                  <a:gd name="connsiteX4" fmla="*/ 23747 w 58203"/>
                  <a:gd name="connsiteY4" fmla="*/ 76401 h 76400"/>
                  <a:gd name="connsiteX5" fmla="*/ 23747 w 58203"/>
                  <a:gd name="connsiteY5" fmla="*/ 9374 h 76400"/>
                  <a:gd name="connsiteX6" fmla="*/ 0 w 58203"/>
                  <a:gd name="connsiteY6" fmla="*/ 9374 h 76400"/>
                  <a:gd name="connsiteX7" fmla="*/ 0 w 58203"/>
                  <a:gd name="connsiteY7" fmla="*/ 0 h 76400"/>
                  <a:gd name="connsiteX8" fmla="*/ 58203 w 58203"/>
                  <a:gd name="connsiteY8" fmla="*/ 0 h 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03" h="76400">
                    <a:moveTo>
                      <a:pt x="58203" y="0"/>
                    </a:moveTo>
                    <a:lnTo>
                      <a:pt x="58203" y="9374"/>
                    </a:lnTo>
                    <a:lnTo>
                      <a:pt x="34456" y="9374"/>
                    </a:lnTo>
                    <a:lnTo>
                      <a:pt x="34456" y="76401"/>
                    </a:lnTo>
                    <a:lnTo>
                      <a:pt x="23747" y="76401"/>
                    </a:lnTo>
                    <a:lnTo>
                      <a:pt x="23747" y="9374"/>
                    </a:lnTo>
                    <a:lnTo>
                      <a:pt x="0" y="9374"/>
                    </a:lnTo>
                    <a:lnTo>
                      <a:pt x="0" y="0"/>
                    </a:lnTo>
                    <a:lnTo>
                      <a:pt x="58203" y="0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6C9FE388-B79E-392A-3830-44BD67A87E68}"/>
                  </a:ext>
                </a:extLst>
              </p:cNvPr>
              <p:cNvSpPr/>
              <p:nvPr/>
            </p:nvSpPr>
            <p:spPr>
              <a:xfrm>
                <a:off x="7027365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 34">
                <a:extLst>
                  <a:ext uri="{FF2B5EF4-FFF2-40B4-BE49-F238E27FC236}">
                    <a16:creationId xmlns:a16="http://schemas.microsoft.com/office/drawing/2014/main" id="{D10E92EA-5F9D-7A84-6D83-10FE2E0A9B91}"/>
                  </a:ext>
                </a:extLst>
              </p:cNvPr>
              <p:cNvSpPr/>
              <p:nvPr/>
            </p:nvSpPr>
            <p:spPr>
              <a:xfrm>
                <a:off x="7088828" y="848697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937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187"/>
                      <a:pt x="7916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55451074-9CF7-FB4A-6EC2-09DDBECBAD3B}"/>
                  </a:ext>
                </a:extLst>
              </p:cNvPr>
              <p:cNvSpPr/>
              <p:nvPr/>
            </p:nvSpPr>
            <p:spPr>
              <a:xfrm>
                <a:off x="7115834" y="843073"/>
                <a:ext cx="19090" cy="87181"/>
              </a:xfrm>
              <a:custGeom>
                <a:avLst/>
                <a:gdLst>
                  <a:gd name="connsiteX0" fmla="*/ 17228 w 19090"/>
                  <a:gd name="connsiteY0" fmla="*/ 87181 h 87181"/>
                  <a:gd name="connsiteX1" fmla="*/ 3725 w 19090"/>
                  <a:gd name="connsiteY1" fmla="*/ 82963 h 87181"/>
                  <a:gd name="connsiteX2" fmla="*/ 0 w 19090"/>
                  <a:gd name="connsiteY2" fmla="*/ 70776 h 87181"/>
                  <a:gd name="connsiteX3" fmla="*/ 0 w 19090"/>
                  <a:gd name="connsiteY3" fmla="*/ 1875 h 87181"/>
                  <a:gd name="connsiteX4" fmla="*/ 10244 w 19090"/>
                  <a:gd name="connsiteY4" fmla="*/ 0 h 87181"/>
                  <a:gd name="connsiteX5" fmla="*/ 10244 w 19090"/>
                  <a:gd name="connsiteY5" fmla="*/ 68901 h 87181"/>
                  <a:gd name="connsiteX6" fmla="*/ 10709 w 19090"/>
                  <a:gd name="connsiteY6" fmla="*/ 73120 h 87181"/>
                  <a:gd name="connsiteX7" fmla="*/ 12106 w 19090"/>
                  <a:gd name="connsiteY7" fmla="*/ 75932 h 87181"/>
                  <a:gd name="connsiteX8" fmla="*/ 14900 w 19090"/>
                  <a:gd name="connsiteY8" fmla="*/ 77338 h 87181"/>
                  <a:gd name="connsiteX9" fmla="*/ 19091 w 19090"/>
                  <a:gd name="connsiteY9" fmla="*/ 78276 h 87181"/>
                  <a:gd name="connsiteX10" fmla="*/ 17228 w 19090"/>
                  <a:gd name="connsiteY10" fmla="*/ 87181 h 8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90" h="87181">
                    <a:moveTo>
                      <a:pt x="17228" y="87181"/>
                    </a:moveTo>
                    <a:cubicBezTo>
                      <a:pt x="11175" y="87181"/>
                      <a:pt x="6519" y="85775"/>
                      <a:pt x="3725" y="82963"/>
                    </a:cubicBezTo>
                    <a:cubicBezTo>
                      <a:pt x="931" y="80619"/>
                      <a:pt x="0" y="76401"/>
                      <a:pt x="0" y="70776"/>
                    </a:cubicBez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68901"/>
                    </a:lnTo>
                    <a:cubicBezTo>
                      <a:pt x="10244" y="70776"/>
                      <a:pt x="10244" y="72182"/>
                      <a:pt x="10709" y="73120"/>
                    </a:cubicBezTo>
                    <a:cubicBezTo>
                      <a:pt x="11175" y="74057"/>
                      <a:pt x="11641" y="74995"/>
                      <a:pt x="12106" y="75932"/>
                    </a:cubicBezTo>
                    <a:cubicBezTo>
                      <a:pt x="12572" y="76401"/>
                      <a:pt x="13503" y="76870"/>
                      <a:pt x="14900" y="77338"/>
                    </a:cubicBezTo>
                    <a:cubicBezTo>
                      <a:pt x="15831" y="77807"/>
                      <a:pt x="17228" y="77807"/>
                      <a:pt x="19091" y="78276"/>
                    </a:cubicBezTo>
                    <a:lnTo>
                      <a:pt x="17228" y="87181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7108CAE4-FC38-BFD9-5A6B-6403D5A3AD2F}"/>
                  </a:ext>
                </a:extLst>
              </p:cNvPr>
              <p:cNvSpPr/>
              <p:nvPr/>
            </p:nvSpPr>
            <p:spPr>
              <a:xfrm>
                <a:off x="7165191" y="843541"/>
                <a:ext cx="49356" cy="86712"/>
              </a:xfrm>
              <a:custGeom>
                <a:avLst/>
                <a:gdLst>
                  <a:gd name="connsiteX0" fmla="*/ 39113 w 49356"/>
                  <a:gd name="connsiteY0" fmla="*/ 1875 h 86712"/>
                  <a:gd name="connsiteX1" fmla="*/ 49356 w 49356"/>
                  <a:gd name="connsiteY1" fmla="*/ 0 h 86712"/>
                  <a:gd name="connsiteX2" fmla="*/ 49356 w 49356"/>
                  <a:gd name="connsiteY2" fmla="*/ 83900 h 86712"/>
                  <a:gd name="connsiteX3" fmla="*/ 40510 w 49356"/>
                  <a:gd name="connsiteY3" fmla="*/ 85775 h 86712"/>
                  <a:gd name="connsiteX4" fmla="*/ 27938 w 49356"/>
                  <a:gd name="connsiteY4" fmla="*/ 86713 h 86712"/>
                  <a:gd name="connsiteX5" fmla="*/ 16297 w 49356"/>
                  <a:gd name="connsiteY5" fmla="*/ 84838 h 86712"/>
                  <a:gd name="connsiteX6" fmla="*/ 7450 w 49356"/>
                  <a:gd name="connsiteY6" fmla="*/ 78745 h 86712"/>
                  <a:gd name="connsiteX7" fmla="*/ 1863 w 49356"/>
                  <a:gd name="connsiteY7" fmla="*/ 69370 h 86712"/>
                  <a:gd name="connsiteX8" fmla="*/ 0 w 49356"/>
                  <a:gd name="connsiteY8" fmla="*/ 56715 h 86712"/>
                  <a:gd name="connsiteX9" fmla="*/ 1863 w 49356"/>
                  <a:gd name="connsiteY9" fmla="*/ 44528 h 86712"/>
                  <a:gd name="connsiteX10" fmla="*/ 6984 w 49356"/>
                  <a:gd name="connsiteY10" fmla="*/ 35154 h 86712"/>
                  <a:gd name="connsiteX11" fmla="*/ 14900 w 49356"/>
                  <a:gd name="connsiteY11" fmla="*/ 29060 h 86712"/>
                  <a:gd name="connsiteX12" fmla="*/ 25609 w 49356"/>
                  <a:gd name="connsiteY12" fmla="*/ 26717 h 86712"/>
                  <a:gd name="connsiteX13" fmla="*/ 34456 w 49356"/>
                  <a:gd name="connsiteY13" fmla="*/ 28123 h 86712"/>
                  <a:gd name="connsiteX14" fmla="*/ 40044 w 49356"/>
                  <a:gd name="connsiteY14" fmla="*/ 30467 h 86712"/>
                  <a:gd name="connsiteX15" fmla="*/ 40044 w 49356"/>
                  <a:gd name="connsiteY15" fmla="*/ 1875 h 86712"/>
                  <a:gd name="connsiteX16" fmla="*/ 39113 w 49356"/>
                  <a:gd name="connsiteY16" fmla="*/ 40778 h 86712"/>
                  <a:gd name="connsiteX17" fmla="*/ 33525 w 49356"/>
                  <a:gd name="connsiteY17" fmla="*/ 37966 h 86712"/>
                  <a:gd name="connsiteX18" fmla="*/ 26075 w 49356"/>
                  <a:gd name="connsiteY18" fmla="*/ 36560 h 86712"/>
                  <a:gd name="connsiteX19" fmla="*/ 18625 w 49356"/>
                  <a:gd name="connsiteY19" fmla="*/ 37966 h 86712"/>
                  <a:gd name="connsiteX20" fmla="*/ 13503 w 49356"/>
                  <a:gd name="connsiteY20" fmla="*/ 42185 h 86712"/>
                  <a:gd name="connsiteX21" fmla="*/ 10709 w 49356"/>
                  <a:gd name="connsiteY21" fmla="*/ 48747 h 86712"/>
                  <a:gd name="connsiteX22" fmla="*/ 9778 w 49356"/>
                  <a:gd name="connsiteY22" fmla="*/ 57184 h 86712"/>
                  <a:gd name="connsiteX23" fmla="*/ 14900 w 49356"/>
                  <a:gd name="connsiteY23" fmla="*/ 72651 h 86712"/>
                  <a:gd name="connsiteX24" fmla="*/ 27938 w 49356"/>
                  <a:gd name="connsiteY24" fmla="*/ 78276 h 86712"/>
                  <a:gd name="connsiteX25" fmla="*/ 34922 w 49356"/>
                  <a:gd name="connsiteY25" fmla="*/ 77807 h 86712"/>
                  <a:gd name="connsiteX26" fmla="*/ 39113 w 49356"/>
                  <a:gd name="connsiteY26" fmla="*/ 76870 h 86712"/>
                  <a:gd name="connsiteX27" fmla="*/ 39113 w 49356"/>
                  <a:gd name="connsiteY27" fmla="*/ 40778 h 8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356" h="86712">
                    <a:moveTo>
                      <a:pt x="39113" y="1875"/>
                    </a:moveTo>
                    <a:lnTo>
                      <a:pt x="49356" y="0"/>
                    </a:lnTo>
                    <a:lnTo>
                      <a:pt x="49356" y="83900"/>
                    </a:lnTo>
                    <a:cubicBezTo>
                      <a:pt x="47028" y="84369"/>
                      <a:pt x="44235" y="85307"/>
                      <a:pt x="40510" y="85775"/>
                    </a:cubicBezTo>
                    <a:cubicBezTo>
                      <a:pt x="36785" y="86244"/>
                      <a:pt x="32594" y="86713"/>
                      <a:pt x="27938" y="86713"/>
                    </a:cubicBezTo>
                    <a:cubicBezTo>
                      <a:pt x="23747" y="86713"/>
                      <a:pt x="19556" y="86244"/>
                      <a:pt x="16297" y="84838"/>
                    </a:cubicBezTo>
                    <a:cubicBezTo>
                      <a:pt x="12572" y="83432"/>
                      <a:pt x="9778" y="81557"/>
                      <a:pt x="7450" y="78745"/>
                    </a:cubicBezTo>
                    <a:cubicBezTo>
                      <a:pt x="5122" y="76401"/>
                      <a:pt x="3259" y="73120"/>
                      <a:pt x="1863" y="69370"/>
                    </a:cubicBezTo>
                    <a:cubicBezTo>
                      <a:pt x="466" y="65620"/>
                      <a:pt x="0" y="61402"/>
                      <a:pt x="0" y="56715"/>
                    </a:cubicBezTo>
                    <a:cubicBezTo>
                      <a:pt x="0" y="52496"/>
                      <a:pt x="466" y="48278"/>
                      <a:pt x="1863" y="44528"/>
                    </a:cubicBezTo>
                    <a:cubicBezTo>
                      <a:pt x="2794" y="40778"/>
                      <a:pt x="4656" y="37497"/>
                      <a:pt x="6984" y="35154"/>
                    </a:cubicBezTo>
                    <a:cubicBezTo>
                      <a:pt x="9313" y="32342"/>
                      <a:pt x="11641" y="30467"/>
                      <a:pt x="14900" y="29060"/>
                    </a:cubicBezTo>
                    <a:cubicBezTo>
                      <a:pt x="18159" y="27654"/>
                      <a:pt x="21884" y="26717"/>
                      <a:pt x="25609" y="26717"/>
                    </a:cubicBezTo>
                    <a:cubicBezTo>
                      <a:pt x="28869" y="26717"/>
                      <a:pt x="31663" y="27186"/>
                      <a:pt x="34456" y="28123"/>
                    </a:cubicBezTo>
                    <a:cubicBezTo>
                      <a:pt x="36785" y="29060"/>
                      <a:pt x="38647" y="29998"/>
                      <a:pt x="40044" y="30467"/>
                    </a:cubicBezTo>
                    <a:lnTo>
                      <a:pt x="40044" y="1875"/>
                    </a:lnTo>
                    <a:close/>
                    <a:moveTo>
                      <a:pt x="39113" y="40778"/>
                    </a:moveTo>
                    <a:cubicBezTo>
                      <a:pt x="37716" y="39841"/>
                      <a:pt x="35853" y="38904"/>
                      <a:pt x="33525" y="37966"/>
                    </a:cubicBezTo>
                    <a:cubicBezTo>
                      <a:pt x="31197" y="37029"/>
                      <a:pt x="28869" y="36560"/>
                      <a:pt x="26075" y="36560"/>
                    </a:cubicBezTo>
                    <a:cubicBezTo>
                      <a:pt x="23281" y="36560"/>
                      <a:pt x="20488" y="37029"/>
                      <a:pt x="18625" y="37966"/>
                    </a:cubicBezTo>
                    <a:cubicBezTo>
                      <a:pt x="16763" y="38904"/>
                      <a:pt x="14900" y="40310"/>
                      <a:pt x="13503" y="42185"/>
                    </a:cubicBezTo>
                    <a:cubicBezTo>
                      <a:pt x="12106" y="44059"/>
                      <a:pt x="11175" y="46403"/>
                      <a:pt x="10709" y="48747"/>
                    </a:cubicBezTo>
                    <a:cubicBezTo>
                      <a:pt x="10244" y="51090"/>
                      <a:pt x="9778" y="53903"/>
                      <a:pt x="9778" y="57184"/>
                    </a:cubicBezTo>
                    <a:cubicBezTo>
                      <a:pt x="9778" y="63746"/>
                      <a:pt x="11641" y="68901"/>
                      <a:pt x="14900" y="72651"/>
                    </a:cubicBezTo>
                    <a:cubicBezTo>
                      <a:pt x="18159" y="76401"/>
                      <a:pt x="22350" y="78276"/>
                      <a:pt x="27938" y="78276"/>
                    </a:cubicBezTo>
                    <a:cubicBezTo>
                      <a:pt x="30731" y="78276"/>
                      <a:pt x="33059" y="78276"/>
                      <a:pt x="34922" y="77807"/>
                    </a:cubicBezTo>
                    <a:cubicBezTo>
                      <a:pt x="36785" y="77338"/>
                      <a:pt x="38181" y="77338"/>
                      <a:pt x="39113" y="76870"/>
                    </a:cubicBezTo>
                    <a:lnTo>
                      <a:pt x="39113" y="40778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C8EEA1DA-FEBF-825C-2959-1D2A0B909814}"/>
                  </a:ext>
                </a:extLst>
              </p:cNvPr>
              <p:cNvSpPr/>
              <p:nvPr/>
            </p:nvSpPr>
            <p:spPr>
              <a:xfrm>
                <a:off x="7227119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0709 w 49822"/>
                  <a:gd name="connsiteY9" fmla="*/ 32810 h 59527"/>
                  <a:gd name="connsiteX10" fmla="*/ 15831 w 49822"/>
                  <a:gd name="connsiteY10" fmla="*/ 46403 h 59527"/>
                  <a:gd name="connsiteX11" fmla="*/ 29800 w 49822"/>
                  <a:gd name="connsiteY11" fmla="*/ 51090 h 59527"/>
                  <a:gd name="connsiteX12" fmla="*/ 38647 w 49822"/>
                  <a:gd name="connsiteY12" fmla="*/ 50153 h 59527"/>
                  <a:gd name="connsiteX13" fmla="*/ 44235 w 49822"/>
                  <a:gd name="connsiteY13" fmla="*/ 48278 h 59527"/>
                  <a:gd name="connsiteX14" fmla="*/ 45631 w 49822"/>
                  <a:gd name="connsiteY14" fmla="*/ 56715 h 59527"/>
                  <a:gd name="connsiteX15" fmla="*/ 39113 w 49822"/>
                  <a:gd name="connsiteY15" fmla="*/ 58590 h 59527"/>
                  <a:gd name="connsiteX16" fmla="*/ 28403 w 49822"/>
                  <a:gd name="connsiteY16" fmla="*/ 59527 h 59527"/>
                  <a:gd name="connsiteX17" fmla="*/ 15366 w 49822"/>
                  <a:gd name="connsiteY17" fmla="*/ 57184 h 59527"/>
                  <a:gd name="connsiteX18" fmla="*/ 6519 w 49822"/>
                  <a:gd name="connsiteY18" fmla="*/ 51090 h 59527"/>
                  <a:gd name="connsiteX19" fmla="*/ 1397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437 h 59527"/>
                  <a:gd name="connsiteX24" fmla="*/ 20022 w 49822"/>
                  <a:gd name="connsiteY24" fmla="*/ 9843 h 59527"/>
                  <a:gd name="connsiteX25" fmla="*/ 15366 w 49822"/>
                  <a:gd name="connsiteY25" fmla="*/ 13593 h 59527"/>
                  <a:gd name="connsiteX26" fmla="*/ 12572 w 49822"/>
                  <a:gd name="connsiteY26" fmla="*/ 18749 h 59527"/>
                  <a:gd name="connsiteX27" fmla="*/ 11175 w 49822"/>
                  <a:gd name="connsiteY27" fmla="*/ 24373 h 59527"/>
                  <a:gd name="connsiteX28" fmla="*/ 39113 w 49822"/>
                  <a:gd name="connsiteY28" fmla="*/ 24373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0709" y="32810"/>
                    </a:lnTo>
                    <a:cubicBezTo>
                      <a:pt x="11175" y="38904"/>
                      <a:pt x="13038" y="43122"/>
                      <a:pt x="15831" y="46403"/>
                    </a:cubicBezTo>
                    <a:cubicBezTo>
                      <a:pt x="18625" y="49684"/>
                      <a:pt x="23281" y="51090"/>
                      <a:pt x="29800" y="51090"/>
                    </a:cubicBezTo>
                    <a:cubicBezTo>
                      <a:pt x="33525" y="51090"/>
                      <a:pt x="36319" y="50621"/>
                      <a:pt x="38647" y="50153"/>
                    </a:cubicBezTo>
                    <a:cubicBezTo>
                      <a:pt x="40975" y="49684"/>
                      <a:pt x="42838" y="48747"/>
                      <a:pt x="44235" y="48278"/>
                    </a:cubicBezTo>
                    <a:lnTo>
                      <a:pt x="45631" y="56715"/>
                    </a:lnTo>
                    <a:cubicBezTo>
                      <a:pt x="44235" y="57184"/>
                      <a:pt x="42372" y="58121"/>
                      <a:pt x="39113" y="58590"/>
                    </a:cubicBezTo>
                    <a:cubicBezTo>
                      <a:pt x="35853" y="59058"/>
                      <a:pt x="32594" y="59527"/>
                      <a:pt x="28403" y="59527"/>
                    </a:cubicBezTo>
                    <a:cubicBezTo>
                      <a:pt x="23281" y="59527"/>
                      <a:pt x="19091" y="58590"/>
                      <a:pt x="15366" y="57184"/>
                    </a:cubicBezTo>
                    <a:cubicBezTo>
                      <a:pt x="11641" y="55777"/>
                      <a:pt x="8847" y="53434"/>
                      <a:pt x="6519" y="51090"/>
                    </a:cubicBezTo>
                    <a:cubicBezTo>
                      <a:pt x="4191" y="48278"/>
                      <a:pt x="2328" y="45466"/>
                      <a:pt x="1397" y="41716"/>
                    </a:cubicBezTo>
                    <a:cubicBezTo>
                      <a:pt x="466" y="37966"/>
                      <a:pt x="0" y="34216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437"/>
                      <a:pt x="26075" y="8437"/>
                    </a:cubicBezTo>
                    <a:cubicBezTo>
                      <a:pt x="23747" y="8437"/>
                      <a:pt x="21884" y="8906"/>
                      <a:pt x="20022" y="9843"/>
                    </a:cubicBezTo>
                    <a:cubicBezTo>
                      <a:pt x="18159" y="10780"/>
                      <a:pt x="16763" y="12187"/>
                      <a:pt x="15366" y="13593"/>
                    </a:cubicBezTo>
                    <a:cubicBezTo>
                      <a:pt x="13969" y="14999"/>
                      <a:pt x="13038" y="16874"/>
                      <a:pt x="12572" y="18749"/>
                    </a:cubicBezTo>
                    <a:cubicBezTo>
                      <a:pt x="12106" y="20624"/>
                      <a:pt x="11641" y="22498"/>
                      <a:pt x="11175" y="24373"/>
                    </a:cubicBezTo>
                    <a:lnTo>
                      <a:pt x="39113" y="24373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EC52D1F0-6C35-7E8B-F813-262C2CB3B676}"/>
                  </a:ext>
                </a:extLst>
              </p:cNvPr>
              <p:cNvSpPr/>
              <p:nvPr/>
            </p:nvSpPr>
            <p:spPr>
              <a:xfrm>
                <a:off x="7289047" y="870727"/>
                <a:ext cx="32593" cy="58589"/>
              </a:xfrm>
              <a:custGeom>
                <a:avLst/>
                <a:gdLst>
                  <a:gd name="connsiteX0" fmla="*/ 21884 w 32593"/>
                  <a:gd name="connsiteY0" fmla="*/ 0 h 58589"/>
                  <a:gd name="connsiteX1" fmla="*/ 24678 w 32593"/>
                  <a:gd name="connsiteY1" fmla="*/ 0 h 58589"/>
                  <a:gd name="connsiteX2" fmla="*/ 27938 w 32593"/>
                  <a:gd name="connsiteY2" fmla="*/ 469 h 58589"/>
                  <a:gd name="connsiteX3" fmla="*/ 30731 w 32593"/>
                  <a:gd name="connsiteY3" fmla="*/ 937 h 58589"/>
                  <a:gd name="connsiteX4" fmla="*/ 32594 w 32593"/>
                  <a:gd name="connsiteY4" fmla="*/ 1406 h 58589"/>
                  <a:gd name="connsiteX5" fmla="*/ 30731 w 32593"/>
                  <a:gd name="connsiteY5" fmla="*/ 10312 h 58589"/>
                  <a:gd name="connsiteX6" fmla="*/ 26541 w 32593"/>
                  <a:gd name="connsiteY6" fmla="*/ 9374 h 58589"/>
                  <a:gd name="connsiteX7" fmla="*/ 19556 w 32593"/>
                  <a:gd name="connsiteY7" fmla="*/ 8906 h 58589"/>
                  <a:gd name="connsiteX8" fmla="*/ 13969 w 32593"/>
                  <a:gd name="connsiteY8" fmla="*/ 9374 h 58589"/>
                  <a:gd name="connsiteX9" fmla="*/ 10244 w 32593"/>
                  <a:gd name="connsiteY9" fmla="*/ 10312 h 58589"/>
                  <a:gd name="connsiteX10" fmla="*/ 10244 w 32593"/>
                  <a:gd name="connsiteY10" fmla="*/ 58590 h 58589"/>
                  <a:gd name="connsiteX11" fmla="*/ 0 w 32593"/>
                  <a:gd name="connsiteY11" fmla="*/ 58590 h 58589"/>
                  <a:gd name="connsiteX12" fmla="*/ 0 w 32593"/>
                  <a:gd name="connsiteY12" fmla="*/ 3750 h 58589"/>
                  <a:gd name="connsiteX13" fmla="*/ 8847 w 32593"/>
                  <a:gd name="connsiteY13" fmla="*/ 1406 h 58589"/>
                  <a:gd name="connsiteX14" fmla="*/ 21884 w 32593"/>
                  <a:gd name="connsiteY14" fmla="*/ 0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589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30266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228" y="0"/>
                      <a:pt x="21884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68826E70-CA5B-4C46-6E19-2D72062639E6}"/>
                </a:ext>
              </a:extLst>
            </p:cNvPr>
            <p:cNvSpPr/>
            <p:nvPr/>
          </p:nvSpPr>
          <p:spPr>
            <a:xfrm>
              <a:off x="7352373" y="852447"/>
              <a:ext cx="53081" cy="76869"/>
            </a:xfrm>
            <a:custGeom>
              <a:avLst/>
              <a:gdLst>
                <a:gd name="connsiteX0" fmla="*/ 20488 w 53081"/>
                <a:gd name="connsiteY0" fmla="*/ 0 h 76869"/>
                <a:gd name="connsiteX1" fmla="*/ 44700 w 53081"/>
                <a:gd name="connsiteY1" fmla="*/ 6093 h 76869"/>
                <a:gd name="connsiteX2" fmla="*/ 53081 w 53081"/>
                <a:gd name="connsiteY2" fmla="*/ 24373 h 76869"/>
                <a:gd name="connsiteX3" fmla="*/ 50753 w 53081"/>
                <a:gd name="connsiteY3" fmla="*/ 35623 h 76869"/>
                <a:gd name="connsiteX4" fmla="*/ 44235 w 53081"/>
                <a:gd name="connsiteY4" fmla="*/ 43122 h 76869"/>
                <a:gd name="connsiteX5" fmla="*/ 33525 w 53081"/>
                <a:gd name="connsiteY5" fmla="*/ 47340 h 76869"/>
                <a:gd name="connsiteX6" fmla="*/ 19091 w 53081"/>
                <a:gd name="connsiteY6" fmla="*/ 48747 h 76869"/>
                <a:gd name="connsiteX7" fmla="*/ 10709 w 53081"/>
                <a:gd name="connsiteY7" fmla="*/ 48747 h 76869"/>
                <a:gd name="connsiteX8" fmla="*/ 10709 w 53081"/>
                <a:gd name="connsiteY8" fmla="*/ 76870 h 76869"/>
                <a:gd name="connsiteX9" fmla="*/ 0 w 53081"/>
                <a:gd name="connsiteY9" fmla="*/ 76870 h 76869"/>
                <a:gd name="connsiteX10" fmla="*/ 0 w 53081"/>
                <a:gd name="connsiteY10" fmla="*/ 1875 h 76869"/>
                <a:gd name="connsiteX11" fmla="*/ 9778 w 53081"/>
                <a:gd name="connsiteY11" fmla="*/ 469 h 76869"/>
                <a:gd name="connsiteX12" fmla="*/ 20488 w 53081"/>
                <a:gd name="connsiteY12" fmla="*/ 0 h 76869"/>
                <a:gd name="connsiteX13" fmla="*/ 21419 w 53081"/>
                <a:gd name="connsiteY13" fmla="*/ 9374 h 76869"/>
                <a:gd name="connsiteX14" fmla="*/ 11175 w 53081"/>
                <a:gd name="connsiteY14" fmla="*/ 9843 h 76869"/>
                <a:gd name="connsiteX15" fmla="*/ 11175 w 53081"/>
                <a:gd name="connsiteY15" fmla="*/ 39841 h 76869"/>
                <a:gd name="connsiteX16" fmla="*/ 19091 w 53081"/>
                <a:gd name="connsiteY16" fmla="*/ 39841 h 76869"/>
                <a:gd name="connsiteX17" fmla="*/ 28869 w 53081"/>
                <a:gd name="connsiteY17" fmla="*/ 38904 h 76869"/>
                <a:gd name="connsiteX18" fmla="*/ 36319 w 53081"/>
                <a:gd name="connsiteY18" fmla="*/ 36560 h 76869"/>
                <a:gd name="connsiteX19" fmla="*/ 40975 w 53081"/>
                <a:gd name="connsiteY19" fmla="*/ 31873 h 76869"/>
                <a:gd name="connsiteX20" fmla="*/ 42838 w 53081"/>
                <a:gd name="connsiteY20" fmla="*/ 24373 h 76869"/>
                <a:gd name="connsiteX21" fmla="*/ 40975 w 53081"/>
                <a:gd name="connsiteY21" fmla="*/ 17343 h 76869"/>
                <a:gd name="connsiteX22" fmla="*/ 36319 w 53081"/>
                <a:gd name="connsiteY22" fmla="*/ 12655 h 76869"/>
                <a:gd name="connsiteX23" fmla="*/ 29800 w 53081"/>
                <a:gd name="connsiteY23" fmla="*/ 10312 h 76869"/>
                <a:gd name="connsiteX24" fmla="*/ 21419 w 53081"/>
                <a:gd name="connsiteY24" fmla="*/ 9374 h 7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1" h="76869">
                  <a:moveTo>
                    <a:pt x="20488" y="0"/>
                  </a:moveTo>
                  <a:cubicBezTo>
                    <a:pt x="31197" y="0"/>
                    <a:pt x="39113" y="1875"/>
                    <a:pt x="44700" y="6093"/>
                  </a:cubicBezTo>
                  <a:cubicBezTo>
                    <a:pt x="50288" y="10312"/>
                    <a:pt x="53081" y="16405"/>
                    <a:pt x="53081" y="24373"/>
                  </a:cubicBezTo>
                  <a:cubicBezTo>
                    <a:pt x="53081" y="28592"/>
                    <a:pt x="52150" y="32342"/>
                    <a:pt x="50753" y="35623"/>
                  </a:cubicBezTo>
                  <a:cubicBezTo>
                    <a:pt x="49356" y="38904"/>
                    <a:pt x="47028" y="41247"/>
                    <a:pt x="44235" y="43122"/>
                  </a:cubicBezTo>
                  <a:cubicBezTo>
                    <a:pt x="41441" y="44997"/>
                    <a:pt x="37716" y="46403"/>
                    <a:pt x="33525" y="47340"/>
                  </a:cubicBezTo>
                  <a:cubicBezTo>
                    <a:pt x="29335" y="48278"/>
                    <a:pt x="24678" y="48747"/>
                    <a:pt x="19091" y="48747"/>
                  </a:cubicBezTo>
                  <a:lnTo>
                    <a:pt x="10709" y="48747"/>
                  </a:lnTo>
                  <a:lnTo>
                    <a:pt x="10709" y="76870"/>
                  </a:lnTo>
                  <a:lnTo>
                    <a:pt x="0" y="76870"/>
                  </a:lnTo>
                  <a:lnTo>
                    <a:pt x="0" y="1875"/>
                  </a:lnTo>
                  <a:cubicBezTo>
                    <a:pt x="2794" y="937"/>
                    <a:pt x="6519" y="469"/>
                    <a:pt x="9778" y="469"/>
                  </a:cubicBezTo>
                  <a:cubicBezTo>
                    <a:pt x="13038" y="469"/>
                    <a:pt x="17228" y="0"/>
                    <a:pt x="20488" y="0"/>
                  </a:cubicBezTo>
                  <a:close/>
                  <a:moveTo>
                    <a:pt x="21419" y="9374"/>
                  </a:moveTo>
                  <a:cubicBezTo>
                    <a:pt x="16763" y="9374"/>
                    <a:pt x="13503" y="9374"/>
                    <a:pt x="11175" y="9843"/>
                  </a:cubicBezTo>
                  <a:lnTo>
                    <a:pt x="11175" y="39841"/>
                  </a:lnTo>
                  <a:lnTo>
                    <a:pt x="19091" y="39841"/>
                  </a:lnTo>
                  <a:cubicBezTo>
                    <a:pt x="22816" y="39841"/>
                    <a:pt x="26075" y="39841"/>
                    <a:pt x="28869" y="38904"/>
                  </a:cubicBezTo>
                  <a:cubicBezTo>
                    <a:pt x="31663" y="38435"/>
                    <a:pt x="33991" y="37497"/>
                    <a:pt x="36319" y="36560"/>
                  </a:cubicBezTo>
                  <a:cubicBezTo>
                    <a:pt x="38181" y="35623"/>
                    <a:pt x="40044" y="33748"/>
                    <a:pt x="40975" y="31873"/>
                  </a:cubicBezTo>
                  <a:cubicBezTo>
                    <a:pt x="41906" y="29998"/>
                    <a:pt x="42838" y="27186"/>
                    <a:pt x="42838" y="24373"/>
                  </a:cubicBezTo>
                  <a:cubicBezTo>
                    <a:pt x="42838" y="21561"/>
                    <a:pt x="42372" y="19217"/>
                    <a:pt x="40975" y="17343"/>
                  </a:cubicBezTo>
                  <a:cubicBezTo>
                    <a:pt x="40044" y="15468"/>
                    <a:pt x="38181" y="14062"/>
                    <a:pt x="36319" y="12655"/>
                  </a:cubicBezTo>
                  <a:cubicBezTo>
                    <a:pt x="34456" y="11718"/>
                    <a:pt x="32128" y="10780"/>
                    <a:pt x="29800" y="10312"/>
                  </a:cubicBezTo>
                  <a:cubicBezTo>
                    <a:pt x="27472" y="9843"/>
                    <a:pt x="24213" y="9374"/>
                    <a:pt x="21419" y="9374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93D38298-3932-8BBE-5F78-088531A40CF3}"/>
                </a:ext>
              </a:extLst>
            </p:cNvPr>
            <p:cNvSpPr/>
            <p:nvPr/>
          </p:nvSpPr>
          <p:spPr>
            <a:xfrm>
              <a:off x="7417095" y="844010"/>
              <a:ext cx="45631" cy="85306"/>
            </a:xfrm>
            <a:custGeom>
              <a:avLst/>
              <a:gdLst>
                <a:gd name="connsiteX0" fmla="*/ 0 w 45631"/>
                <a:gd name="connsiteY0" fmla="*/ 85307 h 85306"/>
                <a:gd name="connsiteX1" fmla="*/ 0 w 45631"/>
                <a:gd name="connsiteY1" fmla="*/ 1875 h 85306"/>
                <a:gd name="connsiteX2" fmla="*/ 10244 w 45631"/>
                <a:gd name="connsiteY2" fmla="*/ 0 h 85306"/>
                <a:gd name="connsiteX3" fmla="*/ 10244 w 45631"/>
                <a:gd name="connsiteY3" fmla="*/ 29061 h 85306"/>
                <a:gd name="connsiteX4" fmla="*/ 16297 w 45631"/>
                <a:gd name="connsiteY4" fmla="*/ 27186 h 85306"/>
                <a:gd name="connsiteX5" fmla="*/ 22816 w 45631"/>
                <a:gd name="connsiteY5" fmla="*/ 26717 h 85306"/>
                <a:gd name="connsiteX6" fmla="*/ 33991 w 45631"/>
                <a:gd name="connsiteY6" fmla="*/ 28592 h 85306"/>
                <a:gd name="connsiteX7" fmla="*/ 40975 w 45631"/>
                <a:gd name="connsiteY7" fmla="*/ 33748 h 85306"/>
                <a:gd name="connsiteX8" fmla="*/ 44700 w 45631"/>
                <a:gd name="connsiteY8" fmla="*/ 42185 h 85306"/>
                <a:gd name="connsiteX9" fmla="*/ 45631 w 45631"/>
                <a:gd name="connsiteY9" fmla="*/ 52965 h 85306"/>
                <a:gd name="connsiteX10" fmla="*/ 45631 w 45631"/>
                <a:gd name="connsiteY10" fmla="*/ 84838 h 85306"/>
                <a:gd name="connsiteX11" fmla="*/ 35388 w 45631"/>
                <a:gd name="connsiteY11" fmla="*/ 84838 h 85306"/>
                <a:gd name="connsiteX12" fmla="*/ 35388 w 45631"/>
                <a:gd name="connsiteY12" fmla="*/ 54840 h 85306"/>
                <a:gd name="connsiteX13" fmla="*/ 34456 w 45631"/>
                <a:gd name="connsiteY13" fmla="*/ 45934 h 85306"/>
                <a:gd name="connsiteX14" fmla="*/ 32128 w 45631"/>
                <a:gd name="connsiteY14" fmla="*/ 39841 h 85306"/>
                <a:gd name="connsiteX15" fmla="*/ 27938 w 45631"/>
                <a:gd name="connsiteY15" fmla="*/ 36560 h 85306"/>
                <a:gd name="connsiteX16" fmla="*/ 20953 w 45631"/>
                <a:gd name="connsiteY16" fmla="*/ 35623 h 85306"/>
                <a:gd name="connsiteX17" fmla="*/ 17694 w 45631"/>
                <a:gd name="connsiteY17" fmla="*/ 35623 h 85306"/>
                <a:gd name="connsiteX18" fmla="*/ 14434 w 45631"/>
                <a:gd name="connsiteY18" fmla="*/ 36091 h 85306"/>
                <a:gd name="connsiteX19" fmla="*/ 11641 w 45631"/>
                <a:gd name="connsiteY19" fmla="*/ 36560 h 85306"/>
                <a:gd name="connsiteX20" fmla="*/ 9778 w 45631"/>
                <a:gd name="connsiteY20" fmla="*/ 37029 h 85306"/>
                <a:gd name="connsiteX21" fmla="*/ 9778 w 45631"/>
                <a:gd name="connsiteY21" fmla="*/ 84369 h 85306"/>
                <a:gd name="connsiteX22" fmla="*/ 0 w 45631"/>
                <a:gd name="connsiteY22" fmla="*/ 84369 h 8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31" h="85306">
                  <a:moveTo>
                    <a:pt x="0" y="85307"/>
                  </a:moveTo>
                  <a:lnTo>
                    <a:pt x="0" y="1875"/>
                  </a:lnTo>
                  <a:lnTo>
                    <a:pt x="10244" y="0"/>
                  </a:lnTo>
                  <a:lnTo>
                    <a:pt x="10244" y="29061"/>
                  </a:lnTo>
                  <a:cubicBezTo>
                    <a:pt x="12106" y="28123"/>
                    <a:pt x="13969" y="27654"/>
                    <a:pt x="16297" y="27186"/>
                  </a:cubicBezTo>
                  <a:cubicBezTo>
                    <a:pt x="18625" y="26717"/>
                    <a:pt x="20488" y="26717"/>
                    <a:pt x="22816" y="26717"/>
                  </a:cubicBezTo>
                  <a:cubicBezTo>
                    <a:pt x="27472" y="26717"/>
                    <a:pt x="31197" y="27186"/>
                    <a:pt x="33991" y="28592"/>
                  </a:cubicBezTo>
                  <a:cubicBezTo>
                    <a:pt x="36785" y="29998"/>
                    <a:pt x="39113" y="31873"/>
                    <a:pt x="40975" y="33748"/>
                  </a:cubicBezTo>
                  <a:cubicBezTo>
                    <a:pt x="42838" y="35623"/>
                    <a:pt x="44235" y="38904"/>
                    <a:pt x="44700" y="42185"/>
                  </a:cubicBezTo>
                  <a:cubicBezTo>
                    <a:pt x="45631" y="45466"/>
                    <a:pt x="45631" y="48747"/>
                    <a:pt x="45631" y="52965"/>
                  </a:cubicBezTo>
                  <a:lnTo>
                    <a:pt x="45631" y="84838"/>
                  </a:lnTo>
                  <a:lnTo>
                    <a:pt x="35388" y="84838"/>
                  </a:lnTo>
                  <a:lnTo>
                    <a:pt x="35388" y="54840"/>
                  </a:lnTo>
                  <a:cubicBezTo>
                    <a:pt x="35388" y="51559"/>
                    <a:pt x="34922" y="48278"/>
                    <a:pt x="34456" y="45934"/>
                  </a:cubicBezTo>
                  <a:cubicBezTo>
                    <a:pt x="33991" y="43591"/>
                    <a:pt x="33059" y="41247"/>
                    <a:pt x="32128" y="39841"/>
                  </a:cubicBezTo>
                  <a:cubicBezTo>
                    <a:pt x="31197" y="38435"/>
                    <a:pt x="29800" y="37029"/>
                    <a:pt x="27938" y="36560"/>
                  </a:cubicBezTo>
                  <a:cubicBezTo>
                    <a:pt x="26075" y="36091"/>
                    <a:pt x="23747" y="35623"/>
                    <a:pt x="20953" y="35623"/>
                  </a:cubicBezTo>
                  <a:cubicBezTo>
                    <a:pt x="20022" y="35623"/>
                    <a:pt x="18625" y="35623"/>
                    <a:pt x="17694" y="35623"/>
                  </a:cubicBezTo>
                  <a:cubicBezTo>
                    <a:pt x="16763" y="35623"/>
                    <a:pt x="15366" y="36091"/>
                    <a:pt x="14434" y="36091"/>
                  </a:cubicBezTo>
                  <a:cubicBezTo>
                    <a:pt x="13503" y="36091"/>
                    <a:pt x="12572" y="36560"/>
                    <a:pt x="11641" y="36560"/>
                  </a:cubicBezTo>
                  <a:cubicBezTo>
                    <a:pt x="10709" y="36560"/>
                    <a:pt x="10244" y="37029"/>
                    <a:pt x="9778" y="37029"/>
                  </a:cubicBezTo>
                  <a:lnTo>
                    <a:pt x="9778" y="84369"/>
                  </a:lnTo>
                  <a:lnTo>
                    <a:pt x="0" y="84369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AD458A70-2354-FC59-DE66-690CA38DB474}"/>
                </a:ext>
              </a:extLst>
            </p:cNvPr>
            <p:cNvSpPr/>
            <p:nvPr/>
          </p:nvSpPr>
          <p:spPr>
            <a:xfrm>
              <a:off x="7474833" y="870727"/>
              <a:ext cx="53081" cy="59995"/>
            </a:xfrm>
            <a:custGeom>
              <a:avLst/>
              <a:gdLst>
                <a:gd name="connsiteX0" fmla="*/ 53081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1 w 53081"/>
                <a:gd name="connsiteY16" fmla="*/ 29998 h 59995"/>
                <a:gd name="connsiteX17" fmla="*/ 42838 w 53081"/>
                <a:gd name="connsiteY17" fmla="*/ 29998 h 59995"/>
                <a:gd name="connsiteX18" fmla="*/ 38647 w 53081"/>
                <a:gd name="connsiteY18" fmla="*/ 14530 h 59995"/>
                <a:gd name="connsiteX19" fmla="*/ 27006 w 53081"/>
                <a:gd name="connsiteY19" fmla="*/ 8906 h 59995"/>
                <a:gd name="connsiteX20" fmla="*/ 15366 w 53081"/>
                <a:gd name="connsiteY20" fmla="*/ 14530 h 59995"/>
                <a:gd name="connsiteX21" fmla="*/ 11175 w 53081"/>
                <a:gd name="connsiteY21" fmla="*/ 29998 h 59995"/>
                <a:gd name="connsiteX22" fmla="*/ 15366 w 53081"/>
                <a:gd name="connsiteY22" fmla="*/ 45466 h 59995"/>
                <a:gd name="connsiteX23" fmla="*/ 27006 w 53081"/>
                <a:gd name="connsiteY23" fmla="*/ 51090 h 59995"/>
                <a:gd name="connsiteX24" fmla="*/ 38647 w 53081"/>
                <a:gd name="connsiteY24" fmla="*/ 45466 h 59995"/>
                <a:gd name="connsiteX25" fmla="*/ 42838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1" y="29998"/>
                  </a:moveTo>
                  <a:cubicBezTo>
                    <a:pt x="53081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616" y="21561"/>
                    <a:pt x="53081" y="25779"/>
                    <a:pt x="53081" y="29998"/>
                  </a:cubicBezTo>
                  <a:close/>
                  <a:moveTo>
                    <a:pt x="42838" y="29998"/>
                  </a:moveTo>
                  <a:cubicBezTo>
                    <a:pt x="42838" y="23436"/>
                    <a:pt x="41441" y="18280"/>
                    <a:pt x="38647" y="14530"/>
                  </a:cubicBezTo>
                  <a:cubicBezTo>
                    <a:pt x="35853" y="10780"/>
                    <a:pt x="31663" y="8906"/>
                    <a:pt x="27006" y="8906"/>
                  </a:cubicBezTo>
                  <a:cubicBezTo>
                    <a:pt x="21884" y="8906"/>
                    <a:pt x="18159" y="10780"/>
                    <a:pt x="15366" y="14530"/>
                  </a:cubicBezTo>
                  <a:cubicBezTo>
                    <a:pt x="12572" y="18280"/>
                    <a:pt x="11175" y="23436"/>
                    <a:pt x="11175" y="29998"/>
                  </a:cubicBezTo>
                  <a:cubicBezTo>
                    <a:pt x="11175" y="36560"/>
                    <a:pt x="12572" y="41716"/>
                    <a:pt x="15366" y="45466"/>
                  </a:cubicBezTo>
                  <a:cubicBezTo>
                    <a:pt x="18159" y="49215"/>
                    <a:pt x="22350" y="51090"/>
                    <a:pt x="27006" y="51090"/>
                  </a:cubicBezTo>
                  <a:cubicBezTo>
                    <a:pt x="32128" y="51090"/>
                    <a:pt x="35853" y="49215"/>
                    <a:pt x="38647" y="45466"/>
                  </a:cubicBezTo>
                  <a:cubicBezTo>
                    <a:pt x="41441" y="41716"/>
                    <a:pt x="42838" y="36560"/>
                    <a:pt x="42838" y="29998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76281679-1C9E-9864-CC1B-714A85A10250}"/>
                </a:ext>
              </a:extLst>
            </p:cNvPr>
            <p:cNvSpPr/>
            <p:nvPr/>
          </p:nvSpPr>
          <p:spPr>
            <a:xfrm>
              <a:off x="7538158" y="870727"/>
              <a:ext cx="49822" cy="59527"/>
            </a:xfrm>
            <a:custGeom>
              <a:avLst/>
              <a:gdLst>
                <a:gd name="connsiteX0" fmla="*/ 0 w 49822"/>
                <a:gd name="connsiteY0" fmla="*/ 29998 h 59527"/>
                <a:gd name="connsiteX1" fmla="*/ 2328 w 49822"/>
                <a:gd name="connsiteY1" fmla="*/ 16874 h 59527"/>
                <a:gd name="connsiteX2" fmla="*/ 7916 w 49822"/>
                <a:gd name="connsiteY2" fmla="*/ 7499 h 59527"/>
                <a:gd name="connsiteX3" fmla="*/ 16297 w 49822"/>
                <a:gd name="connsiteY3" fmla="*/ 1875 h 59527"/>
                <a:gd name="connsiteX4" fmla="*/ 26075 w 49822"/>
                <a:gd name="connsiteY4" fmla="*/ 0 h 59527"/>
                <a:gd name="connsiteX5" fmla="*/ 43769 w 49822"/>
                <a:gd name="connsiteY5" fmla="*/ 7031 h 59527"/>
                <a:gd name="connsiteX6" fmla="*/ 49822 w 49822"/>
                <a:gd name="connsiteY6" fmla="*/ 29060 h 59527"/>
                <a:gd name="connsiteX7" fmla="*/ 49822 w 49822"/>
                <a:gd name="connsiteY7" fmla="*/ 30935 h 59527"/>
                <a:gd name="connsiteX8" fmla="*/ 49822 w 49822"/>
                <a:gd name="connsiteY8" fmla="*/ 32810 h 59527"/>
                <a:gd name="connsiteX9" fmla="*/ 11175 w 49822"/>
                <a:gd name="connsiteY9" fmla="*/ 32810 h 59527"/>
                <a:gd name="connsiteX10" fmla="*/ 16297 w 49822"/>
                <a:gd name="connsiteY10" fmla="*/ 46403 h 59527"/>
                <a:gd name="connsiteX11" fmla="*/ 30266 w 49822"/>
                <a:gd name="connsiteY11" fmla="*/ 51090 h 59527"/>
                <a:gd name="connsiteX12" fmla="*/ 39113 w 49822"/>
                <a:gd name="connsiteY12" fmla="*/ 50153 h 59527"/>
                <a:gd name="connsiteX13" fmla="*/ 44700 w 49822"/>
                <a:gd name="connsiteY13" fmla="*/ 48278 h 59527"/>
                <a:gd name="connsiteX14" fmla="*/ 46097 w 49822"/>
                <a:gd name="connsiteY14" fmla="*/ 56715 h 59527"/>
                <a:gd name="connsiteX15" fmla="*/ 39578 w 49822"/>
                <a:gd name="connsiteY15" fmla="*/ 58590 h 59527"/>
                <a:gd name="connsiteX16" fmla="*/ 28869 w 49822"/>
                <a:gd name="connsiteY16" fmla="*/ 59527 h 59527"/>
                <a:gd name="connsiteX17" fmla="*/ 16297 w 49822"/>
                <a:gd name="connsiteY17" fmla="*/ 57184 h 59527"/>
                <a:gd name="connsiteX18" fmla="*/ 7450 w 49822"/>
                <a:gd name="connsiteY18" fmla="*/ 51090 h 59527"/>
                <a:gd name="connsiteX19" fmla="*/ 2328 w 49822"/>
                <a:gd name="connsiteY19" fmla="*/ 41716 h 59527"/>
                <a:gd name="connsiteX20" fmla="*/ 0 w 49822"/>
                <a:gd name="connsiteY20" fmla="*/ 29998 h 59527"/>
                <a:gd name="connsiteX21" fmla="*/ 39113 w 49822"/>
                <a:gd name="connsiteY21" fmla="*/ 24373 h 59527"/>
                <a:gd name="connsiteX22" fmla="*/ 35853 w 49822"/>
                <a:gd name="connsiteY22" fmla="*/ 13124 h 59527"/>
                <a:gd name="connsiteX23" fmla="*/ 26075 w 49822"/>
                <a:gd name="connsiteY23" fmla="*/ 8906 h 59527"/>
                <a:gd name="connsiteX24" fmla="*/ 20022 w 49822"/>
                <a:gd name="connsiteY24" fmla="*/ 10312 h 59527"/>
                <a:gd name="connsiteX25" fmla="*/ 15366 w 49822"/>
                <a:gd name="connsiteY25" fmla="*/ 14062 h 59527"/>
                <a:gd name="connsiteX26" fmla="*/ 12572 w 49822"/>
                <a:gd name="connsiteY26" fmla="*/ 19217 h 59527"/>
                <a:gd name="connsiteX27" fmla="*/ 11175 w 49822"/>
                <a:gd name="connsiteY27" fmla="*/ 24842 h 59527"/>
                <a:gd name="connsiteX28" fmla="*/ 39113 w 49822"/>
                <a:gd name="connsiteY28" fmla="*/ 24842 h 5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822" h="59527">
                  <a:moveTo>
                    <a:pt x="0" y="29998"/>
                  </a:moveTo>
                  <a:cubicBezTo>
                    <a:pt x="0" y="24842"/>
                    <a:pt x="931" y="20624"/>
                    <a:pt x="2328" y="16874"/>
                  </a:cubicBezTo>
                  <a:cubicBezTo>
                    <a:pt x="3725" y="13124"/>
                    <a:pt x="5588" y="9843"/>
                    <a:pt x="7916" y="7499"/>
                  </a:cubicBezTo>
                  <a:cubicBezTo>
                    <a:pt x="10244" y="5156"/>
                    <a:pt x="13038" y="3281"/>
                    <a:pt x="16297" y="1875"/>
                  </a:cubicBezTo>
                  <a:cubicBezTo>
                    <a:pt x="19556" y="469"/>
                    <a:pt x="22816" y="0"/>
                    <a:pt x="26075" y="0"/>
                  </a:cubicBezTo>
                  <a:cubicBezTo>
                    <a:pt x="33525" y="0"/>
                    <a:pt x="39578" y="2344"/>
                    <a:pt x="43769" y="7031"/>
                  </a:cubicBezTo>
                  <a:cubicBezTo>
                    <a:pt x="47960" y="11718"/>
                    <a:pt x="49822" y="19217"/>
                    <a:pt x="49822" y="29060"/>
                  </a:cubicBezTo>
                  <a:cubicBezTo>
                    <a:pt x="49822" y="29529"/>
                    <a:pt x="49822" y="29998"/>
                    <a:pt x="49822" y="30935"/>
                  </a:cubicBezTo>
                  <a:cubicBezTo>
                    <a:pt x="49822" y="31873"/>
                    <a:pt x="49822" y="32341"/>
                    <a:pt x="49822" y="32810"/>
                  </a:cubicBezTo>
                  <a:lnTo>
                    <a:pt x="11175" y="32810"/>
                  </a:lnTo>
                  <a:cubicBezTo>
                    <a:pt x="11641" y="38904"/>
                    <a:pt x="13503" y="43122"/>
                    <a:pt x="16297" y="46403"/>
                  </a:cubicBezTo>
                  <a:cubicBezTo>
                    <a:pt x="19091" y="49684"/>
                    <a:pt x="23747" y="51090"/>
                    <a:pt x="30266" y="51090"/>
                  </a:cubicBezTo>
                  <a:cubicBezTo>
                    <a:pt x="33991" y="51090"/>
                    <a:pt x="36785" y="50621"/>
                    <a:pt x="39113" y="50153"/>
                  </a:cubicBezTo>
                  <a:cubicBezTo>
                    <a:pt x="41441" y="49684"/>
                    <a:pt x="43303" y="48747"/>
                    <a:pt x="44700" y="48278"/>
                  </a:cubicBezTo>
                  <a:lnTo>
                    <a:pt x="46097" y="56715"/>
                  </a:lnTo>
                  <a:cubicBezTo>
                    <a:pt x="44700" y="57184"/>
                    <a:pt x="42838" y="58121"/>
                    <a:pt x="39578" y="58590"/>
                  </a:cubicBezTo>
                  <a:cubicBezTo>
                    <a:pt x="36319" y="59527"/>
                    <a:pt x="33059" y="59527"/>
                    <a:pt x="28869" y="59527"/>
                  </a:cubicBezTo>
                  <a:cubicBezTo>
                    <a:pt x="23747" y="59527"/>
                    <a:pt x="19556" y="58590"/>
                    <a:pt x="16297" y="57184"/>
                  </a:cubicBezTo>
                  <a:cubicBezTo>
                    <a:pt x="12572" y="55777"/>
                    <a:pt x="9778" y="53434"/>
                    <a:pt x="7450" y="51090"/>
                  </a:cubicBezTo>
                  <a:cubicBezTo>
                    <a:pt x="5122" y="48278"/>
                    <a:pt x="3259" y="45466"/>
                    <a:pt x="2328" y="41716"/>
                  </a:cubicBezTo>
                  <a:cubicBezTo>
                    <a:pt x="466" y="38435"/>
                    <a:pt x="0" y="34685"/>
                    <a:pt x="0" y="29998"/>
                  </a:cubicBezTo>
                  <a:close/>
                  <a:moveTo>
                    <a:pt x="39113" y="24373"/>
                  </a:moveTo>
                  <a:cubicBezTo>
                    <a:pt x="39113" y="19686"/>
                    <a:pt x="38181" y="15936"/>
                    <a:pt x="35853" y="13124"/>
                  </a:cubicBezTo>
                  <a:cubicBezTo>
                    <a:pt x="33525" y="10312"/>
                    <a:pt x="30266" y="8906"/>
                    <a:pt x="26075" y="8906"/>
                  </a:cubicBezTo>
                  <a:cubicBezTo>
                    <a:pt x="23747" y="8906"/>
                    <a:pt x="21884" y="9374"/>
                    <a:pt x="20022" y="10312"/>
                  </a:cubicBezTo>
                  <a:cubicBezTo>
                    <a:pt x="18159" y="11249"/>
                    <a:pt x="16763" y="12187"/>
                    <a:pt x="15366" y="14062"/>
                  </a:cubicBezTo>
                  <a:cubicBezTo>
                    <a:pt x="13969" y="15468"/>
                    <a:pt x="13038" y="17343"/>
                    <a:pt x="12572" y="19217"/>
                  </a:cubicBezTo>
                  <a:cubicBezTo>
                    <a:pt x="12106" y="21092"/>
                    <a:pt x="11641" y="22967"/>
                    <a:pt x="11175" y="24842"/>
                  </a:cubicBezTo>
                  <a:lnTo>
                    <a:pt x="39113" y="24842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E067A02D-D8EA-5E12-4607-055DF083FFCF}"/>
                </a:ext>
              </a:extLst>
            </p:cNvPr>
            <p:cNvSpPr/>
            <p:nvPr/>
          </p:nvSpPr>
          <p:spPr>
            <a:xfrm>
              <a:off x="7600552" y="871196"/>
              <a:ext cx="46097" cy="58589"/>
            </a:xfrm>
            <a:custGeom>
              <a:avLst/>
              <a:gdLst>
                <a:gd name="connsiteX0" fmla="*/ 466 w 46097"/>
                <a:gd name="connsiteY0" fmla="*/ 2812 h 58589"/>
                <a:gd name="connsiteX1" fmla="*/ 9778 w 46097"/>
                <a:gd name="connsiteY1" fmla="*/ 937 h 58589"/>
                <a:gd name="connsiteX2" fmla="*/ 23281 w 46097"/>
                <a:gd name="connsiteY2" fmla="*/ 0 h 58589"/>
                <a:gd name="connsiteX3" fmla="*/ 34456 w 46097"/>
                <a:gd name="connsiteY3" fmla="*/ 1875 h 58589"/>
                <a:gd name="connsiteX4" fmla="*/ 41441 w 46097"/>
                <a:gd name="connsiteY4" fmla="*/ 7031 h 58589"/>
                <a:gd name="connsiteX5" fmla="*/ 45166 w 46097"/>
                <a:gd name="connsiteY5" fmla="*/ 15468 h 58589"/>
                <a:gd name="connsiteX6" fmla="*/ 46097 w 46097"/>
                <a:gd name="connsiteY6" fmla="*/ 26248 h 58589"/>
                <a:gd name="connsiteX7" fmla="*/ 46097 w 46097"/>
                <a:gd name="connsiteY7" fmla="*/ 58121 h 58589"/>
                <a:gd name="connsiteX8" fmla="*/ 35853 w 46097"/>
                <a:gd name="connsiteY8" fmla="*/ 58121 h 58589"/>
                <a:gd name="connsiteX9" fmla="*/ 35853 w 46097"/>
                <a:gd name="connsiteY9" fmla="*/ 28123 h 58589"/>
                <a:gd name="connsiteX10" fmla="*/ 34922 w 46097"/>
                <a:gd name="connsiteY10" fmla="*/ 19217 h 58589"/>
                <a:gd name="connsiteX11" fmla="*/ 32594 w 46097"/>
                <a:gd name="connsiteY11" fmla="*/ 13124 h 58589"/>
                <a:gd name="connsiteX12" fmla="*/ 28403 w 46097"/>
                <a:gd name="connsiteY12" fmla="*/ 9843 h 58589"/>
                <a:gd name="connsiteX13" fmla="*/ 21419 w 46097"/>
                <a:gd name="connsiteY13" fmla="*/ 8906 h 58589"/>
                <a:gd name="connsiteX14" fmla="*/ 18159 w 46097"/>
                <a:gd name="connsiteY14" fmla="*/ 8906 h 58589"/>
                <a:gd name="connsiteX15" fmla="*/ 14900 w 46097"/>
                <a:gd name="connsiteY15" fmla="*/ 9374 h 58589"/>
                <a:gd name="connsiteX16" fmla="*/ 12106 w 46097"/>
                <a:gd name="connsiteY16" fmla="*/ 9843 h 58589"/>
                <a:gd name="connsiteX17" fmla="*/ 10244 w 46097"/>
                <a:gd name="connsiteY17" fmla="*/ 10312 h 58589"/>
                <a:gd name="connsiteX18" fmla="*/ 10244 w 46097"/>
                <a:gd name="connsiteY18" fmla="*/ 58590 h 58589"/>
                <a:gd name="connsiteX19" fmla="*/ 0 w 46097"/>
                <a:gd name="connsiteY19" fmla="*/ 58590 h 58589"/>
                <a:gd name="connsiteX20" fmla="*/ 0 w 46097"/>
                <a:gd name="connsiteY20" fmla="*/ 2812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097" h="58589">
                  <a:moveTo>
                    <a:pt x="466" y="2812"/>
                  </a:moveTo>
                  <a:cubicBezTo>
                    <a:pt x="2794" y="2344"/>
                    <a:pt x="6053" y="1406"/>
                    <a:pt x="9778" y="937"/>
                  </a:cubicBezTo>
                  <a:cubicBezTo>
                    <a:pt x="13503" y="469"/>
                    <a:pt x="18159" y="0"/>
                    <a:pt x="23281" y="0"/>
                  </a:cubicBezTo>
                  <a:cubicBezTo>
                    <a:pt x="27938" y="0"/>
                    <a:pt x="31663" y="469"/>
                    <a:pt x="34456" y="1875"/>
                  </a:cubicBezTo>
                  <a:cubicBezTo>
                    <a:pt x="37250" y="3281"/>
                    <a:pt x="39578" y="5156"/>
                    <a:pt x="41441" y="7031"/>
                  </a:cubicBezTo>
                  <a:cubicBezTo>
                    <a:pt x="43303" y="8906"/>
                    <a:pt x="44700" y="12187"/>
                    <a:pt x="45166" y="15468"/>
                  </a:cubicBezTo>
                  <a:cubicBezTo>
                    <a:pt x="46097" y="18749"/>
                    <a:pt x="46097" y="22030"/>
                    <a:pt x="46097" y="26248"/>
                  </a:cubicBezTo>
                  <a:lnTo>
                    <a:pt x="46097" y="58121"/>
                  </a:lnTo>
                  <a:lnTo>
                    <a:pt x="35853" y="58121"/>
                  </a:lnTo>
                  <a:lnTo>
                    <a:pt x="35853" y="28123"/>
                  </a:lnTo>
                  <a:cubicBezTo>
                    <a:pt x="35853" y="24842"/>
                    <a:pt x="35388" y="21561"/>
                    <a:pt x="34922" y="19217"/>
                  </a:cubicBezTo>
                  <a:cubicBezTo>
                    <a:pt x="34456" y="16874"/>
                    <a:pt x="33525" y="14530"/>
                    <a:pt x="32594" y="13124"/>
                  </a:cubicBezTo>
                  <a:cubicBezTo>
                    <a:pt x="31663" y="11718"/>
                    <a:pt x="30266" y="10312"/>
                    <a:pt x="28403" y="9843"/>
                  </a:cubicBezTo>
                  <a:cubicBezTo>
                    <a:pt x="26541" y="9374"/>
                    <a:pt x="24213" y="8906"/>
                    <a:pt x="21419" y="8906"/>
                  </a:cubicBezTo>
                  <a:cubicBezTo>
                    <a:pt x="20488" y="8906"/>
                    <a:pt x="19091" y="8906"/>
                    <a:pt x="18159" y="8906"/>
                  </a:cubicBezTo>
                  <a:cubicBezTo>
                    <a:pt x="17228" y="8906"/>
                    <a:pt x="15831" y="8906"/>
                    <a:pt x="14900" y="9374"/>
                  </a:cubicBezTo>
                  <a:cubicBezTo>
                    <a:pt x="13969" y="9374"/>
                    <a:pt x="13038" y="9843"/>
                    <a:pt x="12106" y="9843"/>
                  </a:cubicBezTo>
                  <a:cubicBezTo>
                    <a:pt x="11175" y="9843"/>
                    <a:pt x="10709" y="10312"/>
                    <a:pt x="10244" y="10312"/>
                  </a:cubicBezTo>
                  <a:lnTo>
                    <a:pt x="10244" y="58590"/>
                  </a:lnTo>
                  <a:lnTo>
                    <a:pt x="0" y="58590"/>
                  </a:lnTo>
                  <a:lnTo>
                    <a:pt x="0" y="2812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945485A7-9EC2-0EA9-48DC-537762E76F92}"/>
                </a:ext>
              </a:extLst>
            </p:cNvPr>
            <p:cNvSpPr/>
            <p:nvPr/>
          </p:nvSpPr>
          <p:spPr>
            <a:xfrm>
              <a:off x="7660618" y="848697"/>
              <a:ext cx="13037" cy="80619"/>
            </a:xfrm>
            <a:custGeom>
              <a:avLst/>
              <a:gdLst>
                <a:gd name="connsiteX0" fmla="*/ 6519 w 13037"/>
                <a:gd name="connsiteY0" fmla="*/ 13124 h 80619"/>
                <a:gd name="connsiteX1" fmla="*/ 1863 w 13037"/>
                <a:gd name="connsiteY1" fmla="*/ 11249 h 80619"/>
                <a:gd name="connsiteX2" fmla="*/ 0 w 13037"/>
                <a:gd name="connsiteY2" fmla="*/ 6562 h 80619"/>
                <a:gd name="connsiteX3" fmla="*/ 1863 w 13037"/>
                <a:gd name="connsiteY3" fmla="*/ 1875 h 80619"/>
                <a:gd name="connsiteX4" fmla="*/ 6519 w 13037"/>
                <a:gd name="connsiteY4" fmla="*/ 0 h 80619"/>
                <a:gd name="connsiteX5" fmla="*/ 11175 w 13037"/>
                <a:gd name="connsiteY5" fmla="*/ 1875 h 80619"/>
                <a:gd name="connsiteX6" fmla="*/ 13038 w 13037"/>
                <a:gd name="connsiteY6" fmla="*/ 6562 h 80619"/>
                <a:gd name="connsiteX7" fmla="*/ 11175 w 13037"/>
                <a:gd name="connsiteY7" fmla="*/ 11249 h 80619"/>
                <a:gd name="connsiteX8" fmla="*/ 6519 w 13037"/>
                <a:gd name="connsiteY8" fmla="*/ 13124 h 80619"/>
                <a:gd name="connsiteX9" fmla="*/ 11641 w 13037"/>
                <a:gd name="connsiteY9" fmla="*/ 80619 h 80619"/>
                <a:gd name="connsiteX10" fmla="*/ 1397 w 13037"/>
                <a:gd name="connsiteY10" fmla="*/ 80619 h 80619"/>
                <a:gd name="connsiteX11" fmla="*/ 1397 w 13037"/>
                <a:gd name="connsiteY11" fmla="*/ 23436 h 80619"/>
                <a:gd name="connsiteX12" fmla="*/ 11641 w 13037"/>
                <a:gd name="connsiteY12" fmla="*/ 23436 h 80619"/>
                <a:gd name="connsiteX13" fmla="*/ 11641 w 13037"/>
                <a:gd name="connsiteY13" fmla="*/ 80619 h 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" h="80619">
                  <a:moveTo>
                    <a:pt x="6519" y="13124"/>
                  </a:moveTo>
                  <a:cubicBezTo>
                    <a:pt x="4656" y="13124"/>
                    <a:pt x="3259" y="12655"/>
                    <a:pt x="1863" y="11249"/>
                  </a:cubicBezTo>
                  <a:cubicBezTo>
                    <a:pt x="466" y="9843"/>
                    <a:pt x="0" y="8437"/>
                    <a:pt x="0" y="6562"/>
                  </a:cubicBezTo>
                  <a:cubicBezTo>
                    <a:pt x="0" y="4687"/>
                    <a:pt x="466" y="2812"/>
                    <a:pt x="1863" y="1875"/>
                  </a:cubicBezTo>
                  <a:cubicBezTo>
                    <a:pt x="3259" y="469"/>
                    <a:pt x="4656" y="0"/>
                    <a:pt x="6519" y="0"/>
                  </a:cubicBezTo>
                  <a:cubicBezTo>
                    <a:pt x="8381" y="0"/>
                    <a:pt x="9778" y="469"/>
                    <a:pt x="11175" y="1875"/>
                  </a:cubicBezTo>
                  <a:cubicBezTo>
                    <a:pt x="12572" y="3281"/>
                    <a:pt x="13038" y="4687"/>
                    <a:pt x="13038" y="6562"/>
                  </a:cubicBezTo>
                  <a:cubicBezTo>
                    <a:pt x="13038" y="8437"/>
                    <a:pt x="12572" y="10312"/>
                    <a:pt x="11175" y="11249"/>
                  </a:cubicBezTo>
                  <a:cubicBezTo>
                    <a:pt x="9778" y="12655"/>
                    <a:pt x="8381" y="13124"/>
                    <a:pt x="6519" y="13124"/>
                  </a:cubicBezTo>
                  <a:close/>
                  <a:moveTo>
                    <a:pt x="11641" y="80619"/>
                  </a:moveTo>
                  <a:lnTo>
                    <a:pt x="1397" y="80619"/>
                  </a:lnTo>
                  <a:lnTo>
                    <a:pt x="1397" y="23436"/>
                  </a:lnTo>
                  <a:lnTo>
                    <a:pt x="11641" y="23436"/>
                  </a:lnTo>
                  <a:lnTo>
                    <a:pt x="11641" y="80619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A65254AE-D45D-6E0F-5FB7-A29D7077A18A}"/>
                </a:ext>
              </a:extLst>
            </p:cNvPr>
            <p:cNvSpPr/>
            <p:nvPr/>
          </p:nvSpPr>
          <p:spPr>
            <a:xfrm>
              <a:off x="7682502" y="873071"/>
              <a:ext cx="52615" cy="56714"/>
            </a:xfrm>
            <a:custGeom>
              <a:avLst/>
              <a:gdLst>
                <a:gd name="connsiteX0" fmla="*/ 40044 w 52615"/>
                <a:gd name="connsiteY0" fmla="*/ 56246 h 56714"/>
                <a:gd name="connsiteX1" fmla="*/ 37250 w 52615"/>
                <a:gd name="connsiteY1" fmla="*/ 51090 h 56714"/>
                <a:gd name="connsiteX2" fmla="*/ 33525 w 52615"/>
                <a:gd name="connsiteY2" fmla="*/ 44997 h 56714"/>
                <a:gd name="connsiteX3" fmla="*/ 29334 w 52615"/>
                <a:gd name="connsiteY3" fmla="*/ 38904 h 56714"/>
                <a:gd name="connsiteX4" fmla="*/ 25144 w 52615"/>
                <a:gd name="connsiteY4" fmla="*/ 33279 h 56714"/>
                <a:gd name="connsiteX5" fmla="*/ 20953 w 52615"/>
                <a:gd name="connsiteY5" fmla="*/ 39372 h 56714"/>
                <a:gd name="connsiteX6" fmla="*/ 16763 w 52615"/>
                <a:gd name="connsiteY6" fmla="*/ 45466 h 56714"/>
                <a:gd name="connsiteX7" fmla="*/ 13037 w 52615"/>
                <a:gd name="connsiteY7" fmla="*/ 51559 h 56714"/>
                <a:gd name="connsiteX8" fmla="*/ 10244 w 52615"/>
                <a:gd name="connsiteY8" fmla="*/ 56715 h 56714"/>
                <a:gd name="connsiteX9" fmla="*/ 0 w 52615"/>
                <a:gd name="connsiteY9" fmla="*/ 56715 h 56714"/>
                <a:gd name="connsiteX10" fmla="*/ 9313 w 52615"/>
                <a:gd name="connsiteY10" fmla="*/ 41716 h 56714"/>
                <a:gd name="connsiteX11" fmla="*/ 20022 w 52615"/>
                <a:gd name="connsiteY11" fmla="*/ 27186 h 56714"/>
                <a:gd name="connsiteX12" fmla="*/ 1397 w 52615"/>
                <a:gd name="connsiteY12" fmla="*/ 0 h 56714"/>
                <a:gd name="connsiteX13" fmla="*/ 13037 w 52615"/>
                <a:gd name="connsiteY13" fmla="*/ 0 h 56714"/>
                <a:gd name="connsiteX14" fmla="*/ 26541 w 52615"/>
                <a:gd name="connsiteY14" fmla="*/ 20155 h 56714"/>
                <a:gd name="connsiteX15" fmla="*/ 40044 w 52615"/>
                <a:gd name="connsiteY15" fmla="*/ 0 h 56714"/>
                <a:gd name="connsiteX16" fmla="*/ 50753 w 52615"/>
                <a:gd name="connsiteY16" fmla="*/ 0 h 56714"/>
                <a:gd name="connsiteX17" fmla="*/ 32594 w 52615"/>
                <a:gd name="connsiteY17" fmla="*/ 26248 h 56714"/>
                <a:gd name="connsiteX18" fmla="*/ 43303 w 52615"/>
                <a:gd name="connsiteY18" fmla="*/ 41247 h 56714"/>
                <a:gd name="connsiteX19" fmla="*/ 52616 w 52615"/>
                <a:gd name="connsiteY19" fmla="*/ 56715 h 56714"/>
                <a:gd name="connsiteX20" fmla="*/ 40044 w 52615"/>
                <a:gd name="connsiteY20" fmla="*/ 56715 h 5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615" h="56714">
                  <a:moveTo>
                    <a:pt x="40044" y="56246"/>
                  </a:moveTo>
                  <a:cubicBezTo>
                    <a:pt x="39113" y="54840"/>
                    <a:pt x="38181" y="52965"/>
                    <a:pt x="37250" y="51090"/>
                  </a:cubicBezTo>
                  <a:cubicBezTo>
                    <a:pt x="36319" y="49215"/>
                    <a:pt x="34922" y="46872"/>
                    <a:pt x="33525" y="44997"/>
                  </a:cubicBezTo>
                  <a:cubicBezTo>
                    <a:pt x="32128" y="43122"/>
                    <a:pt x="30731" y="40778"/>
                    <a:pt x="29334" y="38904"/>
                  </a:cubicBezTo>
                  <a:cubicBezTo>
                    <a:pt x="27938" y="37029"/>
                    <a:pt x="26541" y="35154"/>
                    <a:pt x="25144" y="33279"/>
                  </a:cubicBezTo>
                  <a:cubicBezTo>
                    <a:pt x="23747" y="35154"/>
                    <a:pt x="22350" y="37029"/>
                    <a:pt x="20953" y="39372"/>
                  </a:cubicBezTo>
                  <a:cubicBezTo>
                    <a:pt x="19556" y="41247"/>
                    <a:pt x="18159" y="43591"/>
                    <a:pt x="16763" y="45466"/>
                  </a:cubicBezTo>
                  <a:cubicBezTo>
                    <a:pt x="15366" y="47340"/>
                    <a:pt x="13969" y="49684"/>
                    <a:pt x="13037" y="51559"/>
                  </a:cubicBezTo>
                  <a:cubicBezTo>
                    <a:pt x="12106" y="53434"/>
                    <a:pt x="10709" y="55309"/>
                    <a:pt x="10244" y="56715"/>
                  </a:cubicBezTo>
                  <a:lnTo>
                    <a:pt x="0" y="56715"/>
                  </a:lnTo>
                  <a:cubicBezTo>
                    <a:pt x="2328" y="51559"/>
                    <a:pt x="5588" y="46872"/>
                    <a:pt x="9313" y="41716"/>
                  </a:cubicBezTo>
                  <a:cubicBezTo>
                    <a:pt x="13037" y="36560"/>
                    <a:pt x="16297" y="31873"/>
                    <a:pt x="20022" y="27186"/>
                  </a:cubicBezTo>
                  <a:lnTo>
                    <a:pt x="1397" y="0"/>
                  </a:lnTo>
                  <a:lnTo>
                    <a:pt x="13037" y="0"/>
                  </a:lnTo>
                  <a:lnTo>
                    <a:pt x="26541" y="20155"/>
                  </a:lnTo>
                  <a:lnTo>
                    <a:pt x="40044" y="0"/>
                  </a:lnTo>
                  <a:lnTo>
                    <a:pt x="50753" y="0"/>
                  </a:lnTo>
                  <a:lnTo>
                    <a:pt x="32594" y="26248"/>
                  </a:lnTo>
                  <a:cubicBezTo>
                    <a:pt x="35853" y="30935"/>
                    <a:pt x="39578" y="36091"/>
                    <a:pt x="43303" y="41247"/>
                  </a:cubicBezTo>
                  <a:cubicBezTo>
                    <a:pt x="47028" y="46403"/>
                    <a:pt x="50288" y="51559"/>
                    <a:pt x="52616" y="56715"/>
                  </a:cubicBezTo>
                  <a:lnTo>
                    <a:pt x="40044" y="56715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28C006B7-8054-5D09-F9DE-F50687AD30AC}"/>
                </a:ext>
              </a:extLst>
            </p:cNvPr>
            <p:cNvSpPr/>
            <p:nvPr/>
          </p:nvSpPr>
          <p:spPr>
            <a:xfrm>
              <a:off x="7761659" y="851509"/>
              <a:ext cx="59600" cy="79213"/>
            </a:xfrm>
            <a:custGeom>
              <a:avLst/>
              <a:gdLst>
                <a:gd name="connsiteX0" fmla="*/ 48891 w 59600"/>
                <a:gd name="connsiteY0" fmla="*/ 40310 h 79213"/>
                <a:gd name="connsiteX1" fmla="*/ 59600 w 59600"/>
                <a:gd name="connsiteY1" fmla="*/ 40310 h 79213"/>
                <a:gd name="connsiteX2" fmla="*/ 59600 w 59600"/>
                <a:gd name="connsiteY2" fmla="*/ 75932 h 79213"/>
                <a:gd name="connsiteX3" fmla="*/ 55875 w 59600"/>
                <a:gd name="connsiteY3" fmla="*/ 76870 h 79213"/>
                <a:gd name="connsiteX4" fmla="*/ 50288 w 59600"/>
                <a:gd name="connsiteY4" fmla="*/ 77807 h 79213"/>
                <a:gd name="connsiteX5" fmla="*/ 43303 w 59600"/>
                <a:gd name="connsiteY5" fmla="*/ 78745 h 79213"/>
                <a:gd name="connsiteX6" fmla="*/ 35388 w 59600"/>
                <a:gd name="connsiteY6" fmla="*/ 79213 h 79213"/>
                <a:gd name="connsiteX7" fmla="*/ 20953 w 59600"/>
                <a:gd name="connsiteY7" fmla="*/ 76401 h 79213"/>
                <a:gd name="connsiteX8" fmla="*/ 9778 w 59600"/>
                <a:gd name="connsiteY8" fmla="*/ 68901 h 79213"/>
                <a:gd name="connsiteX9" fmla="*/ 2328 w 59600"/>
                <a:gd name="connsiteY9" fmla="*/ 56715 h 79213"/>
                <a:gd name="connsiteX10" fmla="*/ 0 w 59600"/>
                <a:gd name="connsiteY10" fmla="*/ 39841 h 79213"/>
                <a:gd name="connsiteX11" fmla="*/ 2794 w 59600"/>
                <a:gd name="connsiteY11" fmla="*/ 22967 h 79213"/>
                <a:gd name="connsiteX12" fmla="*/ 10709 w 59600"/>
                <a:gd name="connsiteY12" fmla="*/ 10312 h 79213"/>
                <a:gd name="connsiteX13" fmla="*/ 22350 w 59600"/>
                <a:gd name="connsiteY13" fmla="*/ 2812 h 79213"/>
                <a:gd name="connsiteX14" fmla="*/ 36319 w 59600"/>
                <a:gd name="connsiteY14" fmla="*/ 0 h 79213"/>
                <a:gd name="connsiteX15" fmla="*/ 45631 w 59600"/>
                <a:gd name="connsiteY15" fmla="*/ 469 h 79213"/>
                <a:gd name="connsiteX16" fmla="*/ 52616 w 59600"/>
                <a:gd name="connsiteY16" fmla="*/ 1875 h 79213"/>
                <a:gd name="connsiteX17" fmla="*/ 57272 w 59600"/>
                <a:gd name="connsiteY17" fmla="*/ 3750 h 79213"/>
                <a:gd name="connsiteX18" fmla="*/ 59600 w 59600"/>
                <a:gd name="connsiteY18" fmla="*/ 5156 h 79213"/>
                <a:gd name="connsiteX19" fmla="*/ 56341 w 59600"/>
                <a:gd name="connsiteY19" fmla="*/ 14062 h 79213"/>
                <a:gd name="connsiteX20" fmla="*/ 47960 w 59600"/>
                <a:gd name="connsiteY20" fmla="*/ 10781 h 79213"/>
                <a:gd name="connsiteX21" fmla="*/ 37250 w 59600"/>
                <a:gd name="connsiteY21" fmla="*/ 9374 h 79213"/>
                <a:gd name="connsiteX22" fmla="*/ 26541 w 59600"/>
                <a:gd name="connsiteY22" fmla="*/ 11249 h 79213"/>
                <a:gd name="connsiteX23" fmla="*/ 18625 w 59600"/>
                <a:gd name="connsiteY23" fmla="*/ 17343 h 79213"/>
                <a:gd name="connsiteX24" fmla="*/ 13503 w 59600"/>
                <a:gd name="connsiteY24" fmla="*/ 26717 h 79213"/>
                <a:gd name="connsiteX25" fmla="*/ 11641 w 59600"/>
                <a:gd name="connsiteY25" fmla="*/ 39372 h 79213"/>
                <a:gd name="connsiteX26" fmla="*/ 13037 w 59600"/>
                <a:gd name="connsiteY26" fmla="*/ 51559 h 79213"/>
                <a:gd name="connsiteX27" fmla="*/ 17694 w 59600"/>
                <a:gd name="connsiteY27" fmla="*/ 60933 h 79213"/>
                <a:gd name="connsiteX28" fmla="*/ 25609 w 59600"/>
                <a:gd name="connsiteY28" fmla="*/ 67027 h 79213"/>
                <a:gd name="connsiteX29" fmla="*/ 36784 w 59600"/>
                <a:gd name="connsiteY29" fmla="*/ 69370 h 79213"/>
                <a:gd name="connsiteX30" fmla="*/ 44700 w 59600"/>
                <a:gd name="connsiteY30" fmla="*/ 68901 h 79213"/>
                <a:gd name="connsiteX31" fmla="*/ 49356 w 59600"/>
                <a:gd name="connsiteY31" fmla="*/ 67964 h 79213"/>
                <a:gd name="connsiteX32" fmla="*/ 49356 w 59600"/>
                <a:gd name="connsiteY32" fmla="*/ 40310 h 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600" h="79213">
                  <a:moveTo>
                    <a:pt x="48891" y="40310"/>
                  </a:moveTo>
                  <a:lnTo>
                    <a:pt x="59600" y="40310"/>
                  </a:lnTo>
                  <a:lnTo>
                    <a:pt x="59600" y="75932"/>
                  </a:lnTo>
                  <a:cubicBezTo>
                    <a:pt x="58669" y="76401"/>
                    <a:pt x="57272" y="76401"/>
                    <a:pt x="55875" y="76870"/>
                  </a:cubicBezTo>
                  <a:cubicBezTo>
                    <a:pt x="54013" y="77338"/>
                    <a:pt x="52150" y="77807"/>
                    <a:pt x="50288" y="77807"/>
                  </a:cubicBezTo>
                  <a:cubicBezTo>
                    <a:pt x="48425" y="77807"/>
                    <a:pt x="45631" y="78276"/>
                    <a:pt x="43303" y="78745"/>
                  </a:cubicBezTo>
                  <a:cubicBezTo>
                    <a:pt x="40975" y="79213"/>
                    <a:pt x="38181" y="79213"/>
                    <a:pt x="35388" y="79213"/>
                  </a:cubicBezTo>
                  <a:cubicBezTo>
                    <a:pt x="30266" y="79213"/>
                    <a:pt x="25144" y="78276"/>
                    <a:pt x="20953" y="76401"/>
                  </a:cubicBezTo>
                  <a:cubicBezTo>
                    <a:pt x="16763" y="74526"/>
                    <a:pt x="13037" y="72182"/>
                    <a:pt x="9778" y="68901"/>
                  </a:cubicBezTo>
                  <a:cubicBezTo>
                    <a:pt x="6519" y="65620"/>
                    <a:pt x="4191" y="61402"/>
                    <a:pt x="2328" y="56715"/>
                  </a:cubicBezTo>
                  <a:cubicBezTo>
                    <a:pt x="466" y="52028"/>
                    <a:pt x="0" y="46403"/>
                    <a:pt x="0" y="39841"/>
                  </a:cubicBezTo>
                  <a:cubicBezTo>
                    <a:pt x="0" y="33279"/>
                    <a:pt x="931" y="27654"/>
                    <a:pt x="2794" y="22967"/>
                  </a:cubicBezTo>
                  <a:cubicBezTo>
                    <a:pt x="4656" y="17811"/>
                    <a:pt x="7450" y="14062"/>
                    <a:pt x="10709" y="10312"/>
                  </a:cubicBezTo>
                  <a:cubicBezTo>
                    <a:pt x="13969" y="7031"/>
                    <a:pt x="17694" y="4218"/>
                    <a:pt x="22350" y="2812"/>
                  </a:cubicBezTo>
                  <a:cubicBezTo>
                    <a:pt x="27006" y="1406"/>
                    <a:pt x="31663" y="0"/>
                    <a:pt x="36319" y="0"/>
                  </a:cubicBezTo>
                  <a:cubicBezTo>
                    <a:pt x="39578" y="0"/>
                    <a:pt x="42838" y="0"/>
                    <a:pt x="45631" y="469"/>
                  </a:cubicBezTo>
                  <a:cubicBezTo>
                    <a:pt x="48425" y="937"/>
                    <a:pt x="50753" y="1406"/>
                    <a:pt x="52616" y="1875"/>
                  </a:cubicBezTo>
                  <a:cubicBezTo>
                    <a:pt x="54478" y="2344"/>
                    <a:pt x="55875" y="2812"/>
                    <a:pt x="57272" y="3750"/>
                  </a:cubicBezTo>
                  <a:cubicBezTo>
                    <a:pt x="58669" y="4218"/>
                    <a:pt x="59135" y="4687"/>
                    <a:pt x="59600" y="5156"/>
                  </a:cubicBezTo>
                  <a:lnTo>
                    <a:pt x="56341" y="14062"/>
                  </a:lnTo>
                  <a:cubicBezTo>
                    <a:pt x="54013" y="12655"/>
                    <a:pt x="51219" y="11718"/>
                    <a:pt x="47960" y="10781"/>
                  </a:cubicBezTo>
                  <a:cubicBezTo>
                    <a:pt x="44700" y="9843"/>
                    <a:pt x="40975" y="9374"/>
                    <a:pt x="37250" y="9374"/>
                  </a:cubicBezTo>
                  <a:cubicBezTo>
                    <a:pt x="33525" y="9374"/>
                    <a:pt x="29800" y="9843"/>
                    <a:pt x="26541" y="11249"/>
                  </a:cubicBezTo>
                  <a:cubicBezTo>
                    <a:pt x="23281" y="12655"/>
                    <a:pt x="20488" y="14530"/>
                    <a:pt x="18625" y="17343"/>
                  </a:cubicBezTo>
                  <a:cubicBezTo>
                    <a:pt x="16297" y="20155"/>
                    <a:pt x="14900" y="22967"/>
                    <a:pt x="13503" y="26717"/>
                  </a:cubicBezTo>
                  <a:cubicBezTo>
                    <a:pt x="12106" y="30467"/>
                    <a:pt x="11641" y="34685"/>
                    <a:pt x="11641" y="39372"/>
                  </a:cubicBezTo>
                  <a:cubicBezTo>
                    <a:pt x="11641" y="44059"/>
                    <a:pt x="12106" y="47809"/>
                    <a:pt x="13037" y="51559"/>
                  </a:cubicBezTo>
                  <a:cubicBezTo>
                    <a:pt x="13969" y="55309"/>
                    <a:pt x="15831" y="58590"/>
                    <a:pt x="17694" y="60933"/>
                  </a:cubicBezTo>
                  <a:cubicBezTo>
                    <a:pt x="19556" y="63277"/>
                    <a:pt x="22350" y="65620"/>
                    <a:pt x="25609" y="67027"/>
                  </a:cubicBezTo>
                  <a:cubicBezTo>
                    <a:pt x="28869" y="68433"/>
                    <a:pt x="32594" y="69370"/>
                    <a:pt x="36784" y="69370"/>
                  </a:cubicBezTo>
                  <a:cubicBezTo>
                    <a:pt x="40044" y="69370"/>
                    <a:pt x="42372" y="69370"/>
                    <a:pt x="44700" y="68901"/>
                  </a:cubicBezTo>
                  <a:cubicBezTo>
                    <a:pt x="47028" y="68433"/>
                    <a:pt x="48425" y="68433"/>
                    <a:pt x="49356" y="67964"/>
                  </a:cubicBezTo>
                  <a:lnTo>
                    <a:pt x="49356" y="40310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E0ACEBD5-1F87-9B90-603F-4DD5D57FF108}"/>
                </a:ext>
              </a:extLst>
            </p:cNvPr>
            <p:cNvSpPr/>
            <p:nvPr/>
          </p:nvSpPr>
          <p:spPr>
            <a:xfrm>
              <a:off x="7835693" y="871196"/>
              <a:ext cx="32593" cy="58120"/>
            </a:xfrm>
            <a:custGeom>
              <a:avLst/>
              <a:gdLst>
                <a:gd name="connsiteX0" fmla="*/ 21884 w 32593"/>
                <a:gd name="connsiteY0" fmla="*/ 0 h 58120"/>
                <a:gd name="connsiteX1" fmla="*/ 24678 w 32593"/>
                <a:gd name="connsiteY1" fmla="*/ 0 h 58120"/>
                <a:gd name="connsiteX2" fmla="*/ 27938 w 32593"/>
                <a:gd name="connsiteY2" fmla="*/ 469 h 58120"/>
                <a:gd name="connsiteX3" fmla="*/ 30731 w 32593"/>
                <a:gd name="connsiteY3" fmla="*/ 937 h 58120"/>
                <a:gd name="connsiteX4" fmla="*/ 32594 w 32593"/>
                <a:gd name="connsiteY4" fmla="*/ 1406 h 58120"/>
                <a:gd name="connsiteX5" fmla="*/ 30731 w 32593"/>
                <a:gd name="connsiteY5" fmla="*/ 10312 h 58120"/>
                <a:gd name="connsiteX6" fmla="*/ 26541 w 32593"/>
                <a:gd name="connsiteY6" fmla="*/ 9374 h 58120"/>
                <a:gd name="connsiteX7" fmla="*/ 19556 w 32593"/>
                <a:gd name="connsiteY7" fmla="*/ 8906 h 58120"/>
                <a:gd name="connsiteX8" fmla="*/ 13969 w 32593"/>
                <a:gd name="connsiteY8" fmla="*/ 9374 h 58120"/>
                <a:gd name="connsiteX9" fmla="*/ 10244 w 32593"/>
                <a:gd name="connsiteY9" fmla="*/ 10312 h 58120"/>
                <a:gd name="connsiteX10" fmla="*/ 10244 w 32593"/>
                <a:gd name="connsiteY10" fmla="*/ 58121 h 58120"/>
                <a:gd name="connsiteX11" fmla="*/ 0 w 32593"/>
                <a:gd name="connsiteY11" fmla="*/ 58121 h 58120"/>
                <a:gd name="connsiteX12" fmla="*/ 0 w 32593"/>
                <a:gd name="connsiteY12" fmla="*/ 3750 h 58120"/>
                <a:gd name="connsiteX13" fmla="*/ 8847 w 32593"/>
                <a:gd name="connsiteY13" fmla="*/ 1406 h 58120"/>
                <a:gd name="connsiteX14" fmla="*/ 21884 w 32593"/>
                <a:gd name="connsiteY14" fmla="*/ 0 h 5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3" h="58120">
                  <a:moveTo>
                    <a:pt x="21884" y="0"/>
                  </a:moveTo>
                  <a:cubicBezTo>
                    <a:pt x="22816" y="0"/>
                    <a:pt x="23747" y="0"/>
                    <a:pt x="24678" y="0"/>
                  </a:cubicBezTo>
                  <a:cubicBezTo>
                    <a:pt x="25609" y="0"/>
                    <a:pt x="27006" y="469"/>
                    <a:pt x="27938" y="469"/>
                  </a:cubicBezTo>
                  <a:cubicBezTo>
                    <a:pt x="28869" y="469"/>
                    <a:pt x="29800" y="937"/>
                    <a:pt x="30731" y="937"/>
                  </a:cubicBezTo>
                  <a:cubicBezTo>
                    <a:pt x="31663" y="937"/>
                    <a:pt x="32128" y="1406"/>
                    <a:pt x="32594" y="1406"/>
                  </a:cubicBezTo>
                  <a:lnTo>
                    <a:pt x="30731" y="10312"/>
                  </a:lnTo>
                  <a:cubicBezTo>
                    <a:pt x="29800" y="9843"/>
                    <a:pt x="28403" y="9843"/>
                    <a:pt x="26541" y="9374"/>
                  </a:cubicBezTo>
                  <a:cubicBezTo>
                    <a:pt x="24678" y="8906"/>
                    <a:pt x="22350" y="8906"/>
                    <a:pt x="19556" y="8906"/>
                  </a:cubicBezTo>
                  <a:cubicBezTo>
                    <a:pt x="17694" y="8906"/>
                    <a:pt x="15831" y="8906"/>
                    <a:pt x="13969" y="9374"/>
                  </a:cubicBezTo>
                  <a:cubicBezTo>
                    <a:pt x="12106" y="9843"/>
                    <a:pt x="10709" y="9843"/>
                    <a:pt x="10244" y="10312"/>
                  </a:cubicBezTo>
                  <a:lnTo>
                    <a:pt x="10244" y="58121"/>
                  </a:lnTo>
                  <a:lnTo>
                    <a:pt x="0" y="58121"/>
                  </a:lnTo>
                  <a:lnTo>
                    <a:pt x="0" y="3750"/>
                  </a:lnTo>
                  <a:cubicBezTo>
                    <a:pt x="2328" y="2812"/>
                    <a:pt x="5588" y="1875"/>
                    <a:pt x="8847" y="1406"/>
                  </a:cubicBezTo>
                  <a:cubicBezTo>
                    <a:pt x="13503" y="469"/>
                    <a:pt x="17694" y="0"/>
                    <a:pt x="21884" y="0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94433022-C9CA-5C75-607D-9E763618B525}"/>
                </a:ext>
              </a:extLst>
            </p:cNvPr>
            <p:cNvSpPr/>
            <p:nvPr/>
          </p:nvSpPr>
          <p:spPr>
            <a:xfrm>
              <a:off x="7873875" y="870727"/>
              <a:ext cx="53081" cy="59995"/>
            </a:xfrm>
            <a:custGeom>
              <a:avLst/>
              <a:gdLst>
                <a:gd name="connsiteX0" fmla="*/ 53082 w 53081"/>
                <a:gd name="connsiteY0" fmla="*/ 29998 h 59995"/>
                <a:gd name="connsiteX1" fmla="*/ 51219 w 53081"/>
                <a:gd name="connsiteY1" fmla="*/ 42185 h 59995"/>
                <a:gd name="connsiteX2" fmla="*/ 45631 w 53081"/>
                <a:gd name="connsiteY2" fmla="*/ 51559 h 59995"/>
                <a:gd name="connsiteX3" fmla="*/ 37250 w 53081"/>
                <a:gd name="connsiteY3" fmla="*/ 57652 h 59995"/>
                <a:gd name="connsiteX4" fmla="*/ 26541 w 53081"/>
                <a:gd name="connsiteY4" fmla="*/ 59996 h 59995"/>
                <a:gd name="connsiteX5" fmla="*/ 15831 w 53081"/>
                <a:gd name="connsiteY5" fmla="*/ 57652 h 59995"/>
                <a:gd name="connsiteX6" fmla="*/ 7450 w 53081"/>
                <a:gd name="connsiteY6" fmla="*/ 51559 h 59995"/>
                <a:gd name="connsiteX7" fmla="*/ 1863 w 53081"/>
                <a:gd name="connsiteY7" fmla="*/ 42185 h 59995"/>
                <a:gd name="connsiteX8" fmla="*/ 0 w 53081"/>
                <a:gd name="connsiteY8" fmla="*/ 29998 h 59995"/>
                <a:gd name="connsiteX9" fmla="*/ 1863 w 53081"/>
                <a:gd name="connsiteY9" fmla="*/ 17811 h 59995"/>
                <a:gd name="connsiteX10" fmla="*/ 7450 w 53081"/>
                <a:gd name="connsiteY10" fmla="*/ 8437 h 59995"/>
                <a:gd name="connsiteX11" fmla="*/ 15831 w 53081"/>
                <a:gd name="connsiteY11" fmla="*/ 2344 h 59995"/>
                <a:gd name="connsiteX12" fmla="*/ 26541 w 53081"/>
                <a:gd name="connsiteY12" fmla="*/ 0 h 59995"/>
                <a:gd name="connsiteX13" fmla="*/ 37250 w 53081"/>
                <a:gd name="connsiteY13" fmla="*/ 2344 h 59995"/>
                <a:gd name="connsiteX14" fmla="*/ 45631 w 53081"/>
                <a:gd name="connsiteY14" fmla="*/ 8437 h 59995"/>
                <a:gd name="connsiteX15" fmla="*/ 51219 w 53081"/>
                <a:gd name="connsiteY15" fmla="*/ 17811 h 59995"/>
                <a:gd name="connsiteX16" fmla="*/ 53082 w 53081"/>
                <a:gd name="connsiteY16" fmla="*/ 29998 h 59995"/>
                <a:gd name="connsiteX17" fmla="*/ 42372 w 53081"/>
                <a:gd name="connsiteY17" fmla="*/ 29998 h 59995"/>
                <a:gd name="connsiteX18" fmla="*/ 38181 w 53081"/>
                <a:gd name="connsiteY18" fmla="*/ 14530 h 59995"/>
                <a:gd name="connsiteX19" fmla="*/ 26541 w 53081"/>
                <a:gd name="connsiteY19" fmla="*/ 8906 h 59995"/>
                <a:gd name="connsiteX20" fmla="*/ 14900 w 53081"/>
                <a:gd name="connsiteY20" fmla="*/ 14530 h 59995"/>
                <a:gd name="connsiteX21" fmla="*/ 10709 w 53081"/>
                <a:gd name="connsiteY21" fmla="*/ 29998 h 59995"/>
                <a:gd name="connsiteX22" fmla="*/ 14900 w 53081"/>
                <a:gd name="connsiteY22" fmla="*/ 45466 h 59995"/>
                <a:gd name="connsiteX23" fmla="*/ 26541 w 53081"/>
                <a:gd name="connsiteY23" fmla="*/ 51090 h 59995"/>
                <a:gd name="connsiteX24" fmla="*/ 38181 w 53081"/>
                <a:gd name="connsiteY24" fmla="*/ 45466 h 59995"/>
                <a:gd name="connsiteX25" fmla="*/ 42372 w 53081"/>
                <a:gd name="connsiteY25" fmla="*/ 29998 h 5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081" h="59995">
                  <a:moveTo>
                    <a:pt x="53082" y="29998"/>
                  </a:moveTo>
                  <a:cubicBezTo>
                    <a:pt x="53082" y="34685"/>
                    <a:pt x="52616" y="38435"/>
                    <a:pt x="51219" y="42185"/>
                  </a:cubicBezTo>
                  <a:cubicBezTo>
                    <a:pt x="49822" y="45934"/>
                    <a:pt x="47960" y="49215"/>
                    <a:pt x="45631" y="51559"/>
                  </a:cubicBezTo>
                  <a:cubicBezTo>
                    <a:pt x="43303" y="54371"/>
                    <a:pt x="40510" y="56246"/>
                    <a:pt x="37250" y="57652"/>
                  </a:cubicBezTo>
                  <a:cubicBezTo>
                    <a:pt x="33991" y="59058"/>
                    <a:pt x="30266" y="59996"/>
                    <a:pt x="26541" y="59996"/>
                  </a:cubicBezTo>
                  <a:cubicBezTo>
                    <a:pt x="22816" y="59996"/>
                    <a:pt x="19091" y="59058"/>
                    <a:pt x="15831" y="57652"/>
                  </a:cubicBezTo>
                  <a:cubicBezTo>
                    <a:pt x="12572" y="56246"/>
                    <a:pt x="9778" y="54371"/>
                    <a:pt x="7450" y="51559"/>
                  </a:cubicBezTo>
                  <a:cubicBezTo>
                    <a:pt x="5122" y="48747"/>
                    <a:pt x="3259" y="45934"/>
                    <a:pt x="1863" y="42185"/>
                  </a:cubicBezTo>
                  <a:cubicBezTo>
                    <a:pt x="466" y="38435"/>
                    <a:pt x="0" y="34216"/>
                    <a:pt x="0" y="29998"/>
                  </a:cubicBezTo>
                  <a:cubicBezTo>
                    <a:pt x="0" y="25311"/>
                    <a:pt x="466" y="21561"/>
                    <a:pt x="1863" y="17811"/>
                  </a:cubicBezTo>
                  <a:cubicBezTo>
                    <a:pt x="3259" y="14062"/>
                    <a:pt x="5122" y="10780"/>
                    <a:pt x="7450" y="8437"/>
                  </a:cubicBezTo>
                  <a:cubicBezTo>
                    <a:pt x="9778" y="5625"/>
                    <a:pt x="12572" y="3750"/>
                    <a:pt x="15831" y="2344"/>
                  </a:cubicBezTo>
                  <a:cubicBezTo>
                    <a:pt x="19091" y="937"/>
                    <a:pt x="22816" y="0"/>
                    <a:pt x="26541" y="0"/>
                  </a:cubicBezTo>
                  <a:cubicBezTo>
                    <a:pt x="30266" y="0"/>
                    <a:pt x="33991" y="937"/>
                    <a:pt x="37250" y="2344"/>
                  </a:cubicBezTo>
                  <a:cubicBezTo>
                    <a:pt x="40510" y="3750"/>
                    <a:pt x="43303" y="5625"/>
                    <a:pt x="45631" y="8437"/>
                  </a:cubicBezTo>
                  <a:cubicBezTo>
                    <a:pt x="47960" y="11249"/>
                    <a:pt x="49822" y="14062"/>
                    <a:pt x="51219" y="17811"/>
                  </a:cubicBezTo>
                  <a:cubicBezTo>
                    <a:pt x="52150" y="21561"/>
                    <a:pt x="53082" y="25779"/>
                    <a:pt x="53082" y="29998"/>
                  </a:cubicBezTo>
                  <a:close/>
                  <a:moveTo>
                    <a:pt x="42372" y="29998"/>
                  </a:moveTo>
                  <a:cubicBezTo>
                    <a:pt x="42372" y="23436"/>
                    <a:pt x="40975" y="18280"/>
                    <a:pt x="38181" y="14530"/>
                  </a:cubicBezTo>
                  <a:cubicBezTo>
                    <a:pt x="35388" y="10780"/>
                    <a:pt x="31197" y="8906"/>
                    <a:pt x="26541" y="8906"/>
                  </a:cubicBezTo>
                  <a:cubicBezTo>
                    <a:pt x="21419" y="8906"/>
                    <a:pt x="17694" y="10780"/>
                    <a:pt x="14900" y="14530"/>
                  </a:cubicBezTo>
                  <a:cubicBezTo>
                    <a:pt x="12106" y="18280"/>
                    <a:pt x="10709" y="23436"/>
                    <a:pt x="10709" y="29998"/>
                  </a:cubicBezTo>
                  <a:cubicBezTo>
                    <a:pt x="10709" y="36560"/>
                    <a:pt x="12106" y="41716"/>
                    <a:pt x="14900" y="45466"/>
                  </a:cubicBezTo>
                  <a:cubicBezTo>
                    <a:pt x="17694" y="49215"/>
                    <a:pt x="21884" y="51090"/>
                    <a:pt x="26541" y="51090"/>
                  </a:cubicBezTo>
                  <a:cubicBezTo>
                    <a:pt x="31663" y="51090"/>
                    <a:pt x="35388" y="49215"/>
                    <a:pt x="38181" y="45466"/>
                  </a:cubicBezTo>
                  <a:cubicBezTo>
                    <a:pt x="40975" y="41716"/>
                    <a:pt x="42372" y="36560"/>
                    <a:pt x="42372" y="29998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BB8B7F32-8CE9-FF69-62E4-FB77115C1CFE}"/>
                </a:ext>
              </a:extLst>
            </p:cNvPr>
            <p:cNvSpPr/>
            <p:nvPr/>
          </p:nvSpPr>
          <p:spPr>
            <a:xfrm>
              <a:off x="7939063" y="871664"/>
              <a:ext cx="46097" cy="58589"/>
            </a:xfrm>
            <a:custGeom>
              <a:avLst/>
              <a:gdLst>
                <a:gd name="connsiteX0" fmla="*/ 45631 w 46097"/>
                <a:gd name="connsiteY0" fmla="*/ 55777 h 58589"/>
                <a:gd name="connsiteX1" fmla="*/ 36319 w 46097"/>
                <a:gd name="connsiteY1" fmla="*/ 57652 h 58589"/>
                <a:gd name="connsiteX2" fmla="*/ 23281 w 46097"/>
                <a:gd name="connsiteY2" fmla="*/ 58590 h 58589"/>
                <a:gd name="connsiteX3" fmla="*/ 12106 w 46097"/>
                <a:gd name="connsiteY3" fmla="*/ 56715 h 58589"/>
                <a:gd name="connsiteX4" fmla="*/ 5122 w 46097"/>
                <a:gd name="connsiteY4" fmla="*/ 51090 h 58589"/>
                <a:gd name="connsiteX5" fmla="*/ 1397 w 46097"/>
                <a:gd name="connsiteY5" fmla="*/ 42653 h 58589"/>
                <a:gd name="connsiteX6" fmla="*/ 0 w 46097"/>
                <a:gd name="connsiteY6" fmla="*/ 31873 h 58589"/>
                <a:gd name="connsiteX7" fmla="*/ 0 w 46097"/>
                <a:gd name="connsiteY7" fmla="*/ 0 h 58589"/>
                <a:gd name="connsiteX8" fmla="*/ 10244 w 46097"/>
                <a:gd name="connsiteY8" fmla="*/ 0 h 58589"/>
                <a:gd name="connsiteX9" fmla="*/ 10244 w 46097"/>
                <a:gd name="connsiteY9" fmla="*/ 29998 h 58589"/>
                <a:gd name="connsiteX10" fmla="*/ 13503 w 46097"/>
                <a:gd name="connsiteY10" fmla="*/ 44997 h 58589"/>
                <a:gd name="connsiteX11" fmla="*/ 24678 w 46097"/>
                <a:gd name="connsiteY11" fmla="*/ 49684 h 58589"/>
                <a:gd name="connsiteX12" fmla="*/ 27938 w 46097"/>
                <a:gd name="connsiteY12" fmla="*/ 49684 h 58589"/>
                <a:gd name="connsiteX13" fmla="*/ 31197 w 46097"/>
                <a:gd name="connsiteY13" fmla="*/ 49215 h 58589"/>
                <a:gd name="connsiteX14" fmla="*/ 33991 w 46097"/>
                <a:gd name="connsiteY14" fmla="*/ 48747 h 58589"/>
                <a:gd name="connsiteX15" fmla="*/ 35853 w 46097"/>
                <a:gd name="connsiteY15" fmla="*/ 48278 h 58589"/>
                <a:gd name="connsiteX16" fmla="*/ 35853 w 46097"/>
                <a:gd name="connsiteY16" fmla="*/ 0 h 58589"/>
                <a:gd name="connsiteX17" fmla="*/ 46097 w 46097"/>
                <a:gd name="connsiteY17" fmla="*/ 0 h 58589"/>
                <a:gd name="connsiteX18" fmla="*/ 46097 w 46097"/>
                <a:gd name="connsiteY18" fmla="*/ 55777 h 5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97" h="58589">
                  <a:moveTo>
                    <a:pt x="45631" y="55777"/>
                  </a:moveTo>
                  <a:cubicBezTo>
                    <a:pt x="43303" y="56246"/>
                    <a:pt x="40044" y="57184"/>
                    <a:pt x="36319" y="57652"/>
                  </a:cubicBezTo>
                  <a:cubicBezTo>
                    <a:pt x="32594" y="58121"/>
                    <a:pt x="27938" y="58590"/>
                    <a:pt x="23281" y="58590"/>
                  </a:cubicBezTo>
                  <a:cubicBezTo>
                    <a:pt x="19091" y="58590"/>
                    <a:pt x="15366" y="58121"/>
                    <a:pt x="12106" y="56715"/>
                  </a:cubicBezTo>
                  <a:cubicBezTo>
                    <a:pt x="9313" y="55309"/>
                    <a:pt x="6519" y="53434"/>
                    <a:pt x="5122" y="51090"/>
                  </a:cubicBezTo>
                  <a:cubicBezTo>
                    <a:pt x="3725" y="48747"/>
                    <a:pt x="1863" y="45934"/>
                    <a:pt x="1397" y="42653"/>
                  </a:cubicBezTo>
                  <a:cubicBezTo>
                    <a:pt x="466" y="39372"/>
                    <a:pt x="0" y="36091"/>
                    <a:pt x="0" y="31873"/>
                  </a:cubicBezTo>
                  <a:lnTo>
                    <a:pt x="0" y="0"/>
                  </a:lnTo>
                  <a:lnTo>
                    <a:pt x="10244" y="0"/>
                  </a:lnTo>
                  <a:lnTo>
                    <a:pt x="10244" y="29998"/>
                  </a:lnTo>
                  <a:cubicBezTo>
                    <a:pt x="10244" y="37029"/>
                    <a:pt x="11175" y="41716"/>
                    <a:pt x="13503" y="44997"/>
                  </a:cubicBezTo>
                  <a:cubicBezTo>
                    <a:pt x="15831" y="47809"/>
                    <a:pt x="19556" y="49684"/>
                    <a:pt x="24678" y="49684"/>
                  </a:cubicBezTo>
                  <a:cubicBezTo>
                    <a:pt x="25609" y="49684"/>
                    <a:pt x="27006" y="49684"/>
                    <a:pt x="27938" y="49684"/>
                  </a:cubicBezTo>
                  <a:cubicBezTo>
                    <a:pt x="28869" y="49684"/>
                    <a:pt x="30266" y="49684"/>
                    <a:pt x="31197" y="49215"/>
                  </a:cubicBezTo>
                  <a:cubicBezTo>
                    <a:pt x="32128" y="49215"/>
                    <a:pt x="33060" y="49215"/>
                    <a:pt x="33991" y="48747"/>
                  </a:cubicBezTo>
                  <a:cubicBezTo>
                    <a:pt x="34922" y="48278"/>
                    <a:pt x="35388" y="48747"/>
                    <a:pt x="35853" y="48278"/>
                  </a:cubicBezTo>
                  <a:lnTo>
                    <a:pt x="35853" y="0"/>
                  </a:lnTo>
                  <a:lnTo>
                    <a:pt x="46097" y="0"/>
                  </a:lnTo>
                  <a:lnTo>
                    <a:pt x="46097" y="55777"/>
                  </a:ln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BFCACA70-C50D-0C05-6F09-AFA2F746DEEF}"/>
                </a:ext>
              </a:extLst>
            </p:cNvPr>
            <p:cNvSpPr/>
            <p:nvPr/>
          </p:nvSpPr>
          <p:spPr>
            <a:xfrm>
              <a:off x="8000525" y="871196"/>
              <a:ext cx="50287" cy="78275"/>
            </a:xfrm>
            <a:custGeom>
              <a:avLst/>
              <a:gdLst>
                <a:gd name="connsiteX0" fmla="*/ 50288 w 50287"/>
                <a:gd name="connsiteY0" fmla="*/ 29529 h 78275"/>
                <a:gd name="connsiteX1" fmla="*/ 48425 w 50287"/>
                <a:gd name="connsiteY1" fmla="*/ 41247 h 78275"/>
                <a:gd name="connsiteX2" fmla="*/ 43303 w 50287"/>
                <a:gd name="connsiteY2" fmla="*/ 50621 h 78275"/>
                <a:gd name="connsiteX3" fmla="*/ 35388 w 50287"/>
                <a:gd name="connsiteY3" fmla="*/ 56715 h 78275"/>
                <a:gd name="connsiteX4" fmla="*/ 24678 w 50287"/>
                <a:gd name="connsiteY4" fmla="*/ 59058 h 78275"/>
                <a:gd name="connsiteX5" fmla="*/ 15831 w 50287"/>
                <a:gd name="connsiteY5" fmla="*/ 57652 h 78275"/>
                <a:gd name="connsiteX6" fmla="*/ 10244 w 50287"/>
                <a:gd name="connsiteY6" fmla="*/ 55309 h 78275"/>
                <a:gd name="connsiteX7" fmla="*/ 10244 w 50287"/>
                <a:gd name="connsiteY7" fmla="*/ 78276 h 78275"/>
                <a:gd name="connsiteX8" fmla="*/ 0 w 50287"/>
                <a:gd name="connsiteY8" fmla="*/ 78276 h 78275"/>
                <a:gd name="connsiteX9" fmla="*/ 0 w 50287"/>
                <a:gd name="connsiteY9" fmla="*/ 2812 h 78275"/>
                <a:gd name="connsiteX10" fmla="*/ 8847 w 50287"/>
                <a:gd name="connsiteY10" fmla="*/ 937 h 78275"/>
                <a:gd name="connsiteX11" fmla="*/ 21419 w 50287"/>
                <a:gd name="connsiteY11" fmla="*/ 0 h 78275"/>
                <a:gd name="connsiteX12" fmla="*/ 33060 w 50287"/>
                <a:gd name="connsiteY12" fmla="*/ 1875 h 78275"/>
                <a:gd name="connsiteX13" fmla="*/ 41906 w 50287"/>
                <a:gd name="connsiteY13" fmla="*/ 7968 h 78275"/>
                <a:gd name="connsiteX14" fmla="*/ 47494 w 50287"/>
                <a:gd name="connsiteY14" fmla="*/ 17343 h 78275"/>
                <a:gd name="connsiteX15" fmla="*/ 50288 w 50287"/>
                <a:gd name="connsiteY15" fmla="*/ 29529 h 78275"/>
                <a:gd name="connsiteX16" fmla="*/ 39578 w 50287"/>
                <a:gd name="connsiteY16" fmla="*/ 29529 h 78275"/>
                <a:gd name="connsiteX17" fmla="*/ 34456 w 50287"/>
                <a:gd name="connsiteY17" fmla="*/ 14062 h 78275"/>
                <a:gd name="connsiteX18" fmla="*/ 21419 w 50287"/>
                <a:gd name="connsiteY18" fmla="*/ 8906 h 78275"/>
                <a:gd name="connsiteX19" fmla="*/ 14434 w 50287"/>
                <a:gd name="connsiteY19" fmla="*/ 9374 h 78275"/>
                <a:gd name="connsiteX20" fmla="*/ 10244 w 50287"/>
                <a:gd name="connsiteY20" fmla="*/ 10312 h 78275"/>
                <a:gd name="connsiteX21" fmla="*/ 10244 w 50287"/>
                <a:gd name="connsiteY21" fmla="*/ 46403 h 78275"/>
                <a:gd name="connsiteX22" fmla="*/ 15366 w 50287"/>
                <a:gd name="connsiteY22" fmla="*/ 49215 h 78275"/>
                <a:gd name="connsiteX23" fmla="*/ 22816 w 50287"/>
                <a:gd name="connsiteY23" fmla="*/ 50621 h 78275"/>
                <a:gd name="connsiteX24" fmla="*/ 30266 w 50287"/>
                <a:gd name="connsiteY24" fmla="*/ 49215 h 78275"/>
                <a:gd name="connsiteX25" fmla="*/ 35388 w 50287"/>
                <a:gd name="connsiteY25" fmla="*/ 44997 h 78275"/>
                <a:gd name="connsiteX26" fmla="*/ 38181 w 50287"/>
                <a:gd name="connsiteY26" fmla="*/ 38435 h 78275"/>
                <a:gd name="connsiteX27" fmla="*/ 39578 w 50287"/>
                <a:gd name="connsiteY27" fmla="*/ 29529 h 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87" h="78275">
                  <a:moveTo>
                    <a:pt x="50288" y="29529"/>
                  </a:moveTo>
                  <a:cubicBezTo>
                    <a:pt x="50288" y="33748"/>
                    <a:pt x="49822" y="37966"/>
                    <a:pt x="48425" y="41247"/>
                  </a:cubicBezTo>
                  <a:cubicBezTo>
                    <a:pt x="47494" y="44997"/>
                    <a:pt x="45631" y="48278"/>
                    <a:pt x="43303" y="50621"/>
                  </a:cubicBezTo>
                  <a:cubicBezTo>
                    <a:pt x="40975" y="53434"/>
                    <a:pt x="38647" y="55309"/>
                    <a:pt x="35388" y="56715"/>
                  </a:cubicBezTo>
                  <a:cubicBezTo>
                    <a:pt x="32128" y="58121"/>
                    <a:pt x="28403" y="59058"/>
                    <a:pt x="24678" y="59058"/>
                  </a:cubicBezTo>
                  <a:cubicBezTo>
                    <a:pt x="21419" y="59058"/>
                    <a:pt x="18625" y="58590"/>
                    <a:pt x="15831" y="57652"/>
                  </a:cubicBezTo>
                  <a:cubicBezTo>
                    <a:pt x="13038" y="56715"/>
                    <a:pt x="11641" y="55777"/>
                    <a:pt x="10244" y="55309"/>
                  </a:cubicBezTo>
                  <a:lnTo>
                    <a:pt x="10244" y="78276"/>
                  </a:lnTo>
                  <a:lnTo>
                    <a:pt x="0" y="78276"/>
                  </a:lnTo>
                  <a:lnTo>
                    <a:pt x="0" y="2812"/>
                  </a:lnTo>
                  <a:cubicBezTo>
                    <a:pt x="2328" y="2344"/>
                    <a:pt x="5588" y="1406"/>
                    <a:pt x="8847" y="937"/>
                  </a:cubicBezTo>
                  <a:cubicBezTo>
                    <a:pt x="12572" y="469"/>
                    <a:pt x="16763" y="0"/>
                    <a:pt x="21419" y="0"/>
                  </a:cubicBezTo>
                  <a:cubicBezTo>
                    <a:pt x="25609" y="0"/>
                    <a:pt x="29800" y="469"/>
                    <a:pt x="33060" y="1875"/>
                  </a:cubicBezTo>
                  <a:cubicBezTo>
                    <a:pt x="36319" y="3281"/>
                    <a:pt x="39578" y="5156"/>
                    <a:pt x="41906" y="7968"/>
                  </a:cubicBezTo>
                  <a:cubicBezTo>
                    <a:pt x="44235" y="10312"/>
                    <a:pt x="46097" y="13593"/>
                    <a:pt x="47494" y="17343"/>
                  </a:cubicBezTo>
                  <a:cubicBezTo>
                    <a:pt x="49822" y="21092"/>
                    <a:pt x="50288" y="25311"/>
                    <a:pt x="50288" y="29529"/>
                  </a:cubicBezTo>
                  <a:close/>
                  <a:moveTo>
                    <a:pt x="39578" y="29529"/>
                  </a:moveTo>
                  <a:cubicBezTo>
                    <a:pt x="39578" y="22967"/>
                    <a:pt x="37716" y="17811"/>
                    <a:pt x="34456" y="14062"/>
                  </a:cubicBezTo>
                  <a:cubicBezTo>
                    <a:pt x="31197" y="10312"/>
                    <a:pt x="27006" y="8906"/>
                    <a:pt x="21419" y="8906"/>
                  </a:cubicBezTo>
                  <a:cubicBezTo>
                    <a:pt x="18159" y="8906"/>
                    <a:pt x="15831" y="8906"/>
                    <a:pt x="14434" y="9374"/>
                  </a:cubicBezTo>
                  <a:cubicBezTo>
                    <a:pt x="12572" y="9374"/>
                    <a:pt x="11175" y="9843"/>
                    <a:pt x="10244" y="10312"/>
                  </a:cubicBezTo>
                  <a:lnTo>
                    <a:pt x="10244" y="46403"/>
                  </a:lnTo>
                  <a:cubicBezTo>
                    <a:pt x="11641" y="47340"/>
                    <a:pt x="13038" y="48278"/>
                    <a:pt x="15366" y="49215"/>
                  </a:cubicBezTo>
                  <a:cubicBezTo>
                    <a:pt x="17694" y="50153"/>
                    <a:pt x="20022" y="50621"/>
                    <a:pt x="22816" y="50621"/>
                  </a:cubicBezTo>
                  <a:cubicBezTo>
                    <a:pt x="25609" y="50621"/>
                    <a:pt x="28403" y="50153"/>
                    <a:pt x="30266" y="49215"/>
                  </a:cubicBezTo>
                  <a:cubicBezTo>
                    <a:pt x="32128" y="48278"/>
                    <a:pt x="33991" y="46872"/>
                    <a:pt x="35388" y="44997"/>
                  </a:cubicBezTo>
                  <a:cubicBezTo>
                    <a:pt x="36785" y="43122"/>
                    <a:pt x="37716" y="40778"/>
                    <a:pt x="38181" y="38435"/>
                  </a:cubicBezTo>
                  <a:cubicBezTo>
                    <a:pt x="39578" y="35154"/>
                    <a:pt x="39578" y="32810"/>
                    <a:pt x="39578" y="29529"/>
                  </a:cubicBezTo>
                  <a:close/>
                </a:path>
              </a:pathLst>
            </a:custGeom>
            <a:grpFill/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B5D97A84-E9E5-92AB-43A0-44F3B76F92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1280" y="3"/>
            <a:ext cx="5272720" cy="6857994"/>
          </a:xfrm>
          <a:custGeom>
            <a:avLst/>
            <a:gdLst>
              <a:gd name="connsiteX0" fmla="*/ 3319986 w 5272720"/>
              <a:gd name="connsiteY0" fmla="*/ 880099 h 6857994"/>
              <a:gd name="connsiteX1" fmla="*/ 3327436 w 5272720"/>
              <a:gd name="connsiteY1" fmla="*/ 881505 h 6857994"/>
              <a:gd name="connsiteX2" fmla="*/ 3333024 w 5272720"/>
              <a:gd name="connsiteY2" fmla="*/ 884317 h 6857994"/>
              <a:gd name="connsiteX3" fmla="*/ 3333024 w 5272720"/>
              <a:gd name="connsiteY3" fmla="*/ 920409 h 6857994"/>
              <a:gd name="connsiteX4" fmla="*/ 3328833 w 5272720"/>
              <a:gd name="connsiteY4" fmla="*/ 921346 h 6857994"/>
              <a:gd name="connsiteX5" fmla="*/ 3321849 w 5272720"/>
              <a:gd name="connsiteY5" fmla="*/ 921815 h 6857994"/>
              <a:gd name="connsiteX6" fmla="*/ 3308811 w 5272720"/>
              <a:gd name="connsiteY6" fmla="*/ 916190 h 6857994"/>
              <a:gd name="connsiteX7" fmla="*/ 3303689 w 5272720"/>
              <a:gd name="connsiteY7" fmla="*/ 900723 h 6857994"/>
              <a:gd name="connsiteX8" fmla="*/ 3304620 w 5272720"/>
              <a:gd name="connsiteY8" fmla="*/ 892286 h 6857994"/>
              <a:gd name="connsiteX9" fmla="*/ 3307414 w 5272720"/>
              <a:gd name="connsiteY9" fmla="*/ 885724 h 6857994"/>
              <a:gd name="connsiteX10" fmla="*/ 3312536 w 5272720"/>
              <a:gd name="connsiteY10" fmla="*/ 881505 h 6857994"/>
              <a:gd name="connsiteX11" fmla="*/ 3319986 w 5272720"/>
              <a:gd name="connsiteY11" fmla="*/ 880099 h 6857994"/>
              <a:gd name="connsiteX12" fmla="*/ 4150664 w 5272720"/>
              <a:gd name="connsiteY12" fmla="*/ 880099 h 6857994"/>
              <a:gd name="connsiteX13" fmla="*/ 4163701 w 5272720"/>
              <a:gd name="connsiteY13" fmla="*/ 885255 h 6857994"/>
              <a:gd name="connsiteX14" fmla="*/ 4168823 w 5272720"/>
              <a:gd name="connsiteY14" fmla="*/ 900722 h 6857994"/>
              <a:gd name="connsiteX15" fmla="*/ 4167426 w 5272720"/>
              <a:gd name="connsiteY15" fmla="*/ 909628 h 6857994"/>
              <a:gd name="connsiteX16" fmla="*/ 4164633 w 5272720"/>
              <a:gd name="connsiteY16" fmla="*/ 916190 h 6857994"/>
              <a:gd name="connsiteX17" fmla="*/ 4159511 w 5272720"/>
              <a:gd name="connsiteY17" fmla="*/ 920408 h 6857994"/>
              <a:gd name="connsiteX18" fmla="*/ 4152061 w 5272720"/>
              <a:gd name="connsiteY18" fmla="*/ 921814 h 6857994"/>
              <a:gd name="connsiteX19" fmla="*/ 4144611 w 5272720"/>
              <a:gd name="connsiteY19" fmla="*/ 920408 h 6857994"/>
              <a:gd name="connsiteX20" fmla="*/ 4139489 w 5272720"/>
              <a:gd name="connsiteY20" fmla="*/ 917596 h 6857994"/>
              <a:gd name="connsiteX21" fmla="*/ 4139489 w 5272720"/>
              <a:gd name="connsiteY21" fmla="*/ 881505 h 6857994"/>
              <a:gd name="connsiteX22" fmla="*/ 4143679 w 5272720"/>
              <a:gd name="connsiteY22" fmla="*/ 880567 h 6857994"/>
              <a:gd name="connsiteX23" fmla="*/ 4150664 w 5272720"/>
              <a:gd name="connsiteY23" fmla="*/ 880099 h 6857994"/>
              <a:gd name="connsiteX24" fmla="*/ 3630559 w 5272720"/>
              <a:gd name="connsiteY24" fmla="*/ 879631 h 6857994"/>
              <a:gd name="connsiteX25" fmla="*/ 3642200 w 5272720"/>
              <a:gd name="connsiteY25" fmla="*/ 885255 h 6857994"/>
              <a:gd name="connsiteX26" fmla="*/ 3646391 w 5272720"/>
              <a:gd name="connsiteY26" fmla="*/ 900723 h 6857994"/>
              <a:gd name="connsiteX27" fmla="*/ 3642200 w 5272720"/>
              <a:gd name="connsiteY27" fmla="*/ 916191 h 6857994"/>
              <a:gd name="connsiteX28" fmla="*/ 3630559 w 5272720"/>
              <a:gd name="connsiteY28" fmla="*/ 921815 h 6857994"/>
              <a:gd name="connsiteX29" fmla="*/ 3618919 w 5272720"/>
              <a:gd name="connsiteY29" fmla="*/ 916191 h 6857994"/>
              <a:gd name="connsiteX30" fmla="*/ 3614728 w 5272720"/>
              <a:gd name="connsiteY30" fmla="*/ 900723 h 6857994"/>
              <a:gd name="connsiteX31" fmla="*/ 3618919 w 5272720"/>
              <a:gd name="connsiteY31" fmla="*/ 885255 h 6857994"/>
              <a:gd name="connsiteX32" fmla="*/ 3630559 w 5272720"/>
              <a:gd name="connsiteY32" fmla="*/ 879631 h 6857994"/>
              <a:gd name="connsiteX33" fmla="*/ 3692953 w 5272720"/>
              <a:gd name="connsiteY33" fmla="*/ 879631 h 6857994"/>
              <a:gd name="connsiteX34" fmla="*/ 3702731 w 5272720"/>
              <a:gd name="connsiteY34" fmla="*/ 883849 h 6857994"/>
              <a:gd name="connsiteX35" fmla="*/ 3705991 w 5272720"/>
              <a:gd name="connsiteY35" fmla="*/ 895098 h 6857994"/>
              <a:gd name="connsiteX36" fmla="*/ 3705991 w 5272720"/>
              <a:gd name="connsiteY36" fmla="*/ 895567 h 6857994"/>
              <a:gd name="connsiteX37" fmla="*/ 3678053 w 5272720"/>
              <a:gd name="connsiteY37" fmla="*/ 895567 h 6857994"/>
              <a:gd name="connsiteX38" fmla="*/ 3679450 w 5272720"/>
              <a:gd name="connsiteY38" fmla="*/ 889942 h 6857994"/>
              <a:gd name="connsiteX39" fmla="*/ 3682244 w 5272720"/>
              <a:gd name="connsiteY39" fmla="*/ 884787 h 6857994"/>
              <a:gd name="connsiteX40" fmla="*/ 3686900 w 5272720"/>
              <a:gd name="connsiteY40" fmla="*/ 881037 h 6857994"/>
              <a:gd name="connsiteX41" fmla="*/ 3692953 w 5272720"/>
              <a:gd name="connsiteY41" fmla="*/ 879631 h 6857994"/>
              <a:gd name="connsiteX42" fmla="*/ 4029136 w 5272720"/>
              <a:gd name="connsiteY42" fmla="*/ 879630 h 6857994"/>
              <a:gd name="connsiteX43" fmla="*/ 4040776 w 5272720"/>
              <a:gd name="connsiteY43" fmla="*/ 885254 h 6857994"/>
              <a:gd name="connsiteX44" fmla="*/ 4044967 w 5272720"/>
              <a:gd name="connsiteY44" fmla="*/ 900722 h 6857994"/>
              <a:gd name="connsiteX45" fmla="*/ 4040776 w 5272720"/>
              <a:gd name="connsiteY45" fmla="*/ 916190 h 6857994"/>
              <a:gd name="connsiteX46" fmla="*/ 4029136 w 5272720"/>
              <a:gd name="connsiteY46" fmla="*/ 921814 h 6857994"/>
              <a:gd name="connsiteX47" fmla="*/ 4017495 w 5272720"/>
              <a:gd name="connsiteY47" fmla="*/ 916190 h 6857994"/>
              <a:gd name="connsiteX48" fmla="*/ 4013304 w 5272720"/>
              <a:gd name="connsiteY48" fmla="*/ 900722 h 6857994"/>
              <a:gd name="connsiteX49" fmla="*/ 4017495 w 5272720"/>
              <a:gd name="connsiteY49" fmla="*/ 885254 h 6857994"/>
              <a:gd name="connsiteX50" fmla="*/ 4029136 w 5272720"/>
              <a:gd name="connsiteY50" fmla="*/ 879630 h 6857994"/>
              <a:gd name="connsiteX51" fmla="*/ 3182160 w 5272720"/>
              <a:gd name="connsiteY51" fmla="*/ 879163 h 6857994"/>
              <a:gd name="connsiteX52" fmla="*/ 3191938 w 5272720"/>
              <a:gd name="connsiteY52" fmla="*/ 883850 h 6857994"/>
              <a:gd name="connsiteX53" fmla="*/ 3195198 w 5272720"/>
              <a:gd name="connsiteY53" fmla="*/ 895099 h 6857994"/>
              <a:gd name="connsiteX54" fmla="*/ 3167260 w 5272720"/>
              <a:gd name="connsiteY54" fmla="*/ 895099 h 6857994"/>
              <a:gd name="connsiteX55" fmla="*/ 3168657 w 5272720"/>
              <a:gd name="connsiteY55" fmla="*/ 889475 h 6857994"/>
              <a:gd name="connsiteX56" fmla="*/ 3171451 w 5272720"/>
              <a:gd name="connsiteY56" fmla="*/ 884319 h 6857994"/>
              <a:gd name="connsiteX57" fmla="*/ 3176107 w 5272720"/>
              <a:gd name="connsiteY57" fmla="*/ 880569 h 6857994"/>
              <a:gd name="connsiteX58" fmla="*/ 3182160 w 5272720"/>
              <a:gd name="connsiteY58" fmla="*/ 879163 h 6857994"/>
              <a:gd name="connsiteX59" fmla="*/ 3381914 w 5272720"/>
              <a:gd name="connsiteY59" fmla="*/ 879162 h 6857994"/>
              <a:gd name="connsiteX60" fmla="*/ 3391692 w 5272720"/>
              <a:gd name="connsiteY60" fmla="*/ 883849 h 6857994"/>
              <a:gd name="connsiteX61" fmla="*/ 3394952 w 5272720"/>
              <a:gd name="connsiteY61" fmla="*/ 895098 h 6857994"/>
              <a:gd name="connsiteX62" fmla="*/ 3367014 w 5272720"/>
              <a:gd name="connsiteY62" fmla="*/ 895098 h 6857994"/>
              <a:gd name="connsiteX63" fmla="*/ 3368411 w 5272720"/>
              <a:gd name="connsiteY63" fmla="*/ 889474 h 6857994"/>
              <a:gd name="connsiteX64" fmla="*/ 3371205 w 5272720"/>
              <a:gd name="connsiteY64" fmla="*/ 884318 h 6857994"/>
              <a:gd name="connsiteX65" fmla="*/ 3375861 w 5272720"/>
              <a:gd name="connsiteY65" fmla="*/ 880568 h 6857994"/>
              <a:gd name="connsiteX66" fmla="*/ 3381914 w 5272720"/>
              <a:gd name="connsiteY66" fmla="*/ 879162 h 6857994"/>
              <a:gd name="connsiteX67" fmla="*/ 3812619 w 5272720"/>
              <a:gd name="connsiteY67" fmla="*/ 873069 h 6857994"/>
              <a:gd name="connsiteX68" fmla="*/ 3831244 w 5272720"/>
              <a:gd name="connsiteY68" fmla="*/ 900255 h 6857994"/>
              <a:gd name="connsiteX69" fmla="*/ 3820535 w 5272720"/>
              <a:gd name="connsiteY69" fmla="*/ 914785 h 6857994"/>
              <a:gd name="connsiteX70" fmla="*/ 3811222 w 5272720"/>
              <a:gd name="connsiteY70" fmla="*/ 929784 h 6857994"/>
              <a:gd name="connsiteX71" fmla="*/ 3821466 w 5272720"/>
              <a:gd name="connsiteY71" fmla="*/ 929784 h 6857994"/>
              <a:gd name="connsiteX72" fmla="*/ 3824259 w 5272720"/>
              <a:gd name="connsiteY72" fmla="*/ 924628 h 6857994"/>
              <a:gd name="connsiteX73" fmla="*/ 3827985 w 5272720"/>
              <a:gd name="connsiteY73" fmla="*/ 918535 h 6857994"/>
              <a:gd name="connsiteX74" fmla="*/ 3832175 w 5272720"/>
              <a:gd name="connsiteY74" fmla="*/ 912441 h 6857994"/>
              <a:gd name="connsiteX75" fmla="*/ 3836366 w 5272720"/>
              <a:gd name="connsiteY75" fmla="*/ 906348 h 6857994"/>
              <a:gd name="connsiteX76" fmla="*/ 3840556 w 5272720"/>
              <a:gd name="connsiteY76" fmla="*/ 911973 h 6857994"/>
              <a:gd name="connsiteX77" fmla="*/ 3844747 w 5272720"/>
              <a:gd name="connsiteY77" fmla="*/ 918066 h 6857994"/>
              <a:gd name="connsiteX78" fmla="*/ 3848472 w 5272720"/>
              <a:gd name="connsiteY78" fmla="*/ 924159 h 6857994"/>
              <a:gd name="connsiteX79" fmla="*/ 3851266 w 5272720"/>
              <a:gd name="connsiteY79" fmla="*/ 929315 h 6857994"/>
              <a:gd name="connsiteX80" fmla="*/ 3851266 w 5272720"/>
              <a:gd name="connsiteY80" fmla="*/ 929784 h 6857994"/>
              <a:gd name="connsiteX81" fmla="*/ 3863838 w 5272720"/>
              <a:gd name="connsiteY81" fmla="*/ 929784 h 6857994"/>
              <a:gd name="connsiteX82" fmla="*/ 3854525 w 5272720"/>
              <a:gd name="connsiteY82" fmla="*/ 914316 h 6857994"/>
              <a:gd name="connsiteX83" fmla="*/ 3843816 w 5272720"/>
              <a:gd name="connsiteY83" fmla="*/ 899317 h 6857994"/>
              <a:gd name="connsiteX84" fmla="*/ 3861975 w 5272720"/>
              <a:gd name="connsiteY84" fmla="*/ 873069 h 6857994"/>
              <a:gd name="connsiteX85" fmla="*/ 3851266 w 5272720"/>
              <a:gd name="connsiteY85" fmla="*/ 873069 h 6857994"/>
              <a:gd name="connsiteX86" fmla="*/ 3837763 w 5272720"/>
              <a:gd name="connsiteY86" fmla="*/ 893224 h 6857994"/>
              <a:gd name="connsiteX87" fmla="*/ 3824259 w 5272720"/>
              <a:gd name="connsiteY87" fmla="*/ 873069 h 6857994"/>
              <a:gd name="connsiteX88" fmla="*/ 3218945 w 5272720"/>
              <a:gd name="connsiteY88" fmla="*/ 872132 h 6857994"/>
              <a:gd name="connsiteX89" fmla="*/ 3218945 w 5272720"/>
              <a:gd name="connsiteY89" fmla="*/ 929315 h 6857994"/>
              <a:gd name="connsiteX90" fmla="*/ 3229189 w 5272720"/>
              <a:gd name="connsiteY90" fmla="*/ 929315 h 6857994"/>
              <a:gd name="connsiteX91" fmla="*/ 3229189 w 5272720"/>
              <a:gd name="connsiteY91" fmla="*/ 872132 h 6857994"/>
              <a:gd name="connsiteX92" fmla="*/ 3790735 w 5272720"/>
              <a:gd name="connsiteY92" fmla="*/ 872131 h 6857994"/>
              <a:gd name="connsiteX93" fmla="*/ 3790735 w 5272720"/>
              <a:gd name="connsiteY93" fmla="*/ 929314 h 6857994"/>
              <a:gd name="connsiteX94" fmla="*/ 3800979 w 5272720"/>
              <a:gd name="connsiteY94" fmla="*/ 929314 h 6857994"/>
              <a:gd name="connsiteX95" fmla="*/ 3800979 w 5272720"/>
              <a:gd name="connsiteY95" fmla="*/ 872131 h 6857994"/>
              <a:gd name="connsiteX96" fmla="*/ 4067783 w 5272720"/>
              <a:gd name="connsiteY96" fmla="*/ 871661 h 6857994"/>
              <a:gd name="connsiteX97" fmla="*/ 4067783 w 5272720"/>
              <a:gd name="connsiteY97" fmla="*/ 903534 h 6857994"/>
              <a:gd name="connsiteX98" fmla="*/ 4069180 w 5272720"/>
              <a:gd name="connsiteY98" fmla="*/ 914314 h 6857994"/>
              <a:gd name="connsiteX99" fmla="*/ 4072905 w 5272720"/>
              <a:gd name="connsiteY99" fmla="*/ 922751 h 6857994"/>
              <a:gd name="connsiteX100" fmla="*/ 4079889 w 5272720"/>
              <a:gd name="connsiteY100" fmla="*/ 928376 h 6857994"/>
              <a:gd name="connsiteX101" fmla="*/ 4091064 w 5272720"/>
              <a:gd name="connsiteY101" fmla="*/ 930251 h 6857994"/>
              <a:gd name="connsiteX102" fmla="*/ 4104102 w 5272720"/>
              <a:gd name="connsiteY102" fmla="*/ 929313 h 6857994"/>
              <a:gd name="connsiteX103" fmla="*/ 4113414 w 5272720"/>
              <a:gd name="connsiteY103" fmla="*/ 927438 h 6857994"/>
              <a:gd name="connsiteX104" fmla="*/ 4113880 w 5272720"/>
              <a:gd name="connsiteY104" fmla="*/ 927438 h 6857994"/>
              <a:gd name="connsiteX105" fmla="*/ 4113880 w 5272720"/>
              <a:gd name="connsiteY105" fmla="*/ 871661 h 6857994"/>
              <a:gd name="connsiteX106" fmla="*/ 4103636 w 5272720"/>
              <a:gd name="connsiteY106" fmla="*/ 871661 h 6857994"/>
              <a:gd name="connsiteX107" fmla="*/ 4103636 w 5272720"/>
              <a:gd name="connsiteY107" fmla="*/ 919939 h 6857994"/>
              <a:gd name="connsiteX108" fmla="*/ 4101774 w 5272720"/>
              <a:gd name="connsiteY108" fmla="*/ 920408 h 6857994"/>
              <a:gd name="connsiteX109" fmla="*/ 4098980 w 5272720"/>
              <a:gd name="connsiteY109" fmla="*/ 920876 h 6857994"/>
              <a:gd name="connsiteX110" fmla="*/ 4095721 w 5272720"/>
              <a:gd name="connsiteY110" fmla="*/ 921345 h 6857994"/>
              <a:gd name="connsiteX111" fmla="*/ 4092461 w 5272720"/>
              <a:gd name="connsiteY111" fmla="*/ 921345 h 6857994"/>
              <a:gd name="connsiteX112" fmla="*/ 4081286 w 5272720"/>
              <a:gd name="connsiteY112" fmla="*/ 916658 h 6857994"/>
              <a:gd name="connsiteX113" fmla="*/ 4078027 w 5272720"/>
              <a:gd name="connsiteY113" fmla="*/ 901659 h 6857994"/>
              <a:gd name="connsiteX114" fmla="*/ 4078027 w 5272720"/>
              <a:gd name="connsiteY114" fmla="*/ 871661 h 6857994"/>
              <a:gd name="connsiteX115" fmla="*/ 3752553 w 5272720"/>
              <a:gd name="connsiteY115" fmla="*/ 871194 h 6857994"/>
              <a:gd name="connsiteX116" fmla="*/ 3739050 w 5272720"/>
              <a:gd name="connsiteY116" fmla="*/ 872131 h 6857994"/>
              <a:gd name="connsiteX117" fmla="*/ 3729738 w 5272720"/>
              <a:gd name="connsiteY117" fmla="*/ 874006 h 6857994"/>
              <a:gd name="connsiteX118" fmla="*/ 3729272 w 5272720"/>
              <a:gd name="connsiteY118" fmla="*/ 874006 h 6857994"/>
              <a:gd name="connsiteX119" fmla="*/ 3729272 w 5272720"/>
              <a:gd name="connsiteY119" fmla="*/ 929784 h 6857994"/>
              <a:gd name="connsiteX120" fmla="*/ 3739516 w 5272720"/>
              <a:gd name="connsiteY120" fmla="*/ 929784 h 6857994"/>
              <a:gd name="connsiteX121" fmla="*/ 3739516 w 5272720"/>
              <a:gd name="connsiteY121" fmla="*/ 881506 h 6857994"/>
              <a:gd name="connsiteX122" fmla="*/ 3741378 w 5272720"/>
              <a:gd name="connsiteY122" fmla="*/ 881037 h 6857994"/>
              <a:gd name="connsiteX123" fmla="*/ 3744172 w 5272720"/>
              <a:gd name="connsiteY123" fmla="*/ 880568 h 6857994"/>
              <a:gd name="connsiteX124" fmla="*/ 3747431 w 5272720"/>
              <a:gd name="connsiteY124" fmla="*/ 880100 h 6857994"/>
              <a:gd name="connsiteX125" fmla="*/ 3750691 w 5272720"/>
              <a:gd name="connsiteY125" fmla="*/ 880100 h 6857994"/>
              <a:gd name="connsiteX126" fmla="*/ 3757675 w 5272720"/>
              <a:gd name="connsiteY126" fmla="*/ 881037 h 6857994"/>
              <a:gd name="connsiteX127" fmla="*/ 3761866 w 5272720"/>
              <a:gd name="connsiteY127" fmla="*/ 884318 h 6857994"/>
              <a:gd name="connsiteX128" fmla="*/ 3764194 w 5272720"/>
              <a:gd name="connsiteY128" fmla="*/ 890411 h 6857994"/>
              <a:gd name="connsiteX129" fmla="*/ 3765125 w 5272720"/>
              <a:gd name="connsiteY129" fmla="*/ 899317 h 6857994"/>
              <a:gd name="connsiteX130" fmla="*/ 3765125 w 5272720"/>
              <a:gd name="connsiteY130" fmla="*/ 929315 h 6857994"/>
              <a:gd name="connsiteX131" fmla="*/ 3775369 w 5272720"/>
              <a:gd name="connsiteY131" fmla="*/ 929315 h 6857994"/>
              <a:gd name="connsiteX132" fmla="*/ 3775369 w 5272720"/>
              <a:gd name="connsiteY132" fmla="*/ 897442 h 6857994"/>
              <a:gd name="connsiteX133" fmla="*/ 3774438 w 5272720"/>
              <a:gd name="connsiteY133" fmla="*/ 886662 h 6857994"/>
              <a:gd name="connsiteX134" fmla="*/ 3770713 w 5272720"/>
              <a:gd name="connsiteY134" fmla="*/ 878225 h 6857994"/>
              <a:gd name="connsiteX135" fmla="*/ 3763728 w 5272720"/>
              <a:gd name="connsiteY135" fmla="*/ 873069 h 6857994"/>
              <a:gd name="connsiteX136" fmla="*/ 3752553 w 5272720"/>
              <a:gd name="connsiteY136" fmla="*/ 871194 h 6857994"/>
              <a:gd name="connsiteX137" fmla="*/ 3986297 w 5272720"/>
              <a:gd name="connsiteY137" fmla="*/ 871193 h 6857994"/>
              <a:gd name="connsiteX138" fmla="*/ 3973260 w 5272720"/>
              <a:gd name="connsiteY138" fmla="*/ 872599 h 6857994"/>
              <a:gd name="connsiteX139" fmla="*/ 3964413 w 5272720"/>
              <a:gd name="connsiteY139" fmla="*/ 874943 h 6857994"/>
              <a:gd name="connsiteX140" fmla="*/ 3964413 w 5272720"/>
              <a:gd name="connsiteY140" fmla="*/ 929314 h 6857994"/>
              <a:gd name="connsiteX141" fmla="*/ 3974657 w 5272720"/>
              <a:gd name="connsiteY141" fmla="*/ 929314 h 6857994"/>
              <a:gd name="connsiteX142" fmla="*/ 3974657 w 5272720"/>
              <a:gd name="connsiteY142" fmla="*/ 881505 h 6857994"/>
              <a:gd name="connsiteX143" fmla="*/ 3978382 w 5272720"/>
              <a:gd name="connsiteY143" fmla="*/ 880567 h 6857994"/>
              <a:gd name="connsiteX144" fmla="*/ 3983969 w 5272720"/>
              <a:gd name="connsiteY144" fmla="*/ 880099 h 6857994"/>
              <a:gd name="connsiteX145" fmla="*/ 3990954 w 5272720"/>
              <a:gd name="connsiteY145" fmla="*/ 880567 h 6857994"/>
              <a:gd name="connsiteX146" fmla="*/ 3995144 w 5272720"/>
              <a:gd name="connsiteY146" fmla="*/ 881505 h 6857994"/>
              <a:gd name="connsiteX147" fmla="*/ 3997007 w 5272720"/>
              <a:gd name="connsiteY147" fmla="*/ 872599 h 6857994"/>
              <a:gd name="connsiteX148" fmla="*/ 3995144 w 5272720"/>
              <a:gd name="connsiteY148" fmla="*/ 872130 h 6857994"/>
              <a:gd name="connsiteX149" fmla="*/ 3992351 w 5272720"/>
              <a:gd name="connsiteY149" fmla="*/ 871662 h 6857994"/>
              <a:gd name="connsiteX150" fmla="*/ 3989091 w 5272720"/>
              <a:gd name="connsiteY150" fmla="*/ 871193 h 6857994"/>
              <a:gd name="connsiteX151" fmla="*/ 3986297 w 5272720"/>
              <a:gd name="connsiteY151" fmla="*/ 871193 h 6857994"/>
              <a:gd name="connsiteX152" fmla="*/ 4150664 w 5272720"/>
              <a:gd name="connsiteY152" fmla="*/ 871193 h 6857994"/>
              <a:gd name="connsiteX153" fmla="*/ 4138092 w 5272720"/>
              <a:gd name="connsiteY153" fmla="*/ 872130 h 6857994"/>
              <a:gd name="connsiteX154" fmla="*/ 4129245 w 5272720"/>
              <a:gd name="connsiteY154" fmla="*/ 874005 h 6857994"/>
              <a:gd name="connsiteX155" fmla="*/ 4129245 w 5272720"/>
              <a:gd name="connsiteY155" fmla="*/ 949469 h 6857994"/>
              <a:gd name="connsiteX156" fmla="*/ 4139489 w 5272720"/>
              <a:gd name="connsiteY156" fmla="*/ 949469 h 6857994"/>
              <a:gd name="connsiteX157" fmla="*/ 4139489 w 5272720"/>
              <a:gd name="connsiteY157" fmla="*/ 926502 h 6857994"/>
              <a:gd name="connsiteX158" fmla="*/ 4145076 w 5272720"/>
              <a:gd name="connsiteY158" fmla="*/ 928845 h 6857994"/>
              <a:gd name="connsiteX159" fmla="*/ 4153923 w 5272720"/>
              <a:gd name="connsiteY159" fmla="*/ 930251 h 6857994"/>
              <a:gd name="connsiteX160" fmla="*/ 4164633 w 5272720"/>
              <a:gd name="connsiteY160" fmla="*/ 927908 h 6857994"/>
              <a:gd name="connsiteX161" fmla="*/ 4172548 w 5272720"/>
              <a:gd name="connsiteY161" fmla="*/ 921814 h 6857994"/>
              <a:gd name="connsiteX162" fmla="*/ 4177670 w 5272720"/>
              <a:gd name="connsiteY162" fmla="*/ 912440 h 6857994"/>
              <a:gd name="connsiteX163" fmla="*/ 4179533 w 5272720"/>
              <a:gd name="connsiteY163" fmla="*/ 900722 h 6857994"/>
              <a:gd name="connsiteX164" fmla="*/ 4176739 w 5272720"/>
              <a:gd name="connsiteY164" fmla="*/ 888536 h 6857994"/>
              <a:gd name="connsiteX165" fmla="*/ 4171151 w 5272720"/>
              <a:gd name="connsiteY165" fmla="*/ 879161 h 6857994"/>
              <a:gd name="connsiteX166" fmla="*/ 4162305 w 5272720"/>
              <a:gd name="connsiteY166" fmla="*/ 873068 h 6857994"/>
              <a:gd name="connsiteX167" fmla="*/ 4150664 w 5272720"/>
              <a:gd name="connsiteY167" fmla="*/ 871193 h 6857994"/>
              <a:gd name="connsiteX168" fmla="*/ 3182160 w 5272720"/>
              <a:gd name="connsiteY168" fmla="*/ 870726 h 6857994"/>
              <a:gd name="connsiteX169" fmla="*/ 3172382 w 5272720"/>
              <a:gd name="connsiteY169" fmla="*/ 872601 h 6857994"/>
              <a:gd name="connsiteX170" fmla="*/ 3164001 w 5272720"/>
              <a:gd name="connsiteY170" fmla="*/ 878225 h 6857994"/>
              <a:gd name="connsiteX171" fmla="*/ 3158413 w 5272720"/>
              <a:gd name="connsiteY171" fmla="*/ 887600 h 6857994"/>
              <a:gd name="connsiteX172" fmla="*/ 3156085 w 5272720"/>
              <a:gd name="connsiteY172" fmla="*/ 900724 h 6857994"/>
              <a:gd name="connsiteX173" fmla="*/ 3157482 w 5272720"/>
              <a:gd name="connsiteY173" fmla="*/ 912442 h 6857994"/>
              <a:gd name="connsiteX174" fmla="*/ 3162604 w 5272720"/>
              <a:gd name="connsiteY174" fmla="*/ 921816 h 6857994"/>
              <a:gd name="connsiteX175" fmla="*/ 3171451 w 5272720"/>
              <a:gd name="connsiteY175" fmla="*/ 927910 h 6857994"/>
              <a:gd name="connsiteX176" fmla="*/ 3184488 w 5272720"/>
              <a:gd name="connsiteY176" fmla="*/ 930253 h 6857994"/>
              <a:gd name="connsiteX177" fmla="*/ 3195198 w 5272720"/>
              <a:gd name="connsiteY177" fmla="*/ 929316 h 6857994"/>
              <a:gd name="connsiteX178" fmla="*/ 3201716 w 5272720"/>
              <a:gd name="connsiteY178" fmla="*/ 927441 h 6857994"/>
              <a:gd name="connsiteX179" fmla="*/ 3200320 w 5272720"/>
              <a:gd name="connsiteY179" fmla="*/ 919004 h 6857994"/>
              <a:gd name="connsiteX180" fmla="*/ 3194732 w 5272720"/>
              <a:gd name="connsiteY180" fmla="*/ 920879 h 6857994"/>
              <a:gd name="connsiteX181" fmla="*/ 3185885 w 5272720"/>
              <a:gd name="connsiteY181" fmla="*/ 921816 h 6857994"/>
              <a:gd name="connsiteX182" fmla="*/ 3171916 w 5272720"/>
              <a:gd name="connsiteY182" fmla="*/ 917129 h 6857994"/>
              <a:gd name="connsiteX183" fmla="*/ 3166794 w 5272720"/>
              <a:gd name="connsiteY183" fmla="*/ 903536 h 6857994"/>
              <a:gd name="connsiteX184" fmla="*/ 3205907 w 5272720"/>
              <a:gd name="connsiteY184" fmla="*/ 903536 h 6857994"/>
              <a:gd name="connsiteX185" fmla="*/ 3205907 w 5272720"/>
              <a:gd name="connsiteY185" fmla="*/ 901661 h 6857994"/>
              <a:gd name="connsiteX186" fmla="*/ 3205907 w 5272720"/>
              <a:gd name="connsiteY186" fmla="*/ 899786 h 6857994"/>
              <a:gd name="connsiteX187" fmla="*/ 3199854 w 5272720"/>
              <a:gd name="connsiteY187" fmla="*/ 877757 h 6857994"/>
              <a:gd name="connsiteX188" fmla="*/ 3182160 w 5272720"/>
              <a:gd name="connsiteY188" fmla="*/ 870726 h 6857994"/>
              <a:gd name="connsiteX189" fmla="*/ 3381914 w 5272720"/>
              <a:gd name="connsiteY189" fmla="*/ 870725 h 6857994"/>
              <a:gd name="connsiteX190" fmla="*/ 3372136 w 5272720"/>
              <a:gd name="connsiteY190" fmla="*/ 872600 h 6857994"/>
              <a:gd name="connsiteX191" fmla="*/ 3363755 w 5272720"/>
              <a:gd name="connsiteY191" fmla="*/ 878224 h 6857994"/>
              <a:gd name="connsiteX192" fmla="*/ 3358167 w 5272720"/>
              <a:gd name="connsiteY192" fmla="*/ 887599 h 6857994"/>
              <a:gd name="connsiteX193" fmla="*/ 3355839 w 5272720"/>
              <a:gd name="connsiteY193" fmla="*/ 900723 h 6857994"/>
              <a:gd name="connsiteX194" fmla="*/ 3357236 w 5272720"/>
              <a:gd name="connsiteY194" fmla="*/ 912441 h 6857994"/>
              <a:gd name="connsiteX195" fmla="*/ 3362358 w 5272720"/>
              <a:gd name="connsiteY195" fmla="*/ 921815 h 6857994"/>
              <a:gd name="connsiteX196" fmla="*/ 3371205 w 5272720"/>
              <a:gd name="connsiteY196" fmla="*/ 927909 h 6857994"/>
              <a:gd name="connsiteX197" fmla="*/ 3384242 w 5272720"/>
              <a:gd name="connsiteY197" fmla="*/ 930252 h 6857994"/>
              <a:gd name="connsiteX198" fmla="*/ 3394952 w 5272720"/>
              <a:gd name="connsiteY198" fmla="*/ 929315 h 6857994"/>
              <a:gd name="connsiteX199" fmla="*/ 3401470 w 5272720"/>
              <a:gd name="connsiteY199" fmla="*/ 927440 h 6857994"/>
              <a:gd name="connsiteX200" fmla="*/ 3400074 w 5272720"/>
              <a:gd name="connsiteY200" fmla="*/ 919003 h 6857994"/>
              <a:gd name="connsiteX201" fmla="*/ 3394486 w 5272720"/>
              <a:gd name="connsiteY201" fmla="*/ 920878 h 6857994"/>
              <a:gd name="connsiteX202" fmla="*/ 3385639 w 5272720"/>
              <a:gd name="connsiteY202" fmla="*/ 921815 h 6857994"/>
              <a:gd name="connsiteX203" fmla="*/ 3371670 w 5272720"/>
              <a:gd name="connsiteY203" fmla="*/ 917128 h 6857994"/>
              <a:gd name="connsiteX204" fmla="*/ 3366548 w 5272720"/>
              <a:gd name="connsiteY204" fmla="*/ 903535 h 6857994"/>
              <a:gd name="connsiteX205" fmla="*/ 3405661 w 5272720"/>
              <a:gd name="connsiteY205" fmla="*/ 903535 h 6857994"/>
              <a:gd name="connsiteX206" fmla="*/ 3405661 w 5272720"/>
              <a:gd name="connsiteY206" fmla="*/ 901660 h 6857994"/>
              <a:gd name="connsiteX207" fmla="*/ 3405661 w 5272720"/>
              <a:gd name="connsiteY207" fmla="*/ 899785 h 6857994"/>
              <a:gd name="connsiteX208" fmla="*/ 3399608 w 5272720"/>
              <a:gd name="connsiteY208" fmla="*/ 877756 h 6857994"/>
              <a:gd name="connsiteX209" fmla="*/ 3381914 w 5272720"/>
              <a:gd name="connsiteY209" fmla="*/ 870725 h 6857994"/>
              <a:gd name="connsiteX210" fmla="*/ 3439651 w 5272720"/>
              <a:gd name="connsiteY210" fmla="*/ 870725 h 6857994"/>
              <a:gd name="connsiteX211" fmla="*/ 3426614 w 5272720"/>
              <a:gd name="connsiteY211" fmla="*/ 872131 h 6857994"/>
              <a:gd name="connsiteX212" fmla="*/ 3417767 w 5272720"/>
              <a:gd name="connsiteY212" fmla="*/ 874475 h 6857994"/>
              <a:gd name="connsiteX213" fmla="*/ 3417767 w 5272720"/>
              <a:gd name="connsiteY213" fmla="*/ 929315 h 6857994"/>
              <a:gd name="connsiteX214" fmla="*/ 3428011 w 5272720"/>
              <a:gd name="connsiteY214" fmla="*/ 929315 h 6857994"/>
              <a:gd name="connsiteX215" fmla="*/ 3428011 w 5272720"/>
              <a:gd name="connsiteY215" fmla="*/ 881037 h 6857994"/>
              <a:gd name="connsiteX216" fmla="*/ 3431736 w 5272720"/>
              <a:gd name="connsiteY216" fmla="*/ 880099 h 6857994"/>
              <a:gd name="connsiteX217" fmla="*/ 3437323 w 5272720"/>
              <a:gd name="connsiteY217" fmla="*/ 879631 h 6857994"/>
              <a:gd name="connsiteX218" fmla="*/ 3444308 w 5272720"/>
              <a:gd name="connsiteY218" fmla="*/ 880099 h 6857994"/>
              <a:gd name="connsiteX219" fmla="*/ 3448498 w 5272720"/>
              <a:gd name="connsiteY219" fmla="*/ 881037 h 6857994"/>
              <a:gd name="connsiteX220" fmla="*/ 3450361 w 5272720"/>
              <a:gd name="connsiteY220" fmla="*/ 872131 h 6857994"/>
              <a:gd name="connsiteX221" fmla="*/ 3448498 w 5272720"/>
              <a:gd name="connsiteY221" fmla="*/ 871662 h 6857994"/>
              <a:gd name="connsiteX222" fmla="*/ 3445705 w 5272720"/>
              <a:gd name="connsiteY222" fmla="*/ 871194 h 6857994"/>
              <a:gd name="connsiteX223" fmla="*/ 3442445 w 5272720"/>
              <a:gd name="connsiteY223" fmla="*/ 870725 h 6857994"/>
              <a:gd name="connsiteX224" fmla="*/ 3439651 w 5272720"/>
              <a:gd name="connsiteY224" fmla="*/ 870725 h 6857994"/>
              <a:gd name="connsiteX225" fmla="*/ 3630094 w 5272720"/>
              <a:gd name="connsiteY225" fmla="*/ 870725 h 6857994"/>
              <a:gd name="connsiteX226" fmla="*/ 3619384 w 5272720"/>
              <a:gd name="connsiteY226" fmla="*/ 873069 h 6857994"/>
              <a:gd name="connsiteX227" fmla="*/ 3611003 w 5272720"/>
              <a:gd name="connsiteY227" fmla="*/ 879162 h 6857994"/>
              <a:gd name="connsiteX228" fmla="*/ 3605416 w 5272720"/>
              <a:gd name="connsiteY228" fmla="*/ 888536 h 6857994"/>
              <a:gd name="connsiteX229" fmla="*/ 3603553 w 5272720"/>
              <a:gd name="connsiteY229" fmla="*/ 900723 h 6857994"/>
              <a:gd name="connsiteX230" fmla="*/ 3605416 w 5272720"/>
              <a:gd name="connsiteY230" fmla="*/ 912910 h 6857994"/>
              <a:gd name="connsiteX231" fmla="*/ 3611003 w 5272720"/>
              <a:gd name="connsiteY231" fmla="*/ 922284 h 6857994"/>
              <a:gd name="connsiteX232" fmla="*/ 3619384 w 5272720"/>
              <a:gd name="connsiteY232" fmla="*/ 928377 h 6857994"/>
              <a:gd name="connsiteX233" fmla="*/ 3630094 w 5272720"/>
              <a:gd name="connsiteY233" fmla="*/ 930721 h 6857994"/>
              <a:gd name="connsiteX234" fmla="*/ 3640803 w 5272720"/>
              <a:gd name="connsiteY234" fmla="*/ 928377 h 6857994"/>
              <a:gd name="connsiteX235" fmla="*/ 3649184 w 5272720"/>
              <a:gd name="connsiteY235" fmla="*/ 922284 h 6857994"/>
              <a:gd name="connsiteX236" fmla="*/ 3654772 w 5272720"/>
              <a:gd name="connsiteY236" fmla="*/ 912910 h 6857994"/>
              <a:gd name="connsiteX237" fmla="*/ 3656634 w 5272720"/>
              <a:gd name="connsiteY237" fmla="*/ 900723 h 6857994"/>
              <a:gd name="connsiteX238" fmla="*/ 3654772 w 5272720"/>
              <a:gd name="connsiteY238" fmla="*/ 888536 h 6857994"/>
              <a:gd name="connsiteX239" fmla="*/ 3649184 w 5272720"/>
              <a:gd name="connsiteY239" fmla="*/ 879162 h 6857994"/>
              <a:gd name="connsiteX240" fmla="*/ 3640803 w 5272720"/>
              <a:gd name="connsiteY240" fmla="*/ 873069 h 6857994"/>
              <a:gd name="connsiteX241" fmla="*/ 3630094 w 5272720"/>
              <a:gd name="connsiteY241" fmla="*/ 870725 h 6857994"/>
              <a:gd name="connsiteX242" fmla="*/ 3692953 w 5272720"/>
              <a:gd name="connsiteY242" fmla="*/ 870725 h 6857994"/>
              <a:gd name="connsiteX243" fmla="*/ 3683175 w 5272720"/>
              <a:gd name="connsiteY243" fmla="*/ 872600 h 6857994"/>
              <a:gd name="connsiteX244" fmla="*/ 3674794 w 5272720"/>
              <a:gd name="connsiteY244" fmla="*/ 878224 h 6857994"/>
              <a:gd name="connsiteX245" fmla="*/ 3669206 w 5272720"/>
              <a:gd name="connsiteY245" fmla="*/ 887599 h 6857994"/>
              <a:gd name="connsiteX246" fmla="*/ 3666878 w 5272720"/>
              <a:gd name="connsiteY246" fmla="*/ 900723 h 6857994"/>
              <a:gd name="connsiteX247" fmla="*/ 3669206 w 5272720"/>
              <a:gd name="connsiteY247" fmla="*/ 912441 h 6857994"/>
              <a:gd name="connsiteX248" fmla="*/ 3674328 w 5272720"/>
              <a:gd name="connsiteY248" fmla="*/ 921815 h 6857994"/>
              <a:gd name="connsiteX249" fmla="*/ 3683175 w 5272720"/>
              <a:gd name="connsiteY249" fmla="*/ 927909 h 6857994"/>
              <a:gd name="connsiteX250" fmla="*/ 3695747 w 5272720"/>
              <a:gd name="connsiteY250" fmla="*/ 930252 h 6857994"/>
              <a:gd name="connsiteX251" fmla="*/ 3706456 w 5272720"/>
              <a:gd name="connsiteY251" fmla="*/ 929315 h 6857994"/>
              <a:gd name="connsiteX252" fmla="*/ 3712975 w 5272720"/>
              <a:gd name="connsiteY252" fmla="*/ 927440 h 6857994"/>
              <a:gd name="connsiteX253" fmla="*/ 3711578 w 5272720"/>
              <a:gd name="connsiteY253" fmla="*/ 919003 h 6857994"/>
              <a:gd name="connsiteX254" fmla="*/ 3705991 w 5272720"/>
              <a:gd name="connsiteY254" fmla="*/ 920878 h 6857994"/>
              <a:gd name="connsiteX255" fmla="*/ 3697144 w 5272720"/>
              <a:gd name="connsiteY255" fmla="*/ 921815 h 6857994"/>
              <a:gd name="connsiteX256" fmla="*/ 3683175 w 5272720"/>
              <a:gd name="connsiteY256" fmla="*/ 917128 h 6857994"/>
              <a:gd name="connsiteX257" fmla="*/ 3678053 w 5272720"/>
              <a:gd name="connsiteY257" fmla="*/ 903535 h 6857994"/>
              <a:gd name="connsiteX258" fmla="*/ 3716700 w 5272720"/>
              <a:gd name="connsiteY258" fmla="*/ 903535 h 6857994"/>
              <a:gd name="connsiteX259" fmla="*/ 3716700 w 5272720"/>
              <a:gd name="connsiteY259" fmla="*/ 901660 h 6857994"/>
              <a:gd name="connsiteX260" fmla="*/ 3716700 w 5272720"/>
              <a:gd name="connsiteY260" fmla="*/ 899785 h 6857994"/>
              <a:gd name="connsiteX261" fmla="*/ 3710647 w 5272720"/>
              <a:gd name="connsiteY261" fmla="*/ 877756 h 6857994"/>
              <a:gd name="connsiteX262" fmla="*/ 3692953 w 5272720"/>
              <a:gd name="connsiteY262" fmla="*/ 870725 h 6857994"/>
              <a:gd name="connsiteX263" fmla="*/ 4029136 w 5272720"/>
              <a:gd name="connsiteY263" fmla="*/ 870724 h 6857994"/>
              <a:gd name="connsiteX264" fmla="*/ 4018426 w 5272720"/>
              <a:gd name="connsiteY264" fmla="*/ 873068 h 6857994"/>
              <a:gd name="connsiteX265" fmla="*/ 4010045 w 5272720"/>
              <a:gd name="connsiteY265" fmla="*/ 879161 h 6857994"/>
              <a:gd name="connsiteX266" fmla="*/ 4004458 w 5272720"/>
              <a:gd name="connsiteY266" fmla="*/ 888535 h 6857994"/>
              <a:gd name="connsiteX267" fmla="*/ 4002595 w 5272720"/>
              <a:gd name="connsiteY267" fmla="*/ 900722 h 6857994"/>
              <a:gd name="connsiteX268" fmla="*/ 4004458 w 5272720"/>
              <a:gd name="connsiteY268" fmla="*/ 912909 h 6857994"/>
              <a:gd name="connsiteX269" fmla="*/ 4010045 w 5272720"/>
              <a:gd name="connsiteY269" fmla="*/ 922283 h 6857994"/>
              <a:gd name="connsiteX270" fmla="*/ 4018426 w 5272720"/>
              <a:gd name="connsiteY270" fmla="*/ 928376 h 6857994"/>
              <a:gd name="connsiteX271" fmla="*/ 4029136 w 5272720"/>
              <a:gd name="connsiteY271" fmla="*/ 930720 h 6857994"/>
              <a:gd name="connsiteX272" fmla="*/ 4039845 w 5272720"/>
              <a:gd name="connsiteY272" fmla="*/ 928376 h 6857994"/>
              <a:gd name="connsiteX273" fmla="*/ 4048226 w 5272720"/>
              <a:gd name="connsiteY273" fmla="*/ 922283 h 6857994"/>
              <a:gd name="connsiteX274" fmla="*/ 4053814 w 5272720"/>
              <a:gd name="connsiteY274" fmla="*/ 912909 h 6857994"/>
              <a:gd name="connsiteX275" fmla="*/ 4055677 w 5272720"/>
              <a:gd name="connsiteY275" fmla="*/ 900722 h 6857994"/>
              <a:gd name="connsiteX276" fmla="*/ 4053814 w 5272720"/>
              <a:gd name="connsiteY276" fmla="*/ 888535 h 6857994"/>
              <a:gd name="connsiteX277" fmla="*/ 4048226 w 5272720"/>
              <a:gd name="connsiteY277" fmla="*/ 879161 h 6857994"/>
              <a:gd name="connsiteX278" fmla="*/ 4039845 w 5272720"/>
              <a:gd name="connsiteY278" fmla="*/ 873068 h 6857994"/>
              <a:gd name="connsiteX279" fmla="*/ 4029136 w 5272720"/>
              <a:gd name="connsiteY279" fmla="*/ 870724 h 6857994"/>
              <a:gd name="connsiteX280" fmla="*/ 3502512 w 5272720"/>
              <a:gd name="connsiteY280" fmla="*/ 861819 h 6857994"/>
              <a:gd name="connsiteX281" fmla="*/ 3510893 w 5272720"/>
              <a:gd name="connsiteY281" fmla="*/ 862757 h 6857994"/>
              <a:gd name="connsiteX282" fmla="*/ 3517412 w 5272720"/>
              <a:gd name="connsiteY282" fmla="*/ 865100 h 6857994"/>
              <a:gd name="connsiteX283" fmla="*/ 3522068 w 5272720"/>
              <a:gd name="connsiteY283" fmla="*/ 869788 h 6857994"/>
              <a:gd name="connsiteX284" fmla="*/ 3523931 w 5272720"/>
              <a:gd name="connsiteY284" fmla="*/ 876818 h 6857994"/>
              <a:gd name="connsiteX285" fmla="*/ 3522068 w 5272720"/>
              <a:gd name="connsiteY285" fmla="*/ 884318 h 6857994"/>
              <a:gd name="connsiteX286" fmla="*/ 3517412 w 5272720"/>
              <a:gd name="connsiteY286" fmla="*/ 889005 h 6857994"/>
              <a:gd name="connsiteX287" fmla="*/ 3509962 w 5272720"/>
              <a:gd name="connsiteY287" fmla="*/ 891349 h 6857994"/>
              <a:gd name="connsiteX288" fmla="*/ 3500184 w 5272720"/>
              <a:gd name="connsiteY288" fmla="*/ 892286 h 6857994"/>
              <a:gd name="connsiteX289" fmla="*/ 3492268 w 5272720"/>
              <a:gd name="connsiteY289" fmla="*/ 892286 h 6857994"/>
              <a:gd name="connsiteX290" fmla="*/ 3492268 w 5272720"/>
              <a:gd name="connsiteY290" fmla="*/ 862288 h 6857994"/>
              <a:gd name="connsiteX291" fmla="*/ 3502512 w 5272720"/>
              <a:gd name="connsiteY291" fmla="*/ 861819 h 6857994"/>
              <a:gd name="connsiteX292" fmla="*/ 3098348 w 5272720"/>
              <a:gd name="connsiteY292" fmla="*/ 852915 h 6857994"/>
              <a:gd name="connsiteX293" fmla="*/ 3098348 w 5272720"/>
              <a:gd name="connsiteY293" fmla="*/ 862289 h 6857994"/>
              <a:gd name="connsiteX294" fmla="*/ 3122095 w 5272720"/>
              <a:gd name="connsiteY294" fmla="*/ 862289 h 6857994"/>
              <a:gd name="connsiteX295" fmla="*/ 3122095 w 5272720"/>
              <a:gd name="connsiteY295" fmla="*/ 929316 h 6857994"/>
              <a:gd name="connsiteX296" fmla="*/ 3132804 w 5272720"/>
              <a:gd name="connsiteY296" fmla="*/ 929316 h 6857994"/>
              <a:gd name="connsiteX297" fmla="*/ 3132804 w 5272720"/>
              <a:gd name="connsiteY297" fmla="*/ 862289 h 6857994"/>
              <a:gd name="connsiteX298" fmla="*/ 3156551 w 5272720"/>
              <a:gd name="connsiteY298" fmla="*/ 862289 h 6857994"/>
              <a:gd name="connsiteX299" fmla="*/ 3156551 w 5272720"/>
              <a:gd name="connsiteY299" fmla="*/ 852915 h 6857994"/>
              <a:gd name="connsiteX300" fmla="*/ 3501581 w 5272720"/>
              <a:gd name="connsiteY300" fmla="*/ 852445 h 6857994"/>
              <a:gd name="connsiteX301" fmla="*/ 3490871 w 5272720"/>
              <a:gd name="connsiteY301" fmla="*/ 852914 h 6857994"/>
              <a:gd name="connsiteX302" fmla="*/ 3481093 w 5272720"/>
              <a:gd name="connsiteY302" fmla="*/ 854320 h 6857994"/>
              <a:gd name="connsiteX303" fmla="*/ 3481093 w 5272720"/>
              <a:gd name="connsiteY303" fmla="*/ 929315 h 6857994"/>
              <a:gd name="connsiteX304" fmla="*/ 3491802 w 5272720"/>
              <a:gd name="connsiteY304" fmla="*/ 929315 h 6857994"/>
              <a:gd name="connsiteX305" fmla="*/ 3491802 w 5272720"/>
              <a:gd name="connsiteY305" fmla="*/ 901192 h 6857994"/>
              <a:gd name="connsiteX306" fmla="*/ 3500184 w 5272720"/>
              <a:gd name="connsiteY306" fmla="*/ 901192 h 6857994"/>
              <a:gd name="connsiteX307" fmla="*/ 3514618 w 5272720"/>
              <a:gd name="connsiteY307" fmla="*/ 899785 h 6857994"/>
              <a:gd name="connsiteX308" fmla="*/ 3525328 w 5272720"/>
              <a:gd name="connsiteY308" fmla="*/ 895567 h 6857994"/>
              <a:gd name="connsiteX309" fmla="*/ 3531846 w 5272720"/>
              <a:gd name="connsiteY309" fmla="*/ 888068 h 6857994"/>
              <a:gd name="connsiteX310" fmla="*/ 3534174 w 5272720"/>
              <a:gd name="connsiteY310" fmla="*/ 876818 h 6857994"/>
              <a:gd name="connsiteX311" fmla="*/ 3525793 w 5272720"/>
              <a:gd name="connsiteY311" fmla="*/ 858538 h 6857994"/>
              <a:gd name="connsiteX312" fmla="*/ 3501581 w 5272720"/>
              <a:gd name="connsiteY312" fmla="*/ 852445 h 6857994"/>
              <a:gd name="connsiteX313" fmla="*/ 3926698 w 5272720"/>
              <a:gd name="connsiteY313" fmla="*/ 851506 h 6857994"/>
              <a:gd name="connsiteX314" fmla="*/ 3912729 w 5272720"/>
              <a:gd name="connsiteY314" fmla="*/ 854318 h 6857994"/>
              <a:gd name="connsiteX315" fmla="*/ 3901088 w 5272720"/>
              <a:gd name="connsiteY315" fmla="*/ 861818 h 6857994"/>
              <a:gd name="connsiteX316" fmla="*/ 3893173 w 5272720"/>
              <a:gd name="connsiteY316" fmla="*/ 874474 h 6857994"/>
              <a:gd name="connsiteX317" fmla="*/ 3890379 w 5272720"/>
              <a:gd name="connsiteY317" fmla="*/ 891347 h 6857994"/>
              <a:gd name="connsiteX318" fmla="*/ 3892707 w 5272720"/>
              <a:gd name="connsiteY318" fmla="*/ 908221 h 6857994"/>
              <a:gd name="connsiteX319" fmla="*/ 3900157 w 5272720"/>
              <a:gd name="connsiteY319" fmla="*/ 920407 h 6857994"/>
              <a:gd name="connsiteX320" fmla="*/ 3911332 w 5272720"/>
              <a:gd name="connsiteY320" fmla="*/ 927908 h 6857994"/>
              <a:gd name="connsiteX321" fmla="*/ 3925767 w 5272720"/>
              <a:gd name="connsiteY321" fmla="*/ 930719 h 6857994"/>
              <a:gd name="connsiteX322" fmla="*/ 3933682 w 5272720"/>
              <a:gd name="connsiteY322" fmla="*/ 930252 h 6857994"/>
              <a:gd name="connsiteX323" fmla="*/ 3940667 w 5272720"/>
              <a:gd name="connsiteY323" fmla="*/ 929313 h 6857994"/>
              <a:gd name="connsiteX324" fmla="*/ 3946254 w 5272720"/>
              <a:gd name="connsiteY324" fmla="*/ 928376 h 6857994"/>
              <a:gd name="connsiteX325" fmla="*/ 3949979 w 5272720"/>
              <a:gd name="connsiteY325" fmla="*/ 927438 h 6857994"/>
              <a:gd name="connsiteX326" fmla="*/ 3949979 w 5272720"/>
              <a:gd name="connsiteY326" fmla="*/ 891816 h 6857994"/>
              <a:gd name="connsiteX327" fmla="*/ 3939735 w 5272720"/>
              <a:gd name="connsiteY327" fmla="*/ 891816 h 6857994"/>
              <a:gd name="connsiteX328" fmla="*/ 3939735 w 5272720"/>
              <a:gd name="connsiteY328" fmla="*/ 919470 h 6857994"/>
              <a:gd name="connsiteX329" fmla="*/ 3935079 w 5272720"/>
              <a:gd name="connsiteY329" fmla="*/ 920407 h 6857994"/>
              <a:gd name="connsiteX330" fmla="*/ 3927163 w 5272720"/>
              <a:gd name="connsiteY330" fmla="*/ 920877 h 6857994"/>
              <a:gd name="connsiteX331" fmla="*/ 3915988 w 5272720"/>
              <a:gd name="connsiteY331" fmla="*/ 918533 h 6857994"/>
              <a:gd name="connsiteX332" fmla="*/ 3908073 w 5272720"/>
              <a:gd name="connsiteY332" fmla="*/ 912440 h 6857994"/>
              <a:gd name="connsiteX333" fmla="*/ 3903416 w 5272720"/>
              <a:gd name="connsiteY333" fmla="*/ 903065 h 6857994"/>
              <a:gd name="connsiteX334" fmla="*/ 3902020 w 5272720"/>
              <a:gd name="connsiteY334" fmla="*/ 890879 h 6857994"/>
              <a:gd name="connsiteX335" fmla="*/ 3903882 w 5272720"/>
              <a:gd name="connsiteY335" fmla="*/ 878223 h 6857994"/>
              <a:gd name="connsiteX336" fmla="*/ 3909004 w 5272720"/>
              <a:gd name="connsiteY336" fmla="*/ 868849 h 6857994"/>
              <a:gd name="connsiteX337" fmla="*/ 3916920 w 5272720"/>
              <a:gd name="connsiteY337" fmla="*/ 862755 h 6857994"/>
              <a:gd name="connsiteX338" fmla="*/ 3927629 w 5272720"/>
              <a:gd name="connsiteY338" fmla="*/ 860880 h 6857994"/>
              <a:gd name="connsiteX339" fmla="*/ 3938339 w 5272720"/>
              <a:gd name="connsiteY339" fmla="*/ 862288 h 6857994"/>
              <a:gd name="connsiteX340" fmla="*/ 3946720 w 5272720"/>
              <a:gd name="connsiteY340" fmla="*/ 865569 h 6857994"/>
              <a:gd name="connsiteX341" fmla="*/ 3949979 w 5272720"/>
              <a:gd name="connsiteY341" fmla="*/ 856662 h 6857994"/>
              <a:gd name="connsiteX342" fmla="*/ 3947651 w 5272720"/>
              <a:gd name="connsiteY342" fmla="*/ 855257 h 6857994"/>
              <a:gd name="connsiteX343" fmla="*/ 3942995 w 5272720"/>
              <a:gd name="connsiteY343" fmla="*/ 853381 h 6857994"/>
              <a:gd name="connsiteX344" fmla="*/ 3936010 w 5272720"/>
              <a:gd name="connsiteY344" fmla="*/ 851976 h 6857994"/>
              <a:gd name="connsiteX345" fmla="*/ 3926698 w 5272720"/>
              <a:gd name="connsiteY345" fmla="*/ 851506 h 6857994"/>
              <a:gd name="connsiteX346" fmla="*/ 3224067 w 5272720"/>
              <a:gd name="connsiteY346" fmla="*/ 848696 h 6857994"/>
              <a:gd name="connsiteX347" fmla="*/ 3219411 w 5272720"/>
              <a:gd name="connsiteY347" fmla="*/ 850571 h 6857994"/>
              <a:gd name="connsiteX348" fmla="*/ 3217548 w 5272720"/>
              <a:gd name="connsiteY348" fmla="*/ 855258 h 6857994"/>
              <a:gd name="connsiteX349" fmla="*/ 3219411 w 5272720"/>
              <a:gd name="connsiteY349" fmla="*/ 859945 h 6857994"/>
              <a:gd name="connsiteX350" fmla="*/ 3224067 w 5272720"/>
              <a:gd name="connsiteY350" fmla="*/ 861820 h 6857994"/>
              <a:gd name="connsiteX351" fmla="*/ 3228723 w 5272720"/>
              <a:gd name="connsiteY351" fmla="*/ 859945 h 6857994"/>
              <a:gd name="connsiteX352" fmla="*/ 3230586 w 5272720"/>
              <a:gd name="connsiteY352" fmla="*/ 855258 h 6857994"/>
              <a:gd name="connsiteX353" fmla="*/ 3228723 w 5272720"/>
              <a:gd name="connsiteY353" fmla="*/ 850571 h 6857994"/>
              <a:gd name="connsiteX354" fmla="*/ 3224067 w 5272720"/>
              <a:gd name="connsiteY354" fmla="*/ 848696 h 6857994"/>
              <a:gd name="connsiteX355" fmla="*/ 3795857 w 5272720"/>
              <a:gd name="connsiteY355" fmla="*/ 848695 h 6857994"/>
              <a:gd name="connsiteX356" fmla="*/ 3791201 w 5272720"/>
              <a:gd name="connsiteY356" fmla="*/ 850570 h 6857994"/>
              <a:gd name="connsiteX357" fmla="*/ 3789338 w 5272720"/>
              <a:gd name="connsiteY357" fmla="*/ 855257 h 6857994"/>
              <a:gd name="connsiteX358" fmla="*/ 3791201 w 5272720"/>
              <a:gd name="connsiteY358" fmla="*/ 859944 h 6857994"/>
              <a:gd name="connsiteX359" fmla="*/ 3795857 w 5272720"/>
              <a:gd name="connsiteY359" fmla="*/ 861819 h 6857994"/>
              <a:gd name="connsiteX360" fmla="*/ 3800513 w 5272720"/>
              <a:gd name="connsiteY360" fmla="*/ 859944 h 6857994"/>
              <a:gd name="connsiteX361" fmla="*/ 3802376 w 5272720"/>
              <a:gd name="connsiteY361" fmla="*/ 855257 h 6857994"/>
              <a:gd name="connsiteX362" fmla="*/ 3800513 w 5272720"/>
              <a:gd name="connsiteY362" fmla="*/ 850570 h 6857994"/>
              <a:gd name="connsiteX363" fmla="*/ 3795857 w 5272720"/>
              <a:gd name="connsiteY363" fmla="*/ 848695 h 6857994"/>
              <a:gd name="connsiteX364" fmla="*/ 3556059 w 5272720"/>
              <a:gd name="connsiteY364" fmla="*/ 844008 h 6857994"/>
              <a:gd name="connsiteX365" fmla="*/ 3545815 w 5272720"/>
              <a:gd name="connsiteY365" fmla="*/ 845883 h 6857994"/>
              <a:gd name="connsiteX366" fmla="*/ 3545815 w 5272720"/>
              <a:gd name="connsiteY366" fmla="*/ 928377 h 6857994"/>
              <a:gd name="connsiteX367" fmla="*/ 3555593 w 5272720"/>
              <a:gd name="connsiteY367" fmla="*/ 928377 h 6857994"/>
              <a:gd name="connsiteX368" fmla="*/ 3555593 w 5272720"/>
              <a:gd name="connsiteY368" fmla="*/ 881037 h 6857994"/>
              <a:gd name="connsiteX369" fmla="*/ 3557456 w 5272720"/>
              <a:gd name="connsiteY369" fmla="*/ 880568 h 6857994"/>
              <a:gd name="connsiteX370" fmla="*/ 3560249 w 5272720"/>
              <a:gd name="connsiteY370" fmla="*/ 880099 h 6857994"/>
              <a:gd name="connsiteX371" fmla="*/ 3563509 w 5272720"/>
              <a:gd name="connsiteY371" fmla="*/ 879631 h 6857994"/>
              <a:gd name="connsiteX372" fmla="*/ 3566768 w 5272720"/>
              <a:gd name="connsiteY372" fmla="*/ 879631 h 6857994"/>
              <a:gd name="connsiteX373" fmla="*/ 3573753 w 5272720"/>
              <a:gd name="connsiteY373" fmla="*/ 880568 h 6857994"/>
              <a:gd name="connsiteX374" fmla="*/ 3577943 w 5272720"/>
              <a:gd name="connsiteY374" fmla="*/ 883849 h 6857994"/>
              <a:gd name="connsiteX375" fmla="*/ 3580271 w 5272720"/>
              <a:gd name="connsiteY375" fmla="*/ 889942 h 6857994"/>
              <a:gd name="connsiteX376" fmla="*/ 3581203 w 5272720"/>
              <a:gd name="connsiteY376" fmla="*/ 898848 h 6857994"/>
              <a:gd name="connsiteX377" fmla="*/ 3581203 w 5272720"/>
              <a:gd name="connsiteY377" fmla="*/ 928846 h 6857994"/>
              <a:gd name="connsiteX378" fmla="*/ 3591446 w 5272720"/>
              <a:gd name="connsiteY378" fmla="*/ 928846 h 6857994"/>
              <a:gd name="connsiteX379" fmla="*/ 3591446 w 5272720"/>
              <a:gd name="connsiteY379" fmla="*/ 896973 h 6857994"/>
              <a:gd name="connsiteX380" fmla="*/ 3590515 w 5272720"/>
              <a:gd name="connsiteY380" fmla="*/ 886193 h 6857994"/>
              <a:gd name="connsiteX381" fmla="*/ 3586790 w 5272720"/>
              <a:gd name="connsiteY381" fmla="*/ 877756 h 6857994"/>
              <a:gd name="connsiteX382" fmla="*/ 3579806 w 5272720"/>
              <a:gd name="connsiteY382" fmla="*/ 872600 h 6857994"/>
              <a:gd name="connsiteX383" fmla="*/ 3568631 w 5272720"/>
              <a:gd name="connsiteY383" fmla="*/ 870725 h 6857994"/>
              <a:gd name="connsiteX384" fmla="*/ 3562112 w 5272720"/>
              <a:gd name="connsiteY384" fmla="*/ 871194 h 6857994"/>
              <a:gd name="connsiteX385" fmla="*/ 3556059 w 5272720"/>
              <a:gd name="connsiteY385" fmla="*/ 873069 h 6857994"/>
              <a:gd name="connsiteX386" fmla="*/ 3343267 w 5272720"/>
              <a:gd name="connsiteY386" fmla="*/ 843539 h 6857994"/>
              <a:gd name="connsiteX387" fmla="*/ 3333024 w 5272720"/>
              <a:gd name="connsiteY387" fmla="*/ 845414 h 6857994"/>
              <a:gd name="connsiteX388" fmla="*/ 3333955 w 5272720"/>
              <a:gd name="connsiteY388" fmla="*/ 845414 h 6857994"/>
              <a:gd name="connsiteX389" fmla="*/ 3333955 w 5272720"/>
              <a:gd name="connsiteY389" fmla="*/ 874006 h 6857994"/>
              <a:gd name="connsiteX390" fmla="*/ 3328367 w 5272720"/>
              <a:gd name="connsiteY390" fmla="*/ 871662 h 6857994"/>
              <a:gd name="connsiteX391" fmla="*/ 3319520 w 5272720"/>
              <a:gd name="connsiteY391" fmla="*/ 870256 h 6857994"/>
              <a:gd name="connsiteX392" fmla="*/ 3308811 w 5272720"/>
              <a:gd name="connsiteY392" fmla="*/ 872599 h 6857994"/>
              <a:gd name="connsiteX393" fmla="*/ 3300895 w 5272720"/>
              <a:gd name="connsiteY393" fmla="*/ 878693 h 6857994"/>
              <a:gd name="connsiteX394" fmla="*/ 3295774 w 5272720"/>
              <a:gd name="connsiteY394" fmla="*/ 888067 h 6857994"/>
              <a:gd name="connsiteX395" fmla="*/ 3293911 w 5272720"/>
              <a:gd name="connsiteY395" fmla="*/ 900254 h 6857994"/>
              <a:gd name="connsiteX396" fmla="*/ 3295774 w 5272720"/>
              <a:gd name="connsiteY396" fmla="*/ 912909 h 6857994"/>
              <a:gd name="connsiteX397" fmla="*/ 3301361 w 5272720"/>
              <a:gd name="connsiteY397" fmla="*/ 922284 h 6857994"/>
              <a:gd name="connsiteX398" fmla="*/ 3310208 w 5272720"/>
              <a:gd name="connsiteY398" fmla="*/ 928377 h 6857994"/>
              <a:gd name="connsiteX399" fmla="*/ 3321849 w 5272720"/>
              <a:gd name="connsiteY399" fmla="*/ 930252 h 6857994"/>
              <a:gd name="connsiteX400" fmla="*/ 3334421 w 5272720"/>
              <a:gd name="connsiteY400" fmla="*/ 929314 h 6857994"/>
              <a:gd name="connsiteX401" fmla="*/ 3343267 w 5272720"/>
              <a:gd name="connsiteY401" fmla="*/ 927439 h 6857994"/>
              <a:gd name="connsiteX402" fmla="*/ 3254798 w 5272720"/>
              <a:gd name="connsiteY402" fmla="*/ 843071 h 6857994"/>
              <a:gd name="connsiteX403" fmla="*/ 3244554 w 5272720"/>
              <a:gd name="connsiteY403" fmla="*/ 844946 h 6857994"/>
              <a:gd name="connsiteX404" fmla="*/ 3244554 w 5272720"/>
              <a:gd name="connsiteY404" fmla="*/ 913847 h 6857994"/>
              <a:gd name="connsiteX405" fmla="*/ 3248279 w 5272720"/>
              <a:gd name="connsiteY405" fmla="*/ 926034 h 6857994"/>
              <a:gd name="connsiteX406" fmla="*/ 3261782 w 5272720"/>
              <a:gd name="connsiteY406" fmla="*/ 930252 h 6857994"/>
              <a:gd name="connsiteX407" fmla="*/ 3263645 w 5272720"/>
              <a:gd name="connsiteY407" fmla="*/ 921348 h 6857994"/>
              <a:gd name="connsiteX408" fmla="*/ 3259454 w 5272720"/>
              <a:gd name="connsiteY408" fmla="*/ 920409 h 6857994"/>
              <a:gd name="connsiteX409" fmla="*/ 3256660 w 5272720"/>
              <a:gd name="connsiteY409" fmla="*/ 919003 h 6857994"/>
              <a:gd name="connsiteX410" fmla="*/ 3255263 w 5272720"/>
              <a:gd name="connsiteY410" fmla="*/ 916192 h 6857994"/>
              <a:gd name="connsiteX411" fmla="*/ 3254798 w 5272720"/>
              <a:gd name="connsiteY411" fmla="*/ 911973 h 6857994"/>
              <a:gd name="connsiteX412" fmla="*/ 3968138 w 5272720"/>
              <a:gd name="connsiteY412" fmla="*/ 673866 h 6857994"/>
              <a:gd name="connsiteX413" fmla="*/ 3990488 w 5272720"/>
              <a:gd name="connsiteY413" fmla="*/ 673866 h 6857994"/>
              <a:gd name="connsiteX414" fmla="*/ 3998870 w 5272720"/>
              <a:gd name="connsiteY414" fmla="*/ 675272 h 6857994"/>
              <a:gd name="connsiteX415" fmla="*/ 3998870 w 5272720"/>
              <a:gd name="connsiteY415" fmla="*/ 710425 h 6857994"/>
              <a:gd name="connsiteX416" fmla="*/ 3989091 w 5272720"/>
              <a:gd name="connsiteY416" fmla="*/ 711363 h 6857994"/>
              <a:gd name="connsiteX417" fmla="*/ 3976054 w 5272720"/>
              <a:gd name="connsiteY417" fmla="*/ 711832 h 6857994"/>
              <a:gd name="connsiteX418" fmla="*/ 3956498 w 5272720"/>
              <a:gd name="connsiteY418" fmla="*/ 707144 h 6857994"/>
              <a:gd name="connsiteX419" fmla="*/ 3949047 w 5272720"/>
              <a:gd name="connsiteY419" fmla="*/ 692145 h 6857994"/>
              <a:gd name="connsiteX420" fmla="*/ 3951376 w 5272720"/>
              <a:gd name="connsiteY420" fmla="*/ 682771 h 6857994"/>
              <a:gd name="connsiteX421" fmla="*/ 3958360 w 5272720"/>
              <a:gd name="connsiteY421" fmla="*/ 676678 h 6857994"/>
              <a:gd name="connsiteX422" fmla="*/ 3968138 w 5272720"/>
              <a:gd name="connsiteY422" fmla="*/ 673866 h 6857994"/>
              <a:gd name="connsiteX423" fmla="*/ 3471315 w 5272720"/>
              <a:gd name="connsiteY423" fmla="*/ 673397 h 6857994"/>
              <a:gd name="connsiteX424" fmla="*/ 3481559 w 5272720"/>
              <a:gd name="connsiteY424" fmla="*/ 673866 h 6857994"/>
              <a:gd name="connsiteX425" fmla="*/ 3489940 w 5272720"/>
              <a:gd name="connsiteY425" fmla="*/ 675272 h 6857994"/>
              <a:gd name="connsiteX426" fmla="*/ 3489940 w 5272720"/>
              <a:gd name="connsiteY426" fmla="*/ 710425 h 6857994"/>
              <a:gd name="connsiteX427" fmla="*/ 3480162 w 5272720"/>
              <a:gd name="connsiteY427" fmla="*/ 711363 h 6857994"/>
              <a:gd name="connsiteX428" fmla="*/ 3467124 w 5272720"/>
              <a:gd name="connsiteY428" fmla="*/ 711832 h 6857994"/>
              <a:gd name="connsiteX429" fmla="*/ 3447568 w 5272720"/>
              <a:gd name="connsiteY429" fmla="*/ 707613 h 6857994"/>
              <a:gd name="connsiteX430" fmla="*/ 3440118 w 5272720"/>
              <a:gd name="connsiteY430" fmla="*/ 692614 h 6857994"/>
              <a:gd name="connsiteX431" fmla="*/ 3442446 w 5272720"/>
              <a:gd name="connsiteY431" fmla="*/ 683240 h 6857994"/>
              <a:gd name="connsiteX432" fmla="*/ 3448965 w 5272720"/>
              <a:gd name="connsiteY432" fmla="*/ 677147 h 6857994"/>
              <a:gd name="connsiteX433" fmla="*/ 3459209 w 5272720"/>
              <a:gd name="connsiteY433" fmla="*/ 674334 h 6857994"/>
              <a:gd name="connsiteX434" fmla="*/ 3471315 w 5272720"/>
              <a:gd name="connsiteY434" fmla="*/ 673397 h 6857994"/>
              <a:gd name="connsiteX435" fmla="*/ 4265674 w 5272720"/>
              <a:gd name="connsiteY435" fmla="*/ 616214 h 6857994"/>
              <a:gd name="connsiteX436" fmla="*/ 4279643 w 5272720"/>
              <a:gd name="connsiteY436" fmla="*/ 618088 h 6857994"/>
              <a:gd name="connsiteX437" fmla="*/ 4290818 w 5272720"/>
              <a:gd name="connsiteY437" fmla="*/ 622775 h 6857994"/>
              <a:gd name="connsiteX438" fmla="*/ 4290818 w 5272720"/>
              <a:gd name="connsiteY438" fmla="*/ 706675 h 6857994"/>
              <a:gd name="connsiteX439" fmla="*/ 4281971 w 5272720"/>
              <a:gd name="connsiteY439" fmla="*/ 707614 h 6857994"/>
              <a:gd name="connsiteX440" fmla="*/ 4270796 w 5272720"/>
              <a:gd name="connsiteY440" fmla="*/ 708081 h 6857994"/>
              <a:gd name="connsiteX441" fmla="*/ 4242393 w 5272720"/>
              <a:gd name="connsiteY441" fmla="*/ 694958 h 6857994"/>
              <a:gd name="connsiteX442" fmla="*/ 4232615 w 5272720"/>
              <a:gd name="connsiteY442" fmla="*/ 660741 h 6857994"/>
              <a:gd name="connsiteX443" fmla="*/ 4265674 w 5272720"/>
              <a:gd name="connsiteY443" fmla="*/ 616214 h 6857994"/>
              <a:gd name="connsiteX444" fmla="*/ 3809825 w 5272720"/>
              <a:gd name="connsiteY444" fmla="*/ 616214 h 6857994"/>
              <a:gd name="connsiteX445" fmla="*/ 3823794 w 5272720"/>
              <a:gd name="connsiteY445" fmla="*/ 618088 h 6857994"/>
              <a:gd name="connsiteX446" fmla="*/ 3834969 w 5272720"/>
              <a:gd name="connsiteY446" fmla="*/ 622776 h 6857994"/>
              <a:gd name="connsiteX447" fmla="*/ 3834969 w 5272720"/>
              <a:gd name="connsiteY447" fmla="*/ 706676 h 6857994"/>
              <a:gd name="connsiteX448" fmla="*/ 3826122 w 5272720"/>
              <a:gd name="connsiteY448" fmla="*/ 707614 h 6857994"/>
              <a:gd name="connsiteX449" fmla="*/ 3814947 w 5272720"/>
              <a:gd name="connsiteY449" fmla="*/ 708082 h 6857994"/>
              <a:gd name="connsiteX450" fmla="*/ 3786544 w 5272720"/>
              <a:gd name="connsiteY450" fmla="*/ 694958 h 6857994"/>
              <a:gd name="connsiteX451" fmla="*/ 3776766 w 5272720"/>
              <a:gd name="connsiteY451" fmla="*/ 660742 h 6857994"/>
              <a:gd name="connsiteX452" fmla="*/ 3809825 w 5272720"/>
              <a:gd name="connsiteY452" fmla="*/ 616214 h 6857994"/>
              <a:gd name="connsiteX453" fmla="*/ 4847708 w 5272720"/>
              <a:gd name="connsiteY453" fmla="*/ 614337 h 6857994"/>
              <a:gd name="connsiteX454" fmla="*/ 4861211 w 5272720"/>
              <a:gd name="connsiteY454" fmla="*/ 617149 h 6857994"/>
              <a:gd name="connsiteX455" fmla="*/ 4870058 w 5272720"/>
              <a:gd name="connsiteY455" fmla="*/ 624180 h 6857994"/>
              <a:gd name="connsiteX456" fmla="*/ 4875179 w 5272720"/>
              <a:gd name="connsiteY456" fmla="*/ 634023 h 6857994"/>
              <a:gd name="connsiteX457" fmla="*/ 4877042 w 5272720"/>
              <a:gd name="connsiteY457" fmla="*/ 645741 h 6857994"/>
              <a:gd name="connsiteX458" fmla="*/ 4816510 w 5272720"/>
              <a:gd name="connsiteY458" fmla="*/ 646210 h 6857994"/>
              <a:gd name="connsiteX459" fmla="*/ 4819304 w 5272720"/>
              <a:gd name="connsiteY459" fmla="*/ 634492 h 6857994"/>
              <a:gd name="connsiteX460" fmla="*/ 4824892 w 5272720"/>
              <a:gd name="connsiteY460" fmla="*/ 624180 h 6857994"/>
              <a:gd name="connsiteX461" fmla="*/ 4834204 w 5272720"/>
              <a:gd name="connsiteY461" fmla="*/ 617149 h 6857994"/>
              <a:gd name="connsiteX462" fmla="*/ 4847708 w 5272720"/>
              <a:gd name="connsiteY462" fmla="*/ 614337 h 6857994"/>
              <a:gd name="connsiteX463" fmla="*/ 4582300 w 5272720"/>
              <a:gd name="connsiteY463" fmla="*/ 580590 h 6857994"/>
              <a:gd name="connsiteX464" fmla="*/ 4582300 w 5272720"/>
              <a:gd name="connsiteY464" fmla="*/ 743703 h 6857994"/>
              <a:gd name="connsiteX465" fmla="*/ 4628397 w 5272720"/>
              <a:gd name="connsiteY465" fmla="*/ 743703 h 6857994"/>
              <a:gd name="connsiteX466" fmla="*/ 4628397 w 5272720"/>
              <a:gd name="connsiteY466" fmla="*/ 580590 h 6857994"/>
              <a:gd name="connsiteX467" fmla="*/ 4141818 w 5272720"/>
              <a:gd name="connsiteY467" fmla="*/ 577310 h 6857994"/>
              <a:gd name="connsiteX468" fmla="*/ 4104568 w 5272720"/>
              <a:gd name="connsiteY468" fmla="*/ 581060 h 6857994"/>
              <a:gd name="connsiteX469" fmla="*/ 4075233 w 5272720"/>
              <a:gd name="connsiteY469" fmla="*/ 589028 h 6857994"/>
              <a:gd name="connsiteX470" fmla="*/ 4075233 w 5272720"/>
              <a:gd name="connsiteY470" fmla="*/ 743704 h 6857994"/>
              <a:gd name="connsiteX471" fmla="*/ 4121330 w 5272720"/>
              <a:gd name="connsiteY471" fmla="*/ 743704 h 6857994"/>
              <a:gd name="connsiteX472" fmla="*/ 4121330 w 5272720"/>
              <a:gd name="connsiteY472" fmla="*/ 619026 h 6857994"/>
              <a:gd name="connsiteX473" fmla="*/ 4130177 w 5272720"/>
              <a:gd name="connsiteY473" fmla="*/ 617151 h 6857994"/>
              <a:gd name="connsiteX474" fmla="*/ 4140421 w 5272720"/>
              <a:gd name="connsiteY474" fmla="*/ 616213 h 6857994"/>
              <a:gd name="connsiteX475" fmla="*/ 4158115 w 5272720"/>
              <a:gd name="connsiteY475" fmla="*/ 618088 h 6857994"/>
              <a:gd name="connsiteX476" fmla="*/ 4172549 w 5272720"/>
              <a:gd name="connsiteY476" fmla="*/ 621369 h 6857994"/>
              <a:gd name="connsiteX477" fmla="*/ 4179999 w 5272720"/>
              <a:gd name="connsiteY477" fmla="*/ 583872 h 6857994"/>
              <a:gd name="connsiteX478" fmla="*/ 4171152 w 5272720"/>
              <a:gd name="connsiteY478" fmla="*/ 581060 h 6857994"/>
              <a:gd name="connsiteX479" fmla="*/ 4160908 w 5272720"/>
              <a:gd name="connsiteY479" fmla="*/ 579185 h 6857994"/>
              <a:gd name="connsiteX480" fmla="*/ 4150665 w 5272720"/>
              <a:gd name="connsiteY480" fmla="*/ 577779 h 6857994"/>
              <a:gd name="connsiteX481" fmla="*/ 4141818 w 5272720"/>
              <a:gd name="connsiteY481" fmla="*/ 577310 h 6857994"/>
              <a:gd name="connsiteX482" fmla="*/ 3634750 w 5272720"/>
              <a:gd name="connsiteY482" fmla="*/ 576841 h 6857994"/>
              <a:gd name="connsiteX483" fmla="*/ 3596103 w 5272720"/>
              <a:gd name="connsiteY483" fmla="*/ 579654 h 6857994"/>
              <a:gd name="connsiteX484" fmla="*/ 3565837 w 5272720"/>
              <a:gd name="connsiteY484" fmla="*/ 586216 h 6857994"/>
              <a:gd name="connsiteX485" fmla="*/ 3566303 w 5272720"/>
              <a:gd name="connsiteY485" fmla="*/ 743236 h 6857994"/>
              <a:gd name="connsiteX486" fmla="*/ 3612400 w 5272720"/>
              <a:gd name="connsiteY486" fmla="*/ 743236 h 6857994"/>
              <a:gd name="connsiteX487" fmla="*/ 3612400 w 5272720"/>
              <a:gd name="connsiteY487" fmla="*/ 617151 h 6857994"/>
              <a:gd name="connsiteX488" fmla="*/ 3622178 w 5272720"/>
              <a:gd name="connsiteY488" fmla="*/ 616214 h 6857994"/>
              <a:gd name="connsiteX489" fmla="*/ 3632422 w 5272720"/>
              <a:gd name="connsiteY489" fmla="*/ 615745 h 6857994"/>
              <a:gd name="connsiteX490" fmla="*/ 3654306 w 5272720"/>
              <a:gd name="connsiteY490" fmla="*/ 625119 h 6857994"/>
              <a:gd name="connsiteX491" fmla="*/ 3659894 w 5272720"/>
              <a:gd name="connsiteY491" fmla="*/ 656992 h 6857994"/>
              <a:gd name="connsiteX492" fmla="*/ 3659894 w 5272720"/>
              <a:gd name="connsiteY492" fmla="*/ 744173 h 6857994"/>
              <a:gd name="connsiteX493" fmla="*/ 3705991 w 5272720"/>
              <a:gd name="connsiteY493" fmla="*/ 744173 h 6857994"/>
              <a:gd name="connsiteX494" fmla="*/ 3705991 w 5272720"/>
              <a:gd name="connsiteY494" fmla="*/ 651836 h 6857994"/>
              <a:gd name="connsiteX495" fmla="*/ 3702731 w 5272720"/>
              <a:gd name="connsiteY495" fmla="*/ 621369 h 6857994"/>
              <a:gd name="connsiteX496" fmla="*/ 3691091 w 5272720"/>
              <a:gd name="connsiteY496" fmla="*/ 597934 h 6857994"/>
              <a:gd name="connsiteX497" fmla="*/ 3669206 w 5272720"/>
              <a:gd name="connsiteY497" fmla="*/ 582466 h 6857994"/>
              <a:gd name="connsiteX498" fmla="*/ 3634750 w 5272720"/>
              <a:gd name="connsiteY498" fmla="*/ 576841 h 6857994"/>
              <a:gd name="connsiteX499" fmla="*/ 3972329 w 5272720"/>
              <a:gd name="connsiteY499" fmla="*/ 576372 h 6857994"/>
              <a:gd name="connsiteX500" fmla="*/ 3956032 w 5272720"/>
              <a:gd name="connsiteY500" fmla="*/ 576841 h 6857994"/>
              <a:gd name="connsiteX501" fmla="*/ 3941132 w 5272720"/>
              <a:gd name="connsiteY501" fmla="*/ 578716 h 6857994"/>
              <a:gd name="connsiteX502" fmla="*/ 3928094 w 5272720"/>
              <a:gd name="connsiteY502" fmla="*/ 581059 h 6857994"/>
              <a:gd name="connsiteX503" fmla="*/ 3918316 w 5272720"/>
              <a:gd name="connsiteY503" fmla="*/ 583872 h 6857994"/>
              <a:gd name="connsiteX504" fmla="*/ 3924369 w 5272720"/>
              <a:gd name="connsiteY504" fmla="*/ 620900 h 6857994"/>
              <a:gd name="connsiteX505" fmla="*/ 3943926 w 5272720"/>
              <a:gd name="connsiteY505" fmla="*/ 616213 h 6857994"/>
              <a:gd name="connsiteX506" fmla="*/ 3967207 w 5272720"/>
              <a:gd name="connsiteY506" fmla="*/ 614338 h 6857994"/>
              <a:gd name="connsiteX507" fmla="*/ 3991885 w 5272720"/>
              <a:gd name="connsiteY507" fmla="*/ 621369 h 6857994"/>
              <a:gd name="connsiteX508" fmla="*/ 3998870 w 5272720"/>
              <a:gd name="connsiteY508" fmla="*/ 640118 h 6857994"/>
              <a:gd name="connsiteX509" fmla="*/ 3998870 w 5272720"/>
              <a:gd name="connsiteY509" fmla="*/ 644336 h 6857994"/>
              <a:gd name="connsiteX510" fmla="*/ 3987695 w 5272720"/>
              <a:gd name="connsiteY510" fmla="*/ 642461 h 6857994"/>
              <a:gd name="connsiteX511" fmla="*/ 3971863 w 5272720"/>
              <a:gd name="connsiteY511" fmla="*/ 641524 h 6857994"/>
              <a:gd name="connsiteX512" fmla="*/ 3946254 w 5272720"/>
              <a:gd name="connsiteY512" fmla="*/ 644336 h 6857994"/>
              <a:gd name="connsiteX513" fmla="*/ 3924369 w 5272720"/>
              <a:gd name="connsiteY513" fmla="*/ 652773 h 6857994"/>
              <a:gd name="connsiteX514" fmla="*/ 3909004 w 5272720"/>
              <a:gd name="connsiteY514" fmla="*/ 668710 h 6857994"/>
              <a:gd name="connsiteX515" fmla="*/ 3903416 w 5272720"/>
              <a:gd name="connsiteY515" fmla="*/ 693083 h 6857994"/>
              <a:gd name="connsiteX516" fmla="*/ 3909004 w 5272720"/>
              <a:gd name="connsiteY516" fmla="*/ 717925 h 6857994"/>
              <a:gd name="connsiteX517" fmla="*/ 3922972 w 5272720"/>
              <a:gd name="connsiteY517" fmla="*/ 734799 h 6857994"/>
              <a:gd name="connsiteX518" fmla="*/ 3944857 w 5272720"/>
              <a:gd name="connsiteY518" fmla="*/ 744173 h 6857994"/>
              <a:gd name="connsiteX519" fmla="*/ 3973260 w 5272720"/>
              <a:gd name="connsiteY519" fmla="*/ 746985 h 6857994"/>
              <a:gd name="connsiteX520" fmla="*/ 4015632 w 5272720"/>
              <a:gd name="connsiteY520" fmla="*/ 744173 h 6857994"/>
              <a:gd name="connsiteX521" fmla="*/ 4043104 w 5272720"/>
              <a:gd name="connsiteY521" fmla="*/ 739017 h 6857994"/>
              <a:gd name="connsiteX522" fmla="*/ 4043104 w 5272720"/>
              <a:gd name="connsiteY522" fmla="*/ 642930 h 6857994"/>
              <a:gd name="connsiteX523" fmla="*/ 4039845 w 5272720"/>
              <a:gd name="connsiteY523" fmla="*/ 615276 h 6857994"/>
              <a:gd name="connsiteX524" fmla="*/ 4028204 w 5272720"/>
              <a:gd name="connsiteY524" fmla="*/ 594184 h 6857994"/>
              <a:gd name="connsiteX525" fmla="*/ 4006320 w 5272720"/>
              <a:gd name="connsiteY525" fmla="*/ 581059 h 6857994"/>
              <a:gd name="connsiteX526" fmla="*/ 3972329 w 5272720"/>
              <a:gd name="connsiteY526" fmla="*/ 576372 h 6857994"/>
              <a:gd name="connsiteX527" fmla="*/ 3463399 w 5272720"/>
              <a:gd name="connsiteY527" fmla="*/ 576372 h 6857994"/>
              <a:gd name="connsiteX528" fmla="*/ 3448033 w 5272720"/>
              <a:gd name="connsiteY528" fmla="*/ 576841 h 6857994"/>
              <a:gd name="connsiteX529" fmla="*/ 3433133 w 5272720"/>
              <a:gd name="connsiteY529" fmla="*/ 578716 h 6857994"/>
              <a:gd name="connsiteX530" fmla="*/ 3420096 w 5272720"/>
              <a:gd name="connsiteY530" fmla="*/ 581059 h 6857994"/>
              <a:gd name="connsiteX531" fmla="*/ 3409852 w 5272720"/>
              <a:gd name="connsiteY531" fmla="*/ 583872 h 6857994"/>
              <a:gd name="connsiteX532" fmla="*/ 3415905 w 5272720"/>
              <a:gd name="connsiteY532" fmla="*/ 620900 h 6857994"/>
              <a:gd name="connsiteX533" fmla="*/ 3435462 w 5272720"/>
              <a:gd name="connsiteY533" fmla="*/ 616213 h 6857994"/>
              <a:gd name="connsiteX534" fmla="*/ 3458743 w 5272720"/>
              <a:gd name="connsiteY534" fmla="*/ 614338 h 6857994"/>
              <a:gd name="connsiteX535" fmla="*/ 3483421 w 5272720"/>
              <a:gd name="connsiteY535" fmla="*/ 621369 h 6857994"/>
              <a:gd name="connsiteX536" fmla="*/ 3490406 w 5272720"/>
              <a:gd name="connsiteY536" fmla="*/ 640118 h 6857994"/>
              <a:gd name="connsiteX537" fmla="*/ 3490406 w 5272720"/>
              <a:gd name="connsiteY537" fmla="*/ 644336 h 6857994"/>
              <a:gd name="connsiteX538" fmla="*/ 3479231 w 5272720"/>
              <a:gd name="connsiteY538" fmla="*/ 642461 h 6857994"/>
              <a:gd name="connsiteX539" fmla="*/ 3463399 w 5272720"/>
              <a:gd name="connsiteY539" fmla="*/ 641524 h 6857994"/>
              <a:gd name="connsiteX540" fmla="*/ 3437790 w 5272720"/>
              <a:gd name="connsiteY540" fmla="*/ 644336 h 6857994"/>
              <a:gd name="connsiteX541" fmla="*/ 3415905 w 5272720"/>
              <a:gd name="connsiteY541" fmla="*/ 652773 h 6857994"/>
              <a:gd name="connsiteX542" fmla="*/ 3400540 w 5272720"/>
              <a:gd name="connsiteY542" fmla="*/ 668710 h 6857994"/>
              <a:gd name="connsiteX543" fmla="*/ 3394952 w 5272720"/>
              <a:gd name="connsiteY543" fmla="*/ 693083 h 6857994"/>
              <a:gd name="connsiteX544" fmla="*/ 3400074 w 5272720"/>
              <a:gd name="connsiteY544" fmla="*/ 717925 h 6857994"/>
              <a:gd name="connsiteX545" fmla="*/ 3414043 w 5272720"/>
              <a:gd name="connsiteY545" fmla="*/ 734799 h 6857994"/>
              <a:gd name="connsiteX546" fmla="*/ 3435927 w 5272720"/>
              <a:gd name="connsiteY546" fmla="*/ 744173 h 6857994"/>
              <a:gd name="connsiteX547" fmla="*/ 3464330 w 5272720"/>
              <a:gd name="connsiteY547" fmla="*/ 746985 h 6857994"/>
              <a:gd name="connsiteX548" fmla="*/ 3506702 w 5272720"/>
              <a:gd name="connsiteY548" fmla="*/ 744173 h 6857994"/>
              <a:gd name="connsiteX549" fmla="*/ 3534174 w 5272720"/>
              <a:gd name="connsiteY549" fmla="*/ 739017 h 6857994"/>
              <a:gd name="connsiteX550" fmla="*/ 3534174 w 5272720"/>
              <a:gd name="connsiteY550" fmla="*/ 642930 h 6857994"/>
              <a:gd name="connsiteX551" fmla="*/ 3530915 w 5272720"/>
              <a:gd name="connsiteY551" fmla="*/ 615276 h 6857994"/>
              <a:gd name="connsiteX552" fmla="*/ 3519274 w 5272720"/>
              <a:gd name="connsiteY552" fmla="*/ 594184 h 6857994"/>
              <a:gd name="connsiteX553" fmla="*/ 3497390 w 5272720"/>
              <a:gd name="connsiteY553" fmla="*/ 581059 h 6857994"/>
              <a:gd name="connsiteX554" fmla="*/ 3463399 w 5272720"/>
              <a:gd name="connsiteY554" fmla="*/ 576372 h 6857994"/>
              <a:gd name="connsiteX555" fmla="*/ 4846776 w 5272720"/>
              <a:gd name="connsiteY555" fmla="*/ 576371 h 6857994"/>
              <a:gd name="connsiteX556" fmla="*/ 4817907 w 5272720"/>
              <a:gd name="connsiteY556" fmla="*/ 581996 h 6857994"/>
              <a:gd name="connsiteX557" fmla="*/ 4793229 w 5272720"/>
              <a:gd name="connsiteY557" fmla="*/ 598401 h 6857994"/>
              <a:gd name="connsiteX558" fmla="*/ 4775535 w 5272720"/>
              <a:gd name="connsiteY558" fmla="*/ 625586 h 6857994"/>
              <a:gd name="connsiteX559" fmla="*/ 4769016 w 5272720"/>
              <a:gd name="connsiteY559" fmla="*/ 663552 h 6857994"/>
              <a:gd name="connsiteX560" fmla="*/ 4773673 w 5272720"/>
              <a:gd name="connsiteY560" fmla="*/ 696831 h 6857994"/>
              <a:gd name="connsiteX561" fmla="*/ 4789504 w 5272720"/>
              <a:gd name="connsiteY561" fmla="*/ 723548 h 6857994"/>
              <a:gd name="connsiteX562" fmla="*/ 4816510 w 5272720"/>
              <a:gd name="connsiteY562" fmla="*/ 741360 h 6857994"/>
              <a:gd name="connsiteX563" fmla="*/ 4854692 w 5272720"/>
              <a:gd name="connsiteY563" fmla="*/ 747922 h 6857994"/>
              <a:gd name="connsiteX564" fmla="*/ 4871920 w 5272720"/>
              <a:gd name="connsiteY564" fmla="*/ 746984 h 6857994"/>
              <a:gd name="connsiteX565" fmla="*/ 4888217 w 5272720"/>
              <a:gd name="connsiteY565" fmla="*/ 744641 h 6857994"/>
              <a:gd name="connsiteX566" fmla="*/ 4902186 w 5272720"/>
              <a:gd name="connsiteY566" fmla="*/ 741360 h 6857994"/>
              <a:gd name="connsiteX567" fmla="*/ 4911964 w 5272720"/>
              <a:gd name="connsiteY567" fmla="*/ 737610 h 6857994"/>
              <a:gd name="connsiteX568" fmla="*/ 4905911 w 5272720"/>
              <a:gd name="connsiteY568" fmla="*/ 700112 h 6857994"/>
              <a:gd name="connsiteX569" fmla="*/ 4885889 w 5272720"/>
              <a:gd name="connsiteY569" fmla="*/ 705737 h 6857994"/>
              <a:gd name="connsiteX570" fmla="*/ 4861211 w 5272720"/>
              <a:gd name="connsiteY570" fmla="*/ 708081 h 6857994"/>
              <a:gd name="connsiteX571" fmla="*/ 4829548 w 5272720"/>
              <a:gd name="connsiteY571" fmla="*/ 699644 h 6857994"/>
              <a:gd name="connsiteX572" fmla="*/ 4816045 w 5272720"/>
              <a:gd name="connsiteY572" fmla="*/ 677145 h 6857994"/>
              <a:gd name="connsiteX573" fmla="*/ 4920345 w 5272720"/>
              <a:gd name="connsiteY573" fmla="*/ 677145 h 6857994"/>
              <a:gd name="connsiteX574" fmla="*/ 4920811 w 5272720"/>
              <a:gd name="connsiteY574" fmla="*/ 668708 h 6857994"/>
              <a:gd name="connsiteX575" fmla="*/ 4921276 w 5272720"/>
              <a:gd name="connsiteY575" fmla="*/ 659803 h 6857994"/>
              <a:gd name="connsiteX576" fmla="*/ 4901255 w 5272720"/>
              <a:gd name="connsiteY576" fmla="*/ 597463 h 6857994"/>
              <a:gd name="connsiteX577" fmla="*/ 4846776 w 5272720"/>
              <a:gd name="connsiteY577" fmla="*/ 576371 h 6857994"/>
              <a:gd name="connsiteX578" fmla="*/ 3322314 w 5272720"/>
              <a:gd name="connsiteY578" fmla="*/ 532313 h 6857994"/>
              <a:gd name="connsiteX579" fmla="*/ 3276217 w 5272720"/>
              <a:gd name="connsiteY579" fmla="*/ 539812 h 6857994"/>
              <a:gd name="connsiteX580" fmla="*/ 3277148 w 5272720"/>
              <a:gd name="connsiteY580" fmla="*/ 677147 h 6857994"/>
              <a:gd name="connsiteX581" fmla="*/ 3279942 w 5272720"/>
              <a:gd name="connsiteY581" fmla="*/ 706207 h 6857994"/>
              <a:gd name="connsiteX582" fmla="*/ 3290186 w 5272720"/>
              <a:gd name="connsiteY582" fmla="*/ 728237 h 6857994"/>
              <a:gd name="connsiteX583" fmla="*/ 3309742 w 5272720"/>
              <a:gd name="connsiteY583" fmla="*/ 742298 h 6857994"/>
              <a:gd name="connsiteX584" fmla="*/ 3340939 w 5272720"/>
              <a:gd name="connsiteY584" fmla="*/ 747454 h 6857994"/>
              <a:gd name="connsiteX585" fmla="*/ 3365617 w 5272720"/>
              <a:gd name="connsiteY585" fmla="*/ 744642 h 6857994"/>
              <a:gd name="connsiteX586" fmla="*/ 3384242 w 5272720"/>
              <a:gd name="connsiteY586" fmla="*/ 738549 h 6857994"/>
              <a:gd name="connsiteX587" fmla="*/ 3377724 w 5272720"/>
              <a:gd name="connsiteY587" fmla="*/ 702457 h 6857994"/>
              <a:gd name="connsiteX588" fmla="*/ 3363289 w 5272720"/>
              <a:gd name="connsiteY588" fmla="*/ 706676 h 6857994"/>
              <a:gd name="connsiteX589" fmla="*/ 3347924 w 5272720"/>
              <a:gd name="connsiteY589" fmla="*/ 708082 h 6857994"/>
              <a:gd name="connsiteX590" fmla="*/ 3327436 w 5272720"/>
              <a:gd name="connsiteY590" fmla="*/ 699645 h 6857994"/>
              <a:gd name="connsiteX591" fmla="*/ 3322314 w 5272720"/>
              <a:gd name="connsiteY591" fmla="*/ 676209 h 6857994"/>
              <a:gd name="connsiteX592" fmla="*/ 3322314 w 5272720"/>
              <a:gd name="connsiteY592" fmla="*/ 619026 h 6857994"/>
              <a:gd name="connsiteX593" fmla="*/ 3377258 w 5272720"/>
              <a:gd name="connsiteY593" fmla="*/ 619026 h 6857994"/>
              <a:gd name="connsiteX594" fmla="*/ 3377258 w 5272720"/>
              <a:gd name="connsiteY594" fmla="*/ 580591 h 6857994"/>
              <a:gd name="connsiteX595" fmla="*/ 3322314 w 5272720"/>
              <a:gd name="connsiteY595" fmla="*/ 580591 h 6857994"/>
              <a:gd name="connsiteX596" fmla="*/ 4417468 w 5272720"/>
              <a:gd name="connsiteY596" fmla="*/ 528562 h 6857994"/>
              <a:gd name="connsiteX597" fmla="*/ 4417468 w 5272720"/>
              <a:gd name="connsiteY597" fmla="*/ 743703 h 6857994"/>
              <a:gd name="connsiteX598" fmla="*/ 4559950 w 5272720"/>
              <a:gd name="connsiteY598" fmla="*/ 743703 h 6857994"/>
              <a:gd name="connsiteX599" fmla="*/ 4559950 w 5272720"/>
              <a:gd name="connsiteY599" fmla="*/ 701987 h 6857994"/>
              <a:gd name="connsiteX600" fmla="*/ 4465428 w 5272720"/>
              <a:gd name="connsiteY600" fmla="*/ 701987 h 6857994"/>
              <a:gd name="connsiteX601" fmla="*/ 4465428 w 5272720"/>
              <a:gd name="connsiteY601" fmla="*/ 528562 h 6857994"/>
              <a:gd name="connsiteX602" fmla="*/ 3181229 w 5272720"/>
              <a:gd name="connsiteY602" fmla="*/ 524345 h 6857994"/>
              <a:gd name="connsiteX603" fmla="*/ 3148635 w 5272720"/>
              <a:gd name="connsiteY603" fmla="*/ 529032 h 6857994"/>
              <a:gd name="connsiteX604" fmla="*/ 3123957 w 5272720"/>
              <a:gd name="connsiteY604" fmla="*/ 541688 h 6857994"/>
              <a:gd name="connsiteX605" fmla="*/ 3108126 w 5272720"/>
              <a:gd name="connsiteY605" fmla="*/ 561842 h 6857994"/>
              <a:gd name="connsiteX606" fmla="*/ 3102538 w 5272720"/>
              <a:gd name="connsiteY606" fmla="*/ 588559 h 6857994"/>
              <a:gd name="connsiteX607" fmla="*/ 3107660 w 5272720"/>
              <a:gd name="connsiteY607" fmla="*/ 613870 h 6857994"/>
              <a:gd name="connsiteX608" fmla="*/ 3121163 w 5272720"/>
              <a:gd name="connsiteY608" fmla="*/ 631213 h 6857994"/>
              <a:gd name="connsiteX609" fmla="*/ 3139788 w 5272720"/>
              <a:gd name="connsiteY609" fmla="*/ 643399 h 6857994"/>
              <a:gd name="connsiteX610" fmla="*/ 3160741 w 5272720"/>
              <a:gd name="connsiteY610" fmla="*/ 651836 h 6857994"/>
              <a:gd name="connsiteX611" fmla="*/ 3194732 w 5272720"/>
              <a:gd name="connsiteY611" fmla="*/ 666835 h 6857994"/>
              <a:gd name="connsiteX612" fmla="*/ 3204510 w 5272720"/>
              <a:gd name="connsiteY612" fmla="*/ 684178 h 6857994"/>
              <a:gd name="connsiteX613" fmla="*/ 3203113 w 5272720"/>
              <a:gd name="connsiteY613" fmla="*/ 693083 h 6857994"/>
              <a:gd name="connsiteX614" fmla="*/ 3197526 w 5272720"/>
              <a:gd name="connsiteY614" fmla="*/ 700114 h 6857994"/>
              <a:gd name="connsiteX615" fmla="*/ 3186816 w 5272720"/>
              <a:gd name="connsiteY615" fmla="*/ 704801 h 6857994"/>
              <a:gd name="connsiteX616" fmla="*/ 3170054 w 5272720"/>
              <a:gd name="connsiteY616" fmla="*/ 706676 h 6857994"/>
              <a:gd name="connsiteX617" fmla="*/ 3136063 w 5272720"/>
              <a:gd name="connsiteY617" fmla="*/ 702926 h 6857994"/>
              <a:gd name="connsiteX618" fmla="*/ 3112316 w 5272720"/>
              <a:gd name="connsiteY618" fmla="*/ 693552 h 6857994"/>
              <a:gd name="connsiteX619" fmla="*/ 3098813 w 5272720"/>
              <a:gd name="connsiteY619" fmla="*/ 731987 h 6857994"/>
              <a:gd name="connsiteX620" fmla="*/ 3109522 w 5272720"/>
              <a:gd name="connsiteY620" fmla="*/ 737143 h 6857994"/>
              <a:gd name="connsiteX621" fmla="*/ 3124422 w 5272720"/>
              <a:gd name="connsiteY621" fmla="*/ 742299 h 6857994"/>
              <a:gd name="connsiteX622" fmla="*/ 3144444 w 5272720"/>
              <a:gd name="connsiteY622" fmla="*/ 746517 h 6857994"/>
              <a:gd name="connsiteX623" fmla="*/ 3170054 w 5272720"/>
              <a:gd name="connsiteY623" fmla="*/ 748392 h 6857994"/>
              <a:gd name="connsiteX624" fmla="*/ 3233379 w 5272720"/>
              <a:gd name="connsiteY624" fmla="*/ 731518 h 6857994"/>
              <a:gd name="connsiteX625" fmla="*/ 3254332 w 5272720"/>
              <a:gd name="connsiteY625" fmla="*/ 684646 h 6857994"/>
              <a:gd name="connsiteX626" fmla="*/ 3250142 w 5272720"/>
              <a:gd name="connsiteY626" fmla="*/ 658398 h 6857994"/>
              <a:gd name="connsiteX627" fmla="*/ 3238035 w 5272720"/>
              <a:gd name="connsiteY627" fmla="*/ 639649 h 6857994"/>
              <a:gd name="connsiteX628" fmla="*/ 3217548 w 5272720"/>
              <a:gd name="connsiteY628" fmla="*/ 625588 h 6857994"/>
              <a:gd name="connsiteX629" fmla="*/ 3188679 w 5272720"/>
              <a:gd name="connsiteY629" fmla="*/ 613401 h 6857994"/>
              <a:gd name="connsiteX630" fmla="*/ 3174245 w 5272720"/>
              <a:gd name="connsiteY630" fmla="*/ 607777 h 6857994"/>
              <a:gd name="connsiteX631" fmla="*/ 3162604 w 5272720"/>
              <a:gd name="connsiteY631" fmla="*/ 601683 h 6857994"/>
              <a:gd name="connsiteX632" fmla="*/ 3154688 w 5272720"/>
              <a:gd name="connsiteY632" fmla="*/ 594653 h 6857994"/>
              <a:gd name="connsiteX633" fmla="*/ 3151894 w 5272720"/>
              <a:gd name="connsiteY633" fmla="*/ 584810 h 6857994"/>
              <a:gd name="connsiteX634" fmla="*/ 3159344 w 5272720"/>
              <a:gd name="connsiteY634" fmla="*/ 570279 h 6857994"/>
              <a:gd name="connsiteX635" fmla="*/ 3184023 w 5272720"/>
              <a:gd name="connsiteY635" fmla="*/ 565592 h 6857994"/>
              <a:gd name="connsiteX636" fmla="*/ 3210563 w 5272720"/>
              <a:gd name="connsiteY636" fmla="*/ 569342 h 6857994"/>
              <a:gd name="connsiteX637" fmla="*/ 3230585 w 5272720"/>
              <a:gd name="connsiteY637" fmla="*/ 577779 h 6857994"/>
              <a:gd name="connsiteX638" fmla="*/ 3244554 w 5272720"/>
              <a:gd name="connsiteY638" fmla="*/ 539813 h 6857994"/>
              <a:gd name="connsiteX639" fmla="*/ 3218479 w 5272720"/>
              <a:gd name="connsiteY639" fmla="*/ 529032 h 6857994"/>
              <a:gd name="connsiteX640" fmla="*/ 3181229 w 5272720"/>
              <a:gd name="connsiteY640" fmla="*/ 524345 h 6857994"/>
              <a:gd name="connsiteX641" fmla="*/ 4604883 w 5272720"/>
              <a:gd name="connsiteY641" fmla="*/ 505712 h 6857994"/>
              <a:gd name="connsiteX642" fmla="*/ 4585559 w 5272720"/>
              <a:gd name="connsiteY642" fmla="*/ 513094 h 6857994"/>
              <a:gd name="connsiteX643" fmla="*/ 4577178 w 5272720"/>
              <a:gd name="connsiteY643" fmla="*/ 533249 h 6857994"/>
              <a:gd name="connsiteX644" fmla="*/ 4585559 w 5272720"/>
              <a:gd name="connsiteY644" fmla="*/ 553404 h 6857994"/>
              <a:gd name="connsiteX645" fmla="*/ 4624206 w 5272720"/>
              <a:gd name="connsiteY645" fmla="*/ 553404 h 6857994"/>
              <a:gd name="connsiteX646" fmla="*/ 4632588 w 5272720"/>
              <a:gd name="connsiteY646" fmla="*/ 533249 h 6857994"/>
              <a:gd name="connsiteX647" fmla="*/ 4624206 w 5272720"/>
              <a:gd name="connsiteY647" fmla="*/ 513094 h 6857994"/>
              <a:gd name="connsiteX648" fmla="*/ 4604883 w 5272720"/>
              <a:gd name="connsiteY648" fmla="*/ 505712 h 6857994"/>
              <a:gd name="connsiteX649" fmla="*/ 4337381 w 5272720"/>
              <a:gd name="connsiteY649" fmla="*/ 502784 h 6857994"/>
              <a:gd name="connsiteX650" fmla="*/ 4291284 w 5272720"/>
              <a:gd name="connsiteY650" fmla="*/ 510282 h 6857994"/>
              <a:gd name="connsiteX651" fmla="*/ 4291284 w 5272720"/>
              <a:gd name="connsiteY651" fmla="*/ 583872 h 6857994"/>
              <a:gd name="connsiteX652" fmla="*/ 4275918 w 5272720"/>
              <a:gd name="connsiteY652" fmla="*/ 578716 h 6857994"/>
              <a:gd name="connsiteX653" fmla="*/ 4258690 w 5272720"/>
              <a:gd name="connsiteY653" fmla="*/ 576841 h 6857994"/>
              <a:gd name="connsiteX654" fmla="*/ 4227958 w 5272720"/>
              <a:gd name="connsiteY654" fmla="*/ 582935 h 6857994"/>
              <a:gd name="connsiteX655" fmla="*/ 4205143 w 5272720"/>
              <a:gd name="connsiteY655" fmla="*/ 599809 h 6857994"/>
              <a:gd name="connsiteX656" fmla="*/ 4191174 w 5272720"/>
              <a:gd name="connsiteY656" fmla="*/ 626994 h 6857994"/>
              <a:gd name="connsiteX657" fmla="*/ 4186052 w 5272720"/>
              <a:gd name="connsiteY657" fmla="*/ 663085 h 6857994"/>
              <a:gd name="connsiteX658" fmla="*/ 4191640 w 5272720"/>
              <a:gd name="connsiteY658" fmla="*/ 698239 h 6857994"/>
              <a:gd name="connsiteX659" fmla="*/ 4208402 w 5272720"/>
              <a:gd name="connsiteY659" fmla="*/ 724956 h 6857994"/>
              <a:gd name="connsiteX660" fmla="*/ 4234943 w 5272720"/>
              <a:gd name="connsiteY660" fmla="*/ 741829 h 6857994"/>
              <a:gd name="connsiteX661" fmla="*/ 4270330 w 5272720"/>
              <a:gd name="connsiteY661" fmla="*/ 747922 h 6857994"/>
              <a:gd name="connsiteX662" fmla="*/ 4288024 w 5272720"/>
              <a:gd name="connsiteY662" fmla="*/ 746985 h 6857994"/>
              <a:gd name="connsiteX663" fmla="*/ 4305718 w 5272720"/>
              <a:gd name="connsiteY663" fmla="*/ 745110 h 6857994"/>
              <a:gd name="connsiteX664" fmla="*/ 4322481 w 5272720"/>
              <a:gd name="connsiteY664" fmla="*/ 742299 h 6857994"/>
              <a:gd name="connsiteX665" fmla="*/ 4336449 w 5272720"/>
              <a:gd name="connsiteY665" fmla="*/ 738548 h 6857994"/>
              <a:gd name="connsiteX666" fmla="*/ 3881997 w 5272720"/>
              <a:gd name="connsiteY666" fmla="*/ 502784 h 6857994"/>
              <a:gd name="connsiteX667" fmla="*/ 3835900 w 5272720"/>
              <a:gd name="connsiteY667" fmla="*/ 510283 h 6857994"/>
              <a:gd name="connsiteX668" fmla="*/ 3835900 w 5272720"/>
              <a:gd name="connsiteY668" fmla="*/ 583872 h 6857994"/>
              <a:gd name="connsiteX669" fmla="*/ 3820534 w 5272720"/>
              <a:gd name="connsiteY669" fmla="*/ 578716 h 6857994"/>
              <a:gd name="connsiteX670" fmla="*/ 3803306 w 5272720"/>
              <a:gd name="connsiteY670" fmla="*/ 576841 h 6857994"/>
              <a:gd name="connsiteX671" fmla="*/ 3772575 w 5272720"/>
              <a:gd name="connsiteY671" fmla="*/ 582935 h 6857994"/>
              <a:gd name="connsiteX672" fmla="*/ 3749759 w 5272720"/>
              <a:gd name="connsiteY672" fmla="*/ 599809 h 6857994"/>
              <a:gd name="connsiteX673" fmla="*/ 3735325 w 5272720"/>
              <a:gd name="connsiteY673" fmla="*/ 626994 h 6857994"/>
              <a:gd name="connsiteX674" fmla="*/ 3730203 w 5272720"/>
              <a:gd name="connsiteY674" fmla="*/ 663085 h 6857994"/>
              <a:gd name="connsiteX675" fmla="*/ 3735790 w 5272720"/>
              <a:gd name="connsiteY675" fmla="*/ 698239 h 6857994"/>
              <a:gd name="connsiteX676" fmla="*/ 3778628 w 5272720"/>
              <a:gd name="connsiteY676" fmla="*/ 741830 h 6857994"/>
              <a:gd name="connsiteX677" fmla="*/ 3814481 w 5272720"/>
              <a:gd name="connsiteY677" fmla="*/ 747923 h 6857994"/>
              <a:gd name="connsiteX678" fmla="*/ 3831709 w 5272720"/>
              <a:gd name="connsiteY678" fmla="*/ 746986 h 6857994"/>
              <a:gd name="connsiteX679" fmla="*/ 3849403 w 5272720"/>
              <a:gd name="connsiteY679" fmla="*/ 745111 h 6857994"/>
              <a:gd name="connsiteX680" fmla="*/ 3866166 w 5272720"/>
              <a:gd name="connsiteY680" fmla="*/ 742299 h 6857994"/>
              <a:gd name="connsiteX681" fmla="*/ 3880600 w 5272720"/>
              <a:gd name="connsiteY681" fmla="*/ 738549 h 6857994"/>
              <a:gd name="connsiteX682" fmla="*/ 3881997 w 5272720"/>
              <a:gd name="connsiteY682" fmla="*/ 738549 h 6857994"/>
              <a:gd name="connsiteX683" fmla="*/ 4727576 w 5272720"/>
              <a:gd name="connsiteY683" fmla="*/ 502783 h 6857994"/>
              <a:gd name="connsiteX684" fmla="*/ 4674960 w 5272720"/>
              <a:gd name="connsiteY684" fmla="*/ 521532 h 6857994"/>
              <a:gd name="connsiteX685" fmla="*/ 4657266 w 5272720"/>
              <a:gd name="connsiteY685" fmla="*/ 571684 h 6857994"/>
              <a:gd name="connsiteX686" fmla="*/ 4657266 w 5272720"/>
              <a:gd name="connsiteY686" fmla="*/ 743704 h 6857994"/>
              <a:gd name="connsiteX687" fmla="*/ 4703363 w 5272720"/>
              <a:gd name="connsiteY687" fmla="*/ 743704 h 6857994"/>
              <a:gd name="connsiteX688" fmla="*/ 4703363 w 5272720"/>
              <a:gd name="connsiteY688" fmla="*/ 619025 h 6857994"/>
              <a:gd name="connsiteX689" fmla="*/ 4760170 w 5272720"/>
              <a:gd name="connsiteY689" fmla="*/ 619025 h 6857994"/>
              <a:gd name="connsiteX690" fmla="*/ 4760170 w 5272720"/>
              <a:gd name="connsiteY690" fmla="*/ 580590 h 6857994"/>
              <a:gd name="connsiteX691" fmla="*/ 4703363 w 5272720"/>
              <a:gd name="connsiteY691" fmla="*/ 580590 h 6857994"/>
              <a:gd name="connsiteX692" fmla="*/ 4703363 w 5272720"/>
              <a:gd name="connsiteY692" fmla="*/ 572622 h 6857994"/>
              <a:gd name="connsiteX693" fmla="*/ 4704760 w 5272720"/>
              <a:gd name="connsiteY693" fmla="*/ 560435 h 6857994"/>
              <a:gd name="connsiteX694" fmla="*/ 4709416 w 5272720"/>
              <a:gd name="connsiteY694" fmla="*/ 550592 h 6857994"/>
              <a:gd name="connsiteX695" fmla="*/ 4718263 w 5272720"/>
              <a:gd name="connsiteY695" fmla="*/ 544499 h 6857994"/>
              <a:gd name="connsiteX696" fmla="*/ 4732232 w 5272720"/>
              <a:gd name="connsiteY696" fmla="*/ 542155 h 6857994"/>
              <a:gd name="connsiteX697" fmla="*/ 4745735 w 5272720"/>
              <a:gd name="connsiteY697" fmla="*/ 543561 h 6857994"/>
              <a:gd name="connsiteX698" fmla="*/ 4759238 w 5272720"/>
              <a:gd name="connsiteY698" fmla="*/ 547780 h 6857994"/>
              <a:gd name="connsiteX699" fmla="*/ 4768085 w 5272720"/>
              <a:gd name="connsiteY699" fmla="*/ 510751 h 6857994"/>
              <a:gd name="connsiteX700" fmla="*/ 4751323 w 5272720"/>
              <a:gd name="connsiteY700" fmla="*/ 505595 h 6857994"/>
              <a:gd name="connsiteX701" fmla="*/ 4727576 w 5272720"/>
              <a:gd name="connsiteY701" fmla="*/ 502783 h 6857994"/>
              <a:gd name="connsiteX702" fmla="*/ 5078192 w 5272720"/>
              <a:gd name="connsiteY702" fmla="*/ 337327 h 6857994"/>
              <a:gd name="connsiteX703" fmla="*/ 4913826 w 5272720"/>
              <a:gd name="connsiteY703" fmla="*/ 464349 h 6857994"/>
              <a:gd name="connsiteX704" fmla="*/ 4963648 w 5272720"/>
              <a:gd name="connsiteY704" fmla="*/ 562780 h 6857994"/>
              <a:gd name="connsiteX705" fmla="*/ 0 w 5272720"/>
              <a:gd name="connsiteY705" fmla="*/ 0 h 6857994"/>
              <a:gd name="connsiteX706" fmla="*/ 5272720 w 5272720"/>
              <a:gd name="connsiteY706" fmla="*/ 0 h 6857994"/>
              <a:gd name="connsiteX707" fmla="*/ 5272720 w 5272720"/>
              <a:gd name="connsiteY707" fmla="*/ 6857994 h 6857994"/>
              <a:gd name="connsiteX708" fmla="*/ 3440425 w 5272720"/>
              <a:gd name="connsiteY708" fmla="*/ 6857994 h 6857994"/>
              <a:gd name="connsiteX709" fmla="*/ 3440424 w 5272720"/>
              <a:gd name="connsiteY709" fmla="*/ 6857993 h 6857994"/>
              <a:gd name="connsiteX710" fmla="*/ 3442736 w 5272720"/>
              <a:gd name="connsiteY710" fmla="*/ 6857993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</a:cxnLst>
            <a:rect l="l" t="t" r="r" b="b"/>
            <a:pathLst>
              <a:path w="5272720" h="6857994">
                <a:moveTo>
                  <a:pt x="3319986" y="880099"/>
                </a:moveTo>
                <a:cubicBezTo>
                  <a:pt x="3322780" y="880099"/>
                  <a:pt x="3325108" y="880568"/>
                  <a:pt x="3327436" y="881505"/>
                </a:cubicBezTo>
                <a:cubicBezTo>
                  <a:pt x="3329764" y="882443"/>
                  <a:pt x="3331627" y="883380"/>
                  <a:pt x="3333024" y="884317"/>
                </a:cubicBezTo>
                <a:lnTo>
                  <a:pt x="3333024" y="920409"/>
                </a:lnTo>
                <a:cubicBezTo>
                  <a:pt x="3332092" y="920877"/>
                  <a:pt x="3330696" y="920877"/>
                  <a:pt x="3328833" y="921346"/>
                </a:cubicBezTo>
                <a:cubicBezTo>
                  <a:pt x="3326970" y="921815"/>
                  <a:pt x="3324642" y="921815"/>
                  <a:pt x="3321849" y="921815"/>
                </a:cubicBezTo>
                <a:cubicBezTo>
                  <a:pt x="3316261" y="921815"/>
                  <a:pt x="3312070" y="919940"/>
                  <a:pt x="3308811" y="916190"/>
                </a:cubicBezTo>
                <a:cubicBezTo>
                  <a:pt x="3305552" y="912440"/>
                  <a:pt x="3303689" y="907285"/>
                  <a:pt x="3303689" y="900723"/>
                </a:cubicBezTo>
                <a:cubicBezTo>
                  <a:pt x="3303689" y="897442"/>
                  <a:pt x="3304155" y="894629"/>
                  <a:pt x="3304620" y="892286"/>
                </a:cubicBezTo>
                <a:cubicBezTo>
                  <a:pt x="3305086" y="889942"/>
                  <a:pt x="3306017" y="887598"/>
                  <a:pt x="3307414" y="885724"/>
                </a:cubicBezTo>
                <a:cubicBezTo>
                  <a:pt x="3308811" y="883849"/>
                  <a:pt x="3310674" y="882443"/>
                  <a:pt x="3312536" y="881505"/>
                </a:cubicBezTo>
                <a:cubicBezTo>
                  <a:pt x="3314399" y="880568"/>
                  <a:pt x="3317192" y="880099"/>
                  <a:pt x="3319986" y="880099"/>
                </a:cubicBezTo>
                <a:close/>
                <a:moveTo>
                  <a:pt x="4150664" y="880099"/>
                </a:moveTo>
                <a:cubicBezTo>
                  <a:pt x="4156251" y="880099"/>
                  <a:pt x="4160442" y="881505"/>
                  <a:pt x="4163701" y="885255"/>
                </a:cubicBezTo>
                <a:cubicBezTo>
                  <a:pt x="4166961" y="889004"/>
                  <a:pt x="4168823" y="894160"/>
                  <a:pt x="4168823" y="900722"/>
                </a:cubicBezTo>
                <a:cubicBezTo>
                  <a:pt x="4168823" y="904003"/>
                  <a:pt x="4168823" y="906347"/>
                  <a:pt x="4167426" y="909628"/>
                </a:cubicBezTo>
                <a:cubicBezTo>
                  <a:pt x="4166961" y="911971"/>
                  <a:pt x="4166030" y="914315"/>
                  <a:pt x="4164633" y="916190"/>
                </a:cubicBezTo>
                <a:cubicBezTo>
                  <a:pt x="4163236" y="918065"/>
                  <a:pt x="4161373" y="919471"/>
                  <a:pt x="4159511" y="920408"/>
                </a:cubicBezTo>
                <a:cubicBezTo>
                  <a:pt x="4157648" y="921346"/>
                  <a:pt x="4154854" y="921814"/>
                  <a:pt x="4152061" y="921814"/>
                </a:cubicBezTo>
                <a:cubicBezTo>
                  <a:pt x="4149267" y="921814"/>
                  <a:pt x="4146939" y="921346"/>
                  <a:pt x="4144611" y="920408"/>
                </a:cubicBezTo>
                <a:cubicBezTo>
                  <a:pt x="4142283" y="919471"/>
                  <a:pt x="4140886" y="918533"/>
                  <a:pt x="4139489" y="917596"/>
                </a:cubicBezTo>
                <a:lnTo>
                  <a:pt x="4139489" y="881505"/>
                </a:lnTo>
                <a:cubicBezTo>
                  <a:pt x="4140420" y="881036"/>
                  <a:pt x="4141817" y="880567"/>
                  <a:pt x="4143679" y="880567"/>
                </a:cubicBezTo>
                <a:cubicBezTo>
                  <a:pt x="4145076" y="880099"/>
                  <a:pt x="4147404" y="880099"/>
                  <a:pt x="4150664" y="880099"/>
                </a:cubicBezTo>
                <a:close/>
                <a:moveTo>
                  <a:pt x="3630559" y="879631"/>
                </a:moveTo>
                <a:cubicBezTo>
                  <a:pt x="3635216" y="879631"/>
                  <a:pt x="3639406" y="881505"/>
                  <a:pt x="3642200" y="885255"/>
                </a:cubicBezTo>
                <a:cubicBezTo>
                  <a:pt x="3644994" y="889005"/>
                  <a:pt x="3646391" y="894161"/>
                  <a:pt x="3646391" y="900723"/>
                </a:cubicBezTo>
                <a:cubicBezTo>
                  <a:pt x="3646391" y="907285"/>
                  <a:pt x="3644994" y="912441"/>
                  <a:pt x="3642200" y="916191"/>
                </a:cubicBezTo>
                <a:cubicBezTo>
                  <a:pt x="3639406" y="919940"/>
                  <a:pt x="3635681" y="921815"/>
                  <a:pt x="3630559" y="921815"/>
                </a:cubicBezTo>
                <a:cubicBezTo>
                  <a:pt x="3625903" y="921815"/>
                  <a:pt x="3621712" y="919940"/>
                  <a:pt x="3618919" y="916191"/>
                </a:cubicBezTo>
                <a:cubicBezTo>
                  <a:pt x="3616125" y="912441"/>
                  <a:pt x="3614728" y="907285"/>
                  <a:pt x="3614728" y="900723"/>
                </a:cubicBezTo>
                <a:cubicBezTo>
                  <a:pt x="3614728" y="894161"/>
                  <a:pt x="3616125" y="889005"/>
                  <a:pt x="3618919" y="885255"/>
                </a:cubicBezTo>
                <a:cubicBezTo>
                  <a:pt x="3621712" y="881505"/>
                  <a:pt x="3625437" y="879631"/>
                  <a:pt x="3630559" y="879631"/>
                </a:cubicBezTo>
                <a:close/>
                <a:moveTo>
                  <a:pt x="3692953" y="879631"/>
                </a:moveTo>
                <a:cubicBezTo>
                  <a:pt x="3697144" y="879631"/>
                  <a:pt x="3700403" y="881037"/>
                  <a:pt x="3702731" y="883849"/>
                </a:cubicBezTo>
                <a:cubicBezTo>
                  <a:pt x="3705059" y="886661"/>
                  <a:pt x="3705991" y="890411"/>
                  <a:pt x="3705991" y="895098"/>
                </a:cubicBezTo>
                <a:lnTo>
                  <a:pt x="3705991" y="895567"/>
                </a:lnTo>
                <a:lnTo>
                  <a:pt x="3678053" y="895567"/>
                </a:lnTo>
                <a:cubicBezTo>
                  <a:pt x="3678519" y="893692"/>
                  <a:pt x="3678984" y="891817"/>
                  <a:pt x="3679450" y="889942"/>
                </a:cubicBezTo>
                <a:cubicBezTo>
                  <a:pt x="3679916" y="888068"/>
                  <a:pt x="3680847" y="886193"/>
                  <a:pt x="3682244" y="884787"/>
                </a:cubicBezTo>
                <a:cubicBezTo>
                  <a:pt x="3683641" y="882912"/>
                  <a:pt x="3685037" y="881974"/>
                  <a:pt x="3686900" y="881037"/>
                </a:cubicBezTo>
                <a:cubicBezTo>
                  <a:pt x="3688762" y="880099"/>
                  <a:pt x="3690625" y="879631"/>
                  <a:pt x="3692953" y="879631"/>
                </a:cubicBezTo>
                <a:close/>
                <a:moveTo>
                  <a:pt x="4029136" y="879630"/>
                </a:moveTo>
                <a:cubicBezTo>
                  <a:pt x="4033792" y="879630"/>
                  <a:pt x="4037983" y="881504"/>
                  <a:pt x="4040776" y="885254"/>
                </a:cubicBezTo>
                <a:cubicBezTo>
                  <a:pt x="4043570" y="889004"/>
                  <a:pt x="4044967" y="894160"/>
                  <a:pt x="4044967" y="900722"/>
                </a:cubicBezTo>
                <a:cubicBezTo>
                  <a:pt x="4044967" y="907284"/>
                  <a:pt x="4043570" y="912440"/>
                  <a:pt x="4040776" y="916190"/>
                </a:cubicBezTo>
                <a:cubicBezTo>
                  <a:pt x="4037983" y="919939"/>
                  <a:pt x="4034258" y="921814"/>
                  <a:pt x="4029136" y="921814"/>
                </a:cubicBezTo>
                <a:cubicBezTo>
                  <a:pt x="4024479" y="921814"/>
                  <a:pt x="4020289" y="919939"/>
                  <a:pt x="4017495" y="916190"/>
                </a:cubicBezTo>
                <a:cubicBezTo>
                  <a:pt x="4014701" y="912440"/>
                  <a:pt x="4013304" y="907284"/>
                  <a:pt x="4013304" y="900722"/>
                </a:cubicBezTo>
                <a:cubicBezTo>
                  <a:pt x="4013304" y="894160"/>
                  <a:pt x="4014701" y="889004"/>
                  <a:pt x="4017495" y="885254"/>
                </a:cubicBezTo>
                <a:cubicBezTo>
                  <a:pt x="4020289" y="881504"/>
                  <a:pt x="4024014" y="879630"/>
                  <a:pt x="4029136" y="879630"/>
                </a:cubicBezTo>
                <a:close/>
                <a:moveTo>
                  <a:pt x="3182160" y="879163"/>
                </a:moveTo>
                <a:cubicBezTo>
                  <a:pt x="3186351" y="879163"/>
                  <a:pt x="3189610" y="881038"/>
                  <a:pt x="3191938" y="883850"/>
                </a:cubicBezTo>
                <a:cubicBezTo>
                  <a:pt x="3194266" y="886662"/>
                  <a:pt x="3195198" y="890412"/>
                  <a:pt x="3195198" y="895099"/>
                </a:cubicBezTo>
                <a:lnTo>
                  <a:pt x="3167260" y="895099"/>
                </a:lnTo>
                <a:cubicBezTo>
                  <a:pt x="3167726" y="893224"/>
                  <a:pt x="3168191" y="891350"/>
                  <a:pt x="3168657" y="889475"/>
                </a:cubicBezTo>
                <a:cubicBezTo>
                  <a:pt x="3169123" y="887600"/>
                  <a:pt x="3170054" y="885725"/>
                  <a:pt x="3171451" y="884319"/>
                </a:cubicBezTo>
                <a:cubicBezTo>
                  <a:pt x="3172848" y="882913"/>
                  <a:pt x="3174244" y="881506"/>
                  <a:pt x="3176107" y="880569"/>
                </a:cubicBezTo>
                <a:cubicBezTo>
                  <a:pt x="3177969" y="879632"/>
                  <a:pt x="3179832" y="879163"/>
                  <a:pt x="3182160" y="879163"/>
                </a:cubicBezTo>
                <a:close/>
                <a:moveTo>
                  <a:pt x="3381914" y="879162"/>
                </a:moveTo>
                <a:cubicBezTo>
                  <a:pt x="3386105" y="879162"/>
                  <a:pt x="3389364" y="881037"/>
                  <a:pt x="3391692" y="883849"/>
                </a:cubicBezTo>
                <a:cubicBezTo>
                  <a:pt x="3394020" y="886661"/>
                  <a:pt x="3394952" y="890411"/>
                  <a:pt x="3394952" y="895098"/>
                </a:cubicBezTo>
                <a:lnTo>
                  <a:pt x="3367014" y="895098"/>
                </a:lnTo>
                <a:cubicBezTo>
                  <a:pt x="3367480" y="893223"/>
                  <a:pt x="3367945" y="891349"/>
                  <a:pt x="3368411" y="889474"/>
                </a:cubicBezTo>
                <a:cubicBezTo>
                  <a:pt x="3368877" y="887599"/>
                  <a:pt x="3369808" y="885724"/>
                  <a:pt x="3371205" y="884318"/>
                </a:cubicBezTo>
                <a:cubicBezTo>
                  <a:pt x="3372602" y="882912"/>
                  <a:pt x="3373998" y="881505"/>
                  <a:pt x="3375861" y="880568"/>
                </a:cubicBezTo>
                <a:cubicBezTo>
                  <a:pt x="3377723" y="879631"/>
                  <a:pt x="3379586" y="879162"/>
                  <a:pt x="3381914" y="879162"/>
                </a:cubicBezTo>
                <a:close/>
                <a:moveTo>
                  <a:pt x="3812619" y="873069"/>
                </a:moveTo>
                <a:lnTo>
                  <a:pt x="3831244" y="900255"/>
                </a:lnTo>
                <a:cubicBezTo>
                  <a:pt x="3827519" y="904942"/>
                  <a:pt x="3824259" y="909629"/>
                  <a:pt x="3820535" y="914785"/>
                </a:cubicBezTo>
                <a:cubicBezTo>
                  <a:pt x="3816810" y="919941"/>
                  <a:pt x="3813550" y="924628"/>
                  <a:pt x="3811222" y="929784"/>
                </a:cubicBezTo>
                <a:lnTo>
                  <a:pt x="3821466" y="929784"/>
                </a:lnTo>
                <a:cubicBezTo>
                  <a:pt x="3821931" y="928378"/>
                  <a:pt x="3823328" y="926503"/>
                  <a:pt x="3824259" y="924628"/>
                </a:cubicBezTo>
                <a:cubicBezTo>
                  <a:pt x="3825191" y="922753"/>
                  <a:pt x="3826588" y="920409"/>
                  <a:pt x="3827985" y="918535"/>
                </a:cubicBezTo>
                <a:cubicBezTo>
                  <a:pt x="3829381" y="916660"/>
                  <a:pt x="3830778" y="914316"/>
                  <a:pt x="3832175" y="912441"/>
                </a:cubicBezTo>
                <a:cubicBezTo>
                  <a:pt x="3833572" y="910098"/>
                  <a:pt x="3834969" y="908223"/>
                  <a:pt x="3836366" y="906348"/>
                </a:cubicBezTo>
                <a:cubicBezTo>
                  <a:pt x="3837763" y="908223"/>
                  <a:pt x="3839160" y="910098"/>
                  <a:pt x="3840556" y="911973"/>
                </a:cubicBezTo>
                <a:cubicBezTo>
                  <a:pt x="3841953" y="913847"/>
                  <a:pt x="3843350" y="916191"/>
                  <a:pt x="3844747" y="918066"/>
                </a:cubicBezTo>
                <a:cubicBezTo>
                  <a:pt x="3846144" y="919941"/>
                  <a:pt x="3847541" y="922284"/>
                  <a:pt x="3848472" y="924159"/>
                </a:cubicBezTo>
                <a:cubicBezTo>
                  <a:pt x="3849403" y="926034"/>
                  <a:pt x="3850335" y="927909"/>
                  <a:pt x="3851266" y="929315"/>
                </a:cubicBezTo>
                <a:lnTo>
                  <a:pt x="3851266" y="929784"/>
                </a:lnTo>
                <a:lnTo>
                  <a:pt x="3863838" y="929784"/>
                </a:lnTo>
                <a:cubicBezTo>
                  <a:pt x="3861510" y="924628"/>
                  <a:pt x="3858250" y="919472"/>
                  <a:pt x="3854525" y="914316"/>
                </a:cubicBezTo>
                <a:cubicBezTo>
                  <a:pt x="3850800" y="909160"/>
                  <a:pt x="3847075" y="904004"/>
                  <a:pt x="3843816" y="899317"/>
                </a:cubicBezTo>
                <a:lnTo>
                  <a:pt x="3861975" y="873069"/>
                </a:lnTo>
                <a:lnTo>
                  <a:pt x="3851266" y="873069"/>
                </a:lnTo>
                <a:lnTo>
                  <a:pt x="3837763" y="893224"/>
                </a:lnTo>
                <a:lnTo>
                  <a:pt x="3824259" y="873069"/>
                </a:lnTo>
                <a:close/>
                <a:moveTo>
                  <a:pt x="3218945" y="872132"/>
                </a:moveTo>
                <a:lnTo>
                  <a:pt x="3218945" y="929315"/>
                </a:lnTo>
                <a:lnTo>
                  <a:pt x="3229189" y="929315"/>
                </a:lnTo>
                <a:lnTo>
                  <a:pt x="3229189" y="872132"/>
                </a:lnTo>
                <a:close/>
                <a:moveTo>
                  <a:pt x="3790735" y="872131"/>
                </a:moveTo>
                <a:lnTo>
                  <a:pt x="3790735" y="929314"/>
                </a:lnTo>
                <a:lnTo>
                  <a:pt x="3800979" y="929314"/>
                </a:lnTo>
                <a:lnTo>
                  <a:pt x="3800979" y="872131"/>
                </a:lnTo>
                <a:close/>
                <a:moveTo>
                  <a:pt x="4067783" y="871661"/>
                </a:moveTo>
                <a:lnTo>
                  <a:pt x="4067783" y="903534"/>
                </a:lnTo>
                <a:cubicBezTo>
                  <a:pt x="4067783" y="907752"/>
                  <a:pt x="4068249" y="911033"/>
                  <a:pt x="4069180" y="914314"/>
                </a:cubicBezTo>
                <a:cubicBezTo>
                  <a:pt x="4069646" y="917595"/>
                  <a:pt x="4071508" y="920408"/>
                  <a:pt x="4072905" y="922751"/>
                </a:cubicBezTo>
                <a:cubicBezTo>
                  <a:pt x="4074302" y="925095"/>
                  <a:pt x="4077096" y="926970"/>
                  <a:pt x="4079889" y="928376"/>
                </a:cubicBezTo>
                <a:cubicBezTo>
                  <a:pt x="4083149" y="929782"/>
                  <a:pt x="4086874" y="930251"/>
                  <a:pt x="4091064" y="930251"/>
                </a:cubicBezTo>
                <a:cubicBezTo>
                  <a:pt x="4095721" y="930251"/>
                  <a:pt x="4100377" y="929782"/>
                  <a:pt x="4104102" y="929313"/>
                </a:cubicBezTo>
                <a:cubicBezTo>
                  <a:pt x="4107827" y="928845"/>
                  <a:pt x="4111086" y="927907"/>
                  <a:pt x="4113414" y="927438"/>
                </a:cubicBezTo>
                <a:lnTo>
                  <a:pt x="4113880" y="927438"/>
                </a:lnTo>
                <a:lnTo>
                  <a:pt x="4113880" y="871661"/>
                </a:lnTo>
                <a:lnTo>
                  <a:pt x="4103636" y="871661"/>
                </a:lnTo>
                <a:lnTo>
                  <a:pt x="4103636" y="919939"/>
                </a:lnTo>
                <a:cubicBezTo>
                  <a:pt x="4103171" y="920408"/>
                  <a:pt x="4102705" y="919939"/>
                  <a:pt x="4101774" y="920408"/>
                </a:cubicBezTo>
                <a:cubicBezTo>
                  <a:pt x="4100843" y="920876"/>
                  <a:pt x="4099911" y="920876"/>
                  <a:pt x="4098980" y="920876"/>
                </a:cubicBezTo>
                <a:cubicBezTo>
                  <a:pt x="4098049" y="921345"/>
                  <a:pt x="4096652" y="921345"/>
                  <a:pt x="4095721" y="921345"/>
                </a:cubicBezTo>
                <a:cubicBezTo>
                  <a:pt x="4094789" y="921345"/>
                  <a:pt x="4093392" y="921345"/>
                  <a:pt x="4092461" y="921345"/>
                </a:cubicBezTo>
                <a:cubicBezTo>
                  <a:pt x="4087339" y="921345"/>
                  <a:pt x="4083614" y="919470"/>
                  <a:pt x="4081286" y="916658"/>
                </a:cubicBezTo>
                <a:cubicBezTo>
                  <a:pt x="4078958" y="913377"/>
                  <a:pt x="4078027" y="908690"/>
                  <a:pt x="4078027" y="901659"/>
                </a:cubicBezTo>
                <a:lnTo>
                  <a:pt x="4078027" y="871661"/>
                </a:lnTo>
                <a:close/>
                <a:moveTo>
                  <a:pt x="3752553" y="871194"/>
                </a:moveTo>
                <a:cubicBezTo>
                  <a:pt x="3747431" y="871194"/>
                  <a:pt x="3742775" y="871663"/>
                  <a:pt x="3739050" y="872131"/>
                </a:cubicBezTo>
                <a:cubicBezTo>
                  <a:pt x="3735325" y="872600"/>
                  <a:pt x="3732066" y="873538"/>
                  <a:pt x="3729738" y="874006"/>
                </a:cubicBezTo>
                <a:lnTo>
                  <a:pt x="3729272" y="874006"/>
                </a:lnTo>
                <a:lnTo>
                  <a:pt x="3729272" y="929784"/>
                </a:lnTo>
                <a:lnTo>
                  <a:pt x="3739516" y="929784"/>
                </a:lnTo>
                <a:lnTo>
                  <a:pt x="3739516" y="881506"/>
                </a:lnTo>
                <a:cubicBezTo>
                  <a:pt x="3739981" y="881506"/>
                  <a:pt x="3740447" y="881037"/>
                  <a:pt x="3741378" y="881037"/>
                </a:cubicBezTo>
                <a:cubicBezTo>
                  <a:pt x="3742310" y="881037"/>
                  <a:pt x="3743241" y="880568"/>
                  <a:pt x="3744172" y="880568"/>
                </a:cubicBezTo>
                <a:cubicBezTo>
                  <a:pt x="3745103" y="880100"/>
                  <a:pt x="3746500" y="880100"/>
                  <a:pt x="3747431" y="880100"/>
                </a:cubicBezTo>
                <a:cubicBezTo>
                  <a:pt x="3748363" y="880100"/>
                  <a:pt x="3749760" y="880100"/>
                  <a:pt x="3750691" y="880100"/>
                </a:cubicBezTo>
                <a:cubicBezTo>
                  <a:pt x="3753485" y="880100"/>
                  <a:pt x="3755813" y="880568"/>
                  <a:pt x="3757675" y="881037"/>
                </a:cubicBezTo>
                <a:cubicBezTo>
                  <a:pt x="3759538" y="881506"/>
                  <a:pt x="3760935" y="882912"/>
                  <a:pt x="3761866" y="884318"/>
                </a:cubicBezTo>
                <a:cubicBezTo>
                  <a:pt x="3762797" y="885724"/>
                  <a:pt x="3763728" y="888068"/>
                  <a:pt x="3764194" y="890411"/>
                </a:cubicBezTo>
                <a:cubicBezTo>
                  <a:pt x="3764660" y="892755"/>
                  <a:pt x="3765125" y="896036"/>
                  <a:pt x="3765125" y="899317"/>
                </a:cubicBezTo>
                <a:lnTo>
                  <a:pt x="3765125" y="929315"/>
                </a:lnTo>
                <a:lnTo>
                  <a:pt x="3775369" y="929315"/>
                </a:lnTo>
                <a:lnTo>
                  <a:pt x="3775369" y="897442"/>
                </a:lnTo>
                <a:cubicBezTo>
                  <a:pt x="3775369" y="893224"/>
                  <a:pt x="3775369" y="889943"/>
                  <a:pt x="3774438" y="886662"/>
                </a:cubicBezTo>
                <a:cubicBezTo>
                  <a:pt x="3773972" y="883381"/>
                  <a:pt x="3772575" y="880100"/>
                  <a:pt x="3770713" y="878225"/>
                </a:cubicBezTo>
                <a:cubicBezTo>
                  <a:pt x="3768850" y="876350"/>
                  <a:pt x="3766522" y="874475"/>
                  <a:pt x="3763728" y="873069"/>
                </a:cubicBezTo>
                <a:cubicBezTo>
                  <a:pt x="3760935" y="871663"/>
                  <a:pt x="3757210" y="871194"/>
                  <a:pt x="3752553" y="871194"/>
                </a:cubicBezTo>
                <a:close/>
                <a:moveTo>
                  <a:pt x="3986297" y="871193"/>
                </a:moveTo>
                <a:cubicBezTo>
                  <a:pt x="3982107" y="871193"/>
                  <a:pt x="3977916" y="871662"/>
                  <a:pt x="3973260" y="872599"/>
                </a:cubicBezTo>
                <a:cubicBezTo>
                  <a:pt x="3970001" y="873068"/>
                  <a:pt x="3966741" y="874005"/>
                  <a:pt x="3964413" y="874943"/>
                </a:cubicBezTo>
                <a:lnTo>
                  <a:pt x="3964413" y="929314"/>
                </a:lnTo>
                <a:lnTo>
                  <a:pt x="3974657" y="929314"/>
                </a:lnTo>
                <a:lnTo>
                  <a:pt x="3974657" y="881505"/>
                </a:lnTo>
                <a:cubicBezTo>
                  <a:pt x="3975122" y="881036"/>
                  <a:pt x="3976519" y="881036"/>
                  <a:pt x="3978382" y="880567"/>
                </a:cubicBezTo>
                <a:cubicBezTo>
                  <a:pt x="3980244" y="880099"/>
                  <a:pt x="3982107" y="880099"/>
                  <a:pt x="3983969" y="880099"/>
                </a:cubicBezTo>
                <a:cubicBezTo>
                  <a:pt x="3986763" y="880099"/>
                  <a:pt x="3989091" y="880099"/>
                  <a:pt x="3990954" y="880567"/>
                </a:cubicBezTo>
                <a:cubicBezTo>
                  <a:pt x="3992816" y="881036"/>
                  <a:pt x="3994213" y="881036"/>
                  <a:pt x="3995144" y="881505"/>
                </a:cubicBezTo>
                <a:lnTo>
                  <a:pt x="3997007" y="872599"/>
                </a:lnTo>
                <a:cubicBezTo>
                  <a:pt x="3996541" y="872599"/>
                  <a:pt x="3996076" y="872130"/>
                  <a:pt x="3995144" y="872130"/>
                </a:cubicBezTo>
                <a:cubicBezTo>
                  <a:pt x="3994213" y="872130"/>
                  <a:pt x="3993282" y="871662"/>
                  <a:pt x="3992351" y="871662"/>
                </a:cubicBezTo>
                <a:cubicBezTo>
                  <a:pt x="3991419" y="871662"/>
                  <a:pt x="3990022" y="871193"/>
                  <a:pt x="3989091" y="871193"/>
                </a:cubicBezTo>
                <a:cubicBezTo>
                  <a:pt x="3988160" y="871193"/>
                  <a:pt x="3987229" y="871193"/>
                  <a:pt x="3986297" y="871193"/>
                </a:cubicBezTo>
                <a:close/>
                <a:moveTo>
                  <a:pt x="4150664" y="871193"/>
                </a:moveTo>
                <a:cubicBezTo>
                  <a:pt x="4146008" y="871193"/>
                  <a:pt x="4141817" y="871662"/>
                  <a:pt x="4138092" y="872130"/>
                </a:cubicBezTo>
                <a:cubicBezTo>
                  <a:pt x="4134833" y="872599"/>
                  <a:pt x="4131573" y="873537"/>
                  <a:pt x="4129245" y="874005"/>
                </a:cubicBezTo>
                <a:lnTo>
                  <a:pt x="4129245" y="949469"/>
                </a:lnTo>
                <a:lnTo>
                  <a:pt x="4139489" y="949469"/>
                </a:lnTo>
                <a:lnTo>
                  <a:pt x="4139489" y="926502"/>
                </a:lnTo>
                <a:cubicBezTo>
                  <a:pt x="4140886" y="926970"/>
                  <a:pt x="4142283" y="927908"/>
                  <a:pt x="4145076" y="928845"/>
                </a:cubicBezTo>
                <a:cubicBezTo>
                  <a:pt x="4147870" y="929783"/>
                  <a:pt x="4150664" y="930251"/>
                  <a:pt x="4153923" y="930251"/>
                </a:cubicBezTo>
                <a:cubicBezTo>
                  <a:pt x="4157648" y="930251"/>
                  <a:pt x="4161373" y="929314"/>
                  <a:pt x="4164633" y="927908"/>
                </a:cubicBezTo>
                <a:cubicBezTo>
                  <a:pt x="4167892" y="926502"/>
                  <a:pt x="4170220" y="924627"/>
                  <a:pt x="4172548" y="921814"/>
                </a:cubicBezTo>
                <a:cubicBezTo>
                  <a:pt x="4174876" y="919471"/>
                  <a:pt x="4176739" y="916190"/>
                  <a:pt x="4177670" y="912440"/>
                </a:cubicBezTo>
                <a:cubicBezTo>
                  <a:pt x="4179067" y="909159"/>
                  <a:pt x="4179533" y="904941"/>
                  <a:pt x="4179533" y="900722"/>
                </a:cubicBezTo>
                <a:cubicBezTo>
                  <a:pt x="4179533" y="896504"/>
                  <a:pt x="4179067" y="892285"/>
                  <a:pt x="4176739" y="888536"/>
                </a:cubicBezTo>
                <a:cubicBezTo>
                  <a:pt x="4175342" y="884786"/>
                  <a:pt x="4173480" y="881505"/>
                  <a:pt x="4171151" y="879161"/>
                </a:cubicBezTo>
                <a:cubicBezTo>
                  <a:pt x="4168823" y="876349"/>
                  <a:pt x="4165564" y="874474"/>
                  <a:pt x="4162305" y="873068"/>
                </a:cubicBezTo>
                <a:cubicBezTo>
                  <a:pt x="4159045" y="871662"/>
                  <a:pt x="4154854" y="871193"/>
                  <a:pt x="4150664" y="871193"/>
                </a:cubicBezTo>
                <a:close/>
                <a:moveTo>
                  <a:pt x="3182160" y="870726"/>
                </a:moveTo>
                <a:cubicBezTo>
                  <a:pt x="3178901" y="870726"/>
                  <a:pt x="3175641" y="871195"/>
                  <a:pt x="3172382" y="872601"/>
                </a:cubicBezTo>
                <a:cubicBezTo>
                  <a:pt x="3169123" y="874007"/>
                  <a:pt x="3166329" y="875882"/>
                  <a:pt x="3164001" y="878225"/>
                </a:cubicBezTo>
                <a:cubicBezTo>
                  <a:pt x="3161673" y="880569"/>
                  <a:pt x="3159810" y="883850"/>
                  <a:pt x="3158413" y="887600"/>
                </a:cubicBezTo>
                <a:cubicBezTo>
                  <a:pt x="3157016" y="891350"/>
                  <a:pt x="3156085" y="895568"/>
                  <a:pt x="3156085" y="900724"/>
                </a:cubicBezTo>
                <a:cubicBezTo>
                  <a:pt x="3156085" y="904942"/>
                  <a:pt x="3156551" y="908692"/>
                  <a:pt x="3157482" y="912442"/>
                </a:cubicBezTo>
                <a:cubicBezTo>
                  <a:pt x="3158413" y="916192"/>
                  <a:pt x="3160276" y="919004"/>
                  <a:pt x="3162604" y="921816"/>
                </a:cubicBezTo>
                <a:cubicBezTo>
                  <a:pt x="3164932" y="924160"/>
                  <a:pt x="3167726" y="926503"/>
                  <a:pt x="3171451" y="927910"/>
                </a:cubicBezTo>
                <a:cubicBezTo>
                  <a:pt x="3175176" y="929316"/>
                  <a:pt x="3179366" y="930253"/>
                  <a:pt x="3184488" y="930253"/>
                </a:cubicBezTo>
                <a:cubicBezTo>
                  <a:pt x="3188679" y="930253"/>
                  <a:pt x="3191938" y="929784"/>
                  <a:pt x="3195198" y="929316"/>
                </a:cubicBezTo>
                <a:cubicBezTo>
                  <a:pt x="3198457" y="928847"/>
                  <a:pt x="3200320" y="927910"/>
                  <a:pt x="3201716" y="927441"/>
                </a:cubicBezTo>
                <a:lnTo>
                  <a:pt x="3200320" y="919004"/>
                </a:lnTo>
                <a:cubicBezTo>
                  <a:pt x="3198923" y="919473"/>
                  <a:pt x="3197060" y="920410"/>
                  <a:pt x="3194732" y="920879"/>
                </a:cubicBezTo>
                <a:cubicBezTo>
                  <a:pt x="3192404" y="921347"/>
                  <a:pt x="3189610" y="921816"/>
                  <a:pt x="3185885" y="921816"/>
                </a:cubicBezTo>
                <a:cubicBezTo>
                  <a:pt x="3179366" y="921816"/>
                  <a:pt x="3174710" y="920410"/>
                  <a:pt x="3171916" y="917129"/>
                </a:cubicBezTo>
                <a:cubicBezTo>
                  <a:pt x="3169123" y="913848"/>
                  <a:pt x="3167260" y="909630"/>
                  <a:pt x="3166794" y="903536"/>
                </a:cubicBezTo>
                <a:lnTo>
                  <a:pt x="3205907" y="903536"/>
                </a:lnTo>
                <a:cubicBezTo>
                  <a:pt x="3205907" y="903067"/>
                  <a:pt x="3205907" y="902599"/>
                  <a:pt x="3205907" y="901661"/>
                </a:cubicBezTo>
                <a:cubicBezTo>
                  <a:pt x="3205907" y="900724"/>
                  <a:pt x="3205907" y="900255"/>
                  <a:pt x="3205907" y="899786"/>
                </a:cubicBezTo>
                <a:cubicBezTo>
                  <a:pt x="3205907" y="889943"/>
                  <a:pt x="3204045" y="882444"/>
                  <a:pt x="3199854" y="877757"/>
                </a:cubicBezTo>
                <a:cubicBezTo>
                  <a:pt x="3195663" y="873070"/>
                  <a:pt x="3189610" y="870726"/>
                  <a:pt x="3182160" y="870726"/>
                </a:cubicBezTo>
                <a:close/>
                <a:moveTo>
                  <a:pt x="3381914" y="870725"/>
                </a:moveTo>
                <a:cubicBezTo>
                  <a:pt x="3378655" y="870725"/>
                  <a:pt x="3375395" y="871194"/>
                  <a:pt x="3372136" y="872600"/>
                </a:cubicBezTo>
                <a:cubicBezTo>
                  <a:pt x="3368877" y="874006"/>
                  <a:pt x="3366083" y="875881"/>
                  <a:pt x="3363755" y="878224"/>
                </a:cubicBezTo>
                <a:cubicBezTo>
                  <a:pt x="3361427" y="880568"/>
                  <a:pt x="3359564" y="883849"/>
                  <a:pt x="3358167" y="887599"/>
                </a:cubicBezTo>
                <a:cubicBezTo>
                  <a:pt x="3356770" y="891349"/>
                  <a:pt x="3355839" y="895567"/>
                  <a:pt x="3355839" y="900723"/>
                </a:cubicBezTo>
                <a:cubicBezTo>
                  <a:pt x="3355839" y="904941"/>
                  <a:pt x="3356305" y="908691"/>
                  <a:pt x="3357236" y="912441"/>
                </a:cubicBezTo>
                <a:cubicBezTo>
                  <a:pt x="3358167" y="916191"/>
                  <a:pt x="3360030" y="919003"/>
                  <a:pt x="3362358" y="921815"/>
                </a:cubicBezTo>
                <a:cubicBezTo>
                  <a:pt x="3364686" y="924159"/>
                  <a:pt x="3367480" y="926502"/>
                  <a:pt x="3371205" y="927909"/>
                </a:cubicBezTo>
                <a:cubicBezTo>
                  <a:pt x="3374930" y="929315"/>
                  <a:pt x="3379120" y="930252"/>
                  <a:pt x="3384242" y="930252"/>
                </a:cubicBezTo>
                <a:cubicBezTo>
                  <a:pt x="3388433" y="930252"/>
                  <a:pt x="3391692" y="929783"/>
                  <a:pt x="3394952" y="929315"/>
                </a:cubicBezTo>
                <a:cubicBezTo>
                  <a:pt x="3398211" y="928846"/>
                  <a:pt x="3400074" y="927909"/>
                  <a:pt x="3401470" y="927440"/>
                </a:cubicBezTo>
                <a:lnTo>
                  <a:pt x="3400074" y="919003"/>
                </a:lnTo>
                <a:cubicBezTo>
                  <a:pt x="3398677" y="919472"/>
                  <a:pt x="3396814" y="920409"/>
                  <a:pt x="3394486" y="920878"/>
                </a:cubicBezTo>
                <a:cubicBezTo>
                  <a:pt x="3392158" y="921346"/>
                  <a:pt x="3389364" y="921815"/>
                  <a:pt x="3385639" y="921815"/>
                </a:cubicBezTo>
                <a:cubicBezTo>
                  <a:pt x="3379120" y="921815"/>
                  <a:pt x="3374464" y="920409"/>
                  <a:pt x="3371670" y="917128"/>
                </a:cubicBezTo>
                <a:cubicBezTo>
                  <a:pt x="3368877" y="913847"/>
                  <a:pt x="3367014" y="909629"/>
                  <a:pt x="3366548" y="903535"/>
                </a:cubicBezTo>
                <a:lnTo>
                  <a:pt x="3405661" y="903535"/>
                </a:lnTo>
                <a:cubicBezTo>
                  <a:pt x="3405661" y="903066"/>
                  <a:pt x="3405661" y="902598"/>
                  <a:pt x="3405661" y="901660"/>
                </a:cubicBezTo>
                <a:cubicBezTo>
                  <a:pt x="3405661" y="900723"/>
                  <a:pt x="3405661" y="900254"/>
                  <a:pt x="3405661" y="899785"/>
                </a:cubicBezTo>
                <a:cubicBezTo>
                  <a:pt x="3405661" y="889942"/>
                  <a:pt x="3403799" y="882443"/>
                  <a:pt x="3399608" y="877756"/>
                </a:cubicBezTo>
                <a:cubicBezTo>
                  <a:pt x="3395417" y="873069"/>
                  <a:pt x="3389364" y="870725"/>
                  <a:pt x="3381914" y="870725"/>
                </a:cubicBezTo>
                <a:close/>
                <a:moveTo>
                  <a:pt x="3439651" y="870725"/>
                </a:moveTo>
                <a:cubicBezTo>
                  <a:pt x="3434995" y="870725"/>
                  <a:pt x="3431270" y="871194"/>
                  <a:pt x="3426614" y="872131"/>
                </a:cubicBezTo>
                <a:cubicBezTo>
                  <a:pt x="3423355" y="872600"/>
                  <a:pt x="3420095" y="873537"/>
                  <a:pt x="3417767" y="874475"/>
                </a:cubicBezTo>
                <a:lnTo>
                  <a:pt x="3417767" y="929315"/>
                </a:lnTo>
                <a:lnTo>
                  <a:pt x="3428011" y="929315"/>
                </a:lnTo>
                <a:lnTo>
                  <a:pt x="3428011" y="881037"/>
                </a:lnTo>
                <a:cubicBezTo>
                  <a:pt x="3428476" y="880568"/>
                  <a:pt x="3429873" y="880568"/>
                  <a:pt x="3431736" y="880099"/>
                </a:cubicBezTo>
                <a:cubicBezTo>
                  <a:pt x="3433598" y="879631"/>
                  <a:pt x="3435461" y="879631"/>
                  <a:pt x="3437323" y="879631"/>
                </a:cubicBezTo>
                <a:cubicBezTo>
                  <a:pt x="3440117" y="879631"/>
                  <a:pt x="3442445" y="879631"/>
                  <a:pt x="3444308" y="880099"/>
                </a:cubicBezTo>
                <a:cubicBezTo>
                  <a:pt x="3446170" y="880568"/>
                  <a:pt x="3447567" y="880568"/>
                  <a:pt x="3448498" y="881037"/>
                </a:cubicBezTo>
                <a:lnTo>
                  <a:pt x="3450361" y="872131"/>
                </a:lnTo>
                <a:cubicBezTo>
                  <a:pt x="3449895" y="872131"/>
                  <a:pt x="3449430" y="871662"/>
                  <a:pt x="3448498" y="871662"/>
                </a:cubicBezTo>
                <a:cubicBezTo>
                  <a:pt x="3448033" y="871662"/>
                  <a:pt x="3446636" y="871194"/>
                  <a:pt x="3445705" y="871194"/>
                </a:cubicBezTo>
                <a:cubicBezTo>
                  <a:pt x="3444773" y="871194"/>
                  <a:pt x="3443376" y="870725"/>
                  <a:pt x="3442445" y="870725"/>
                </a:cubicBezTo>
                <a:cubicBezTo>
                  <a:pt x="3441514" y="870725"/>
                  <a:pt x="3440583" y="870725"/>
                  <a:pt x="3439651" y="870725"/>
                </a:cubicBezTo>
                <a:close/>
                <a:moveTo>
                  <a:pt x="3630094" y="870725"/>
                </a:moveTo>
                <a:cubicBezTo>
                  <a:pt x="3626369" y="870725"/>
                  <a:pt x="3622644" y="871662"/>
                  <a:pt x="3619384" y="873069"/>
                </a:cubicBezTo>
                <a:cubicBezTo>
                  <a:pt x="3616125" y="874475"/>
                  <a:pt x="3613331" y="876350"/>
                  <a:pt x="3611003" y="879162"/>
                </a:cubicBezTo>
                <a:cubicBezTo>
                  <a:pt x="3608675" y="881505"/>
                  <a:pt x="3606812" y="884787"/>
                  <a:pt x="3605416" y="888536"/>
                </a:cubicBezTo>
                <a:cubicBezTo>
                  <a:pt x="3604019" y="892286"/>
                  <a:pt x="3603553" y="896036"/>
                  <a:pt x="3603553" y="900723"/>
                </a:cubicBezTo>
                <a:cubicBezTo>
                  <a:pt x="3603553" y="904941"/>
                  <a:pt x="3604019" y="909160"/>
                  <a:pt x="3605416" y="912910"/>
                </a:cubicBezTo>
                <a:cubicBezTo>
                  <a:pt x="3606812" y="916659"/>
                  <a:pt x="3608675" y="919472"/>
                  <a:pt x="3611003" y="922284"/>
                </a:cubicBezTo>
                <a:cubicBezTo>
                  <a:pt x="3613331" y="925096"/>
                  <a:pt x="3616125" y="926971"/>
                  <a:pt x="3619384" y="928377"/>
                </a:cubicBezTo>
                <a:cubicBezTo>
                  <a:pt x="3622644" y="929783"/>
                  <a:pt x="3626369" y="930721"/>
                  <a:pt x="3630094" y="930721"/>
                </a:cubicBezTo>
                <a:cubicBezTo>
                  <a:pt x="3633819" y="930721"/>
                  <a:pt x="3637544" y="929783"/>
                  <a:pt x="3640803" y="928377"/>
                </a:cubicBezTo>
                <a:cubicBezTo>
                  <a:pt x="3644063" y="926971"/>
                  <a:pt x="3646856" y="925096"/>
                  <a:pt x="3649184" y="922284"/>
                </a:cubicBezTo>
                <a:cubicBezTo>
                  <a:pt x="3651513" y="919940"/>
                  <a:pt x="3653375" y="916659"/>
                  <a:pt x="3654772" y="912910"/>
                </a:cubicBezTo>
                <a:cubicBezTo>
                  <a:pt x="3656169" y="909160"/>
                  <a:pt x="3656634" y="905410"/>
                  <a:pt x="3656634" y="900723"/>
                </a:cubicBezTo>
                <a:cubicBezTo>
                  <a:pt x="3656634" y="896504"/>
                  <a:pt x="3656169" y="892286"/>
                  <a:pt x="3654772" y="888536"/>
                </a:cubicBezTo>
                <a:cubicBezTo>
                  <a:pt x="3653375" y="884787"/>
                  <a:pt x="3651513" y="881974"/>
                  <a:pt x="3649184" y="879162"/>
                </a:cubicBezTo>
                <a:cubicBezTo>
                  <a:pt x="3646856" y="876350"/>
                  <a:pt x="3644063" y="874475"/>
                  <a:pt x="3640803" y="873069"/>
                </a:cubicBezTo>
                <a:cubicBezTo>
                  <a:pt x="3637544" y="871662"/>
                  <a:pt x="3633819" y="870725"/>
                  <a:pt x="3630094" y="870725"/>
                </a:cubicBezTo>
                <a:close/>
                <a:moveTo>
                  <a:pt x="3692953" y="870725"/>
                </a:moveTo>
                <a:cubicBezTo>
                  <a:pt x="3689694" y="870725"/>
                  <a:pt x="3686434" y="871194"/>
                  <a:pt x="3683175" y="872600"/>
                </a:cubicBezTo>
                <a:cubicBezTo>
                  <a:pt x="3679916" y="874006"/>
                  <a:pt x="3677122" y="875881"/>
                  <a:pt x="3674794" y="878224"/>
                </a:cubicBezTo>
                <a:cubicBezTo>
                  <a:pt x="3672466" y="880568"/>
                  <a:pt x="3670603" y="883849"/>
                  <a:pt x="3669206" y="887599"/>
                </a:cubicBezTo>
                <a:cubicBezTo>
                  <a:pt x="3667809" y="891349"/>
                  <a:pt x="3666878" y="895567"/>
                  <a:pt x="3666878" y="900723"/>
                </a:cubicBezTo>
                <a:cubicBezTo>
                  <a:pt x="3666878" y="905410"/>
                  <a:pt x="3667344" y="909160"/>
                  <a:pt x="3669206" y="912441"/>
                </a:cubicBezTo>
                <a:cubicBezTo>
                  <a:pt x="3670137" y="916191"/>
                  <a:pt x="3672000" y="919003"/>
                  <a:pt x="3674328" y="921815"/>
                </a:cubicBezTo>
                <a:cubicBezTo>
                  <a:pt x="3676656" y="924159"/>
                  <a:pt x="3679450" y="926502"/>
                  <a:pt x="3683175" y="927909"/>
                </a:cubicBezTo>
                <a:cubicBezTo>
                  <a:pt x="3686434" y="929315"/>
                  <a:pt x="3690625" y="930252"/>
                  <a:pt x="3695747" y="930252"/>
                </a:cubicBezTo>
                <a:cubicBezTo>
                  <a:pt x="3699937" y="930252"/>
                  <a:pt x="3703197" y="930252"/>
                  <a:pt x="3706456" y="929315"/>
                </a:cubicBezTo>
                <a:cubicBezTo>
                  <a:pt x="3709716" y="928846"/>
                  <a:pt x="3711578" y="927909"/>
                  <a:pt x="3712975" y="927440"/>
                </a:cubicBezTo>
                <a:lnTo>
                  <a:pt x="3711578" y="919003"/>
                </a:lnTo>
                <a:cubicBezTo>
                  <a:pt x="3710181" y="919472"/>
                  <a:pt x="3708319" y="920409"/>
                  <a:pt x="3705991" y="920878"/>
                </a:cubicBezTo>
                <a:cubicBezTo>
                  <a:pt x="3703663" y="921346"/>
                  <a:pt x="3700869" y="921815"/>
                  <a:pt x="3697144" y="921815"/>
                </a:cubicBezTo>
                <a:cubicBezTo>
                  <a:pt x="3690625" y="921815"/>
                  <a:pt x="3685969" y="920409"/>
                  <a:pt x="3683175" y="917128"/>
                </a:cubicBezTo>
                <a:cubicBezTo>
                  <a:pt x="3680381" y="913847"/>
                  <a:pt x="3678519" y="909629"/>
                  <a:pt x="3678053" y="903535"/>
                </a:cubicBezTo>
                <a:lnTo>
                  <a:pt x="3716700" y="903535"/>
                </a:lnTo>
                <a:cubicBezTo>
                  <a:pt x="3716700" y="903066"/>
                  <a:pt x="3716700" y="902598"/>
                  <a:pt x="3716700" y="901660"/>
                </a:cubicBezTo>
                <a:cubicBezTo>
                  <a:pt x="3716700" y="900723"/>
                  <a:pt x="3716700" y="900254"/>
                  <a:pt x="3716700" y="899785"/>
                </a:cubicBezTo>
                <a:cubicBezTo>
                  <a:pt x="3716700" y="889942"/>
                  <a:pt x="3714838" y="882443"/>
                  <a:pt x="3710647" y="877756"/>
                </a:cubicBezTo>
                <a:cubicBezTo>
                  <a:pt x="3706456" y="873069"/>
                  <a:pt x="3700403" y="870725"/>
                  <a:pt x="3692953" y="870725"/>
                </a:cubicBezTo>
                <a:close/>
                <a:moveTo>
                  <a:pt x="4029136" y="870724"/>
                </a:moveTo>
                <a:cubicBezTo>
                  <a:pt x="4025411" y="870724"/>
                  <a:pt x="4021686" y="871661"/>
                  <a:pt x="4018426" y="873068"/>
                </a:cubicBezTo>
                <a:cubicBezTo>
                  <a:pt x="4015167" y="874474"/>
                  <a:pt x="4012373" y="876349"/>
                  <a:pt x="4010045" y="879161"/>
                </a:cubicBezTo>
                <a:cubicBezTo>
                  <a:pt x="4007717" y="881504"/>
                  <a:pt x="4005854" y="884786"/>
                  <a:pt x="4004458" y="888535"/>
                </a:cubicBezTo>
                <a:cubicBezTo>
                  <a:pt x="4003061" y="892285"/>
                  <a:pt x="4002595" y="896035"/>
                  <a:pt x="4002595" y="900722"/>
                </a:cubicBezTo>
                <a:cubicBezTo>
                  <a:pt x="4002595" y="904940"/>
                  <a:pt x="4003061" y="909159"/>
                  <a:pt x="4004458" y="912909"/>
                </a:cubicBezTo>
                <a:cubicBezTo>
                  <a:pt x="4005854" y="916658"/>
                  <a:pt x="4007717" y="919471"/>
                  <a:pt x="4010045" y="922283"/>
                </a:cubicBezTo>
                <a:cubicBezTo>
                  <a:pt x="4012373" y="925095"/>
                  <a:pt x="4015167" y="926970"/>
                  <a:pt x="4018426" y="928376"/>
                </a:cubicBezTo>
                <a:cubicBezTo>
                  <a:pt x="4021686" y="929782"/>
                  <a:pt x="4025411" y="930720"/>
                  <a:pt x="4029136" y="930720"/>
                </a:cubicBezTo>
                <a:cubicBezTo>
                  <a:pt x="4032861" y="930720"/>
                  <a:pt x="4036586" y="929782"/>
                  <a:pt x="4039845" y="928376"/>
                </a:cubicBezTo>
                <a:cubicBezTo>
                  <a:pt x="4043105" y="926970"/>
                  <a:pt x="4045898" y="925095"/>
                  <a:pt x="4048226" y="922283"/>
                </a:cubicBezTo>
                <a:cubicBezTo>
                  <a:pt x="4050555" y="919939"/>
                  <a:pt x="4052417" y="916658"/>
                  <a:pt x="4053814" y="912909"/>
                </a:cubicBezTo>
                <a:cubicBezTo>
                  <a:pt x="4055211" y="909159"/>
                  <a:pt x="4055677" y="905409"/>
                  <a:pt x="4055677" y="900722"/>
                </a:cubicBezTo>
                <a:cubicBezTo>
                  <a:pt x="4055677" y="896503"/>
                  <a:pt x="4054745" y="892285"/>
                  <a:pt x="4053814" y="888535"/>
                </a:cubicBezTo>
                <a:cubicBezTo>
                  <a:pt x="4052417" y="884786"/>
                  <a:pt x="4050555" y="881973"/>
                  <a:pt x="4048226" y="879161"/>
                </a:cubicBezTo>
                <a:cubicBezTo>
                  <a:pt x="4045898" y="876349"/>
                  <a:pt x="4043105" y="874474"/>
                  <a:pt x="4039845" y="873068"/>
                </a:cubicBezTo>
                <a:cubicBezTo>
                  <a:pt x="4036586" y="871661"/>
                  <a:pt x="4032861" y="870724"/>
                  <a:pt x="4029136" y="870724"/>
                </a:cubicBezTo>
                <a:close/>
                <a:moveTo>
                  <a:pt x="3502512" y="861819"/>
                </a:moveTo>
                <a:cubicBezTo>
                  <a:pt x="3505306" y="861819"/>
                  <a:pt x="3508565" y="862288"/>
                  <a:pt x="3510893" y="862757"/>
                </a:cubicBezTo>
                <a:cubicBezTo>
                  <a:pt x="3513221" y="863225"/>
                  <a:pt x="3515549" y="864163"/>
                  <a:pt x="3517412" y="865100"/>
                </a:cubicBezTo>
                <a:cubicBezTo>
                  <a:pt x="3519274" y="866507"/>
                  <a:pt x="3521137" y="867913"/>
                  <a:pt x="3522068" y="869788"/>
                </a:cubicBezTo>
                <a:cubicBezTo>
                  <a:pt x="3523465" y="871662"/>
                  <a:pt x="3523931" y="874006"/>
                  <a:pt x="3523931" y="876818"/>
                </a:cubicBezTo>
                <a:cubicBezTo>
                  <a:pt x="3523931" y="879631"/>
                  <a:pt x="3522999" y="882443"/>
                  <a:pt x="3522068" y="884318"/>
                </a:cubicBezTo>
                <a:cubicBezTo>
                  <a:pt x="3521137" y="886193"/>
                  <a:pt x="3519274" y="888068"/>
                  <a:pt x="3517412" y="889005"/>
                </a:cubicBezTo>
                <a:cubicBezTo>
                  <a:pt x="3515084" y="889942"/>
                  <a:pt x="3512756" y="890880"/>
                  <a:pt x="3509962" y="891349"/>
                </a:cubicBezTo>
                <a:cubicBezTo>
                  <a:pt x="3507168" y="892286"/>
                  <a:pt x="3503909" y="892286"/>
                  <a:pt x="3500184" y="892286"/>
                </a:cubicBezTo>
                <a:lnTo>
                  <a:pt x="3492268" y="892286"/>
                </a:lnTo>
                <a:lnTo>
                  <a:pt x="3492268" y="862288"/>
                </a:lnTo>
                <a:cubicBezTo>
                  <a:pt x="3494596" y="861819"/>
                  <a:pt x="3497856" y="861819"/>
                  <a:pt x="3502512" y="861819"/>
                </a:cubicBezTo>
                <a:close/>
                <a:moveTo>
                  <a:pt x="3098348" y="852915"/>
                </a:moveTo>
                <a:lnTo>
                  <a:pt x="3098348" y="862289"/>
                </a:lnTo>
                <a:lnTo>
                  <a:pt x="3122095" y="862289"/>
                </a:lnTo>
                <a:lnTo>
                  <a:pt x="3122095" y="929316"/>
                </a:lnTo>
                <a:lnTo>
                  <a:pt x="3132804" y="929316"/>
                </a:lnTo>
                <a:lnTo>
                  <a:pt x="3132804" y="862289"/>
                </a:lnTo>
                <a:lnTo>
                  <a:pt x="3156551" y="862289"/>
                </a:lnTo>
                <a:lnTo>
                  <a:pt x="3156551" y="852915"/>
                </a:lnTo>
                <a:close/>
                <a:moveTo>
                  <a:pt x="3501581" y="852445"/>
                </a:moveTo>
                <a:cubicBezTo>
                  <a:pt x="3498321" y="852445"/>
                  <a:pt x="3494131" y="852914"/>
                  <a:pt x="3490871" y="852914"/>
                </a:cubicBezTo>
                <a:cubicBezTo>
                  <a:pt x="3487612" y="852914"/>
                  <a:pt x="3483887" y="853382"/>
                  <a:pt x="3481093" y="854320"/>
                </a:cubicBezTo>
                <a:lnTo>
                  <a:pt x="3481093" y="929315"/>
                </a:lnTo>
                <a:lnTo>
                  <a:pt x="3491802" y="929315"/>
                </a:lnTo>
                <a:lnTo>
                  <a:pt x="3491802" y="901192"/>
                </a:lnTo>
                <a:lnTo>
                  <a:pt x="3500184" y="901192"/>
                </a:lnTo>
                <a:cubicBezTo>
                  <a:pt x="3505771" y="901192"/>
                  <a:pt x="3510428" y="900723"/>
                  <a:pt x="3514618" y="899785"/>
                </a:cubicBezTo>
                <a:cubicBezTo>
                  <a:pt x="3518809" y="898848"/>
                  <a:pt x="3522534" y="897442"/>
                  <a:pt x="3525328" y="895567"/>
                </a:cubicBezTo>
                <a:cubicBezTo>
                  <a:pt x="3528121" y="893692"/>
                  <a:pt x="3530449" y="891349"/>
                  <a:pt x="3531846" y="888068"/>
                </a:cubicBezTo>
                <a:cubicBezTo>
                  <a:pt x="3533243" y="884787"/>
                  <a:pt x="3534174" y="881037"/>
                  <a:pt x="3534174" y="876818"/>
                </a:cubicBezTo>
                <a:cubicBezTo>
                  <a:pt x="3534174" y="868850"/>
                  <a:pt x="3531381" y="862757"/>
                  <a:pt x="3525793" y="858538"/>
                </a:cubicBezTo>
                <a:cubicBezTo>
                  <a:pt x="3520206" y="854320"/>
                  <a:pt x="3512290" y="852445"/>
                  <a:pt x="3501581" y="852445"/>
                </a:cubicBezTo>
                <a:close/>
                <a:moveTo>
                  <a:pt x="3926698" y="851506"/>
                </a:moveTo>
                <a:cubicBezTo>
                  <a:pt x="3922042" y="851506"/>
                  <a:pt x="3917385" y="852913"/>
                  <a:pt x="3912729" y="854318"/>
                </a:cubicBezTo>
                <a:cubicBezTo>
                  <a:pt x="3908073" y="855724"/>
                  <a:pt x="3904348" y="858537"/>
                  <a:pt x="3901088" y="861818"/>
                </a:cubicBezTo>
                <a:cubicBezTo>
                  <a:pt x="3897829" y="865569"/>
                  <a:pt x="3895035" y="869318"/>
                  <a:pt x="3893173" y="874474"/>
                </a:cubicBezTo>
                <a:cubicBezTo>
                  <a:pt x="3891310" y="879160"/>
                  <a:pt x="3890379" y="884786"/>
                  <a:pt x="3890379" y="891347"/>
                </a:cubicBezTo>
                <a:cubicBezTo>
                  <a:pt x="3890379" y="897909"/>
                  <a:pt x="3890845" y="903535"/>
                  <a:pt x="3892707" y="908221"/>
                </a:cubicBezTo>
                <a:cubicBezTo>
                  <a:pt x="3894570" y="912908"/>
                  <a:pt x="3896898" y="917126"/>
                  <a:pt x="3900157" y="920407"/>
                </a:cubicBezTo>
                <a:cubicBezTo>
                  <a:pt x="3903416" y="923689"/>
                  <a:pt x="3907142" y="926033"/>
                  <a:pt x="3911332" y="927908"/>
                </a:cubicBezTo>
                <a:cubicBezTo>
                  <a:pt x="3915523" y="929782"/>
                  <a:pt x="3920645" y="930719"/>
                  <a:pt x="3925767" y="930719"/>
                </a:cubicBezTo>
                <a:cubicBezTo>
                  <a:pt x="3928560" y="930719"/>
                  <a:pt x="3931354" y="930719"/>
                  <a:pt x="3933682" y="930252"/>
                </a:cubicBezTo>
                <a:cubicBezTo>
                  <a:pt x="3936010" y="929782"/>
                  <a:pt x="3938804" y="929313"/>
                  <a:pt x="3940667" y="929313"/>
                </a:cubicBezTo>
                <a:cubicBezTo>
                  <a:pt x="3942529" y="929313"/>
                  <a:pt x="3944392" y="928845"/>
                  <a:pt x="3946254" y="928376"/>
                </a:cubicBezTo>
                <a:cubicBezTo>
                  <a:pt x="3947651" y="927908"/>
                  <a:pt x="3949048" y="927908"/>
                  <a:pt x="3949979" y="927438"/>
                </a:cubicBezTo>
                <a:lnTo>
                  <a:pt x="3949979" y="891816"/>
                </a:lnTo>
                <a:lnTo>
                  <a:pt x="3939735" y="891816"/>
                </a:lnTo>
                <a:lnTo>
                  <a:pt x="3939735" y="919470"/>
                </a:lnTo>
                <a:cubicBezTo>
                  <a:pt x="3938804" y="919940"/>
                  <a:pt x="3937407" y="919940"/>
                  <a:pt x="3935079" y="920407"/>
                </a:cubicBezTo>
                <a:cubicBezTo>
                  <a:pt x="3932751" y="920877"/>
                  <a:pt x="3930423" y="920877"/>
                  <a:pt x="3927163" y="920877"/>
                </a:cubicBezTo>
                <a:cubicBezTo>
                  <a:pt x="3922973" y="920877"/>
                  <a:pt x="3919248" y="919940"/>
                  <a:pt x="3915988" y="918533"/>
                </a:cubicBezTo>
                <a:cubicBezTo>
                  <a:pt x="3912729" y="917126"/>
                  <a:pt x="3909935" y="914784"/>
                  <a:pt x="3908073" y="912440"/>
                </a:cubicBezTo>
                <a:cubicBezTo>
                  <a:pt x="3906210" y="910096"/>
                  <a:pt x="3904348" y="906815"/>
                  <a:pt x="3903416" y="903065"/>
                </a:cubicBezTo>
                <a:cubicBezTo>
                  <a:pt x="3902485" y="899316"/>
                  <a:pt x="3902020" y="895565"/>
                  <a:pt x="3902020" y="890879"/>
                </a:cubicBezTo>
                <a:cubicBezTo>
                  <a:pt x="3902020" y="886191"/>
                  <a:pt x="3902485" y="881974"/>
                  <a:pt x="3903882" y="878223"/>
                </a:cubicBezTo>
                <a:cubicBezTo>
                  <a:pt x="3905279" y="874474"/>
                  <a:pt x="3906676" y="871662"/>
                  <a:pt x="3909004" y="868849"/>
                </a:cubicBezTo>
                <a:cubicBezTo>
                  <a:pt x="3910867" y="866036"/>
                  <a:pt x="3913660" y="864162"/>
                  <a:pt x="3916920" y="862755"/>
                </a:cubicBezTo>
                <a:cubicBezTo>
                  <a:pt x="3920179" y="861350"/>
                  <a:pt x="3923904" y="860880"/>
                  <a:pt x="3927629" y="860880"/>
                </a:cubicBezTo>
                <a:cubicBezTo>
                  <a:pt x="3931354" y="860880"/>
                  <a:pt x="3935079" y="861350"/>
                  <a:pt x="3938339" y="862288"/>
                </a:cubicBezTo>
                <a:cubicBezTo>
                  <a:pt x="3941598" y="863225"/>
                  <a:pt x="3944392" y="864162"/>
                  <a:pt x="3946720" y="865569"/>
                </a:cubicBezTo>
                <a:lnTo>
                  <a:pt x="3949979" y="856662"/>
                </a:lnTo>
                <a:cubicBezTo>
                  <a:pt x="3949514" y="856194"/>
                  <a:pt x="3949048" y="855724"/>
                  <a:pt x="3947651" y="855257"/>
                </a:cubicBezTo>
                <a:cubicBezTo>
                  <a:pt x="3946254" y="854318"/>
                  <a:pt x="3944857" y="853850"/>
                  <a:pt x="3942995" y="853381"/>
                </a:cubicBezTo>
                <a:cubicBezTo>
                  <a:pt x="3941132" y="852913"/>
                  <a:pt x="3938804" y="852443"/>
                  <a:pt x="3936010" y="851976"/>
                </a:cubicBezTo>
                <a:cubicBezTo>
                  <a:pt x="3933217" y="851506"/>
                  <a:pt x="3929957" y="851506"/>
                  <a:pt x="3926698" y="851506"/>
                </a:cubicBezTo>
                <a:close/>
                <a:moveTo>
                  <a:pt x="3224067" y="848696"/>
                </a:moveTo>
                <a:cubicBezTo>
                  <a:pt x="3222204" y="848696"/>
                  <a:pt x="3220807" y="849633"/>
                  <a:pt x="3219411" y="850571"/>
                </a:cubicBezTo>
                <a:cubicBezTo>
                  <a:pt x="3218014" y="851508"/>
                  <a:pt x="3217548" y="853383"/>
                  <a:pt x="3217548" y="855258"/>
                </a:cubicBezTo>
                <a:cubicBezTo>
                  <a:pt x="3217548" y="857133"/>
                  <a:pt x="3218014" y="858539"/>
                  <a:pt x="3219411" y="859945"/>
                </a:cubicBezTo>
                <a:cubicBezTo>
                  <a:pt x="3220807" y="861351"/>
                  <a:pt x="3222204" y="861820"/>
                  <a:pt x="3224067" y="861820"/>
                </a:cubicBezTo>
                <a:cubicBezTo>
                  <a:pt x="3225464" y="861820"/>
                  <a:pt x="3227326" y="860883"/>
                  <a:pt x="3228723" y="859945"/>
                </a:cubicBezTo>
                <a:cubicBezTo>
                  <a:pt x="3230120" y="859008"/>
                  <a:pt x="3230586" y="857133"/>
                  <a:pt x="3230586" y="855258"/>
                </a:cubicBezTo>
                <a:cubicBezTo>
                  <a:pt x="3230586" y="853383"/>
                  <a:pt x="3230120" y="851977"/>
                  <a:pt x="3228723" y="850571"/>
                </a:cubicBezTo>
                <a:cubicBezTo>
                  <a:pt x="3227326" y="849165"/>
                  <a:pt x="3225929" y="848696"/>
                  <a:pt x="3224067" y="848696"/>
                </a:cubicBezTo>
                <a:close/>
                <a:moveTo>
                  <a:pt x="3795857" y="848695"/>
                </a:moveTo>
                <a:cubicBezTo>
                  <a:pt x="3793994" y="848695"/>
                  <a:pt x="3792597" y="849164"/>
                  <a:pt x="3791201" y="850570"/>
                </a:cubicBezTo>
                <a:cubicBezTo>
                  <a:pt x="3789804" y="851507"/>
                  <a:pt x="3789338" y="853382"/>
                  <a:pt x="3789338" y="855257"/>
                </a:cubicBezTo>
                <a:cubicBezTo>
                  <a:pt x="3789338" y="857132"/>
                  <a:pt x="3789804" y="858538"/>
                  <a:pt x="3791201" y="859944"/>
                </a:cubicBezTo>
                <a:cubicBezTo>
                  <a:pt x="3792597" y="861350"/>
                  <a:pt x="3793994" y="861819"/>
                  <a:pt x="3795857" y="861819"/>
                </a:cubicBezTo>
                <a:cubicBezTo>
                  <a:pt x="3797719" y="861819"/>
                  <a:pt x="3799116" y="861350"/>
                  <a:pt x="3800513" y="859944"/>
                </a:cubicBezTo>
                <a:cubicBezTo>
                  <a:pt x="3801910" y="859007"/>
                  <a:pt x="3802376" y="857132"/>
                  <a:pt x="3802376" y="855257"/>
                </a:cubicBezTo>
                <a:cubicBezTo>
                  <a:pt x="3802376" y="853382"/>
                  <a:pt x="3801910" y="851976"/>
                  <a:pt x="3800513" y="850570"/>
                </a:cubicBezTo>
                <a:cubicBezTo>
                  <a:pt x="3799116" y="849164"/>
                  <a:pt x="3797719" y="848695"/>
                  <a:pt x="3795857" y="848695"/>
                </a:cubicBezTo>
                <a:close/>
                <a:moveTo>
                  <a:pt x="3556059" y="844008"/>
                </a:moveTo>
                <a:lnTo>
                  <a:pt x="3545815" y="845883"/>
                </a:lnTo>
                <a:lnTo>
                  <a:pt x="3545815" y="928377"/>
                </a:lnTo>
                <a:lnTo>
                  <a:pt x="3555593" y="928377"/>
                </a:lnTo>
                <a:lnTo>
                  <a:pt x="3555593" y="881037"/>
                </a:lnTo>
                <a:cubicBezTo>
                  <a:pt x="3556059" y="881037"/>
                  <a:pt x="3556524" y="880568"/>
                  <a:pt x="3557456" y="880568"/>
                </a:cubicBezTo>
                <a:cubicBezTo>
                  <a:pt x="3558387" y="880568"/>
                  <a:pt x="3559318" y="880099"/>
                  <a:pt x="3560249" y="880099"/>
                </a:cubicBezTo>
                <a:cubicBezTo>
                  <a:pt x="3561181" y="880099"/>
                  <a:pt x="3562578" y="879631"/>
                  <a:pt x="3563509" y="879631"/>
                </a:cubicBezTo>
                <a:cubicBezTo>
                  <a:pt x="3564440" y="879631"/>
                  <a:pt x="3565837" y="879631"/>
                  <a:pt x="3566768" y="879631"/>
                </a:cubicBezTo>
                <a:cubicBezTo>
                  <a:pt x="3569562" y="879631"/>
                  <a:pt x="3571890" y="880099"/>
                  <a:pt x="3573753" y="880568"/>
                </a:cubicBezTo>
                <a:cubicBezTo>
                  <a:pt x="3575615" y="881037"/>
                  <a:pt x="3577012" y="882443"/>
                  <a:pt x="3577943" y="883849"/>
                </a:cubicBezTo>
                <a:cubicBezTo>
                  <a:pt x="3578874" y="885255"/>
                  <a:pt x="3579806" y="887599"/>
                  <a:pt x="3580271" y="889942"/>
                </a:cubicBezTo>
                <a:cubicBezTo>
                  <a:pt x="3580737" y="892286"/>
                  <a:pt x="3581203" y="895567"/>
                  <a:pt x="3581203" y="898848"/>
                </a:cubicBezTo>
                <a:lnTo>
                  <a:pt x="3581203" y="928846"/>
                </a:lnTo>
                <a:lnTo>
                  <a:pt x="3591446" y="928846"/>
                </a:lnTo>
                <a:lnTo>
                  <a:pt x="3591446" y="896973"/>
                </a:lnTo>
                <a:cubicBezTo>
                  <a:pt x="3591446" y="892755"/>
                  <a:pt x="3591446" y="889474"/>
                  <a:pt x="3590515" y="886193"/>
                </a:cubicBezTo>
                <a:cubicBezTo>
                  <a:pt x="3590050" y="882912"/>
                  <a:pt x="3588653" y="879631"/>
                  <a:pt x="3586790" y="877756"/>
                </a:cubicBezTo>
                <a:cubicBezTo>
                  <a:pt x="3584928" y="875881"/>
                  <a:pt x="3582600" y="874006"/>
                  <a:pt x="3579806" y="872600"/>
                </a:cubicBezTo>
                <a:cubicBezTo>
                  <a:pt x="3577012" y="871194"/>
                  <a:pt x="3573287" y="870725"/>
                  <a:pt x="3568631" y="870725"/>
                </a:cubicBezTo>
                <a:cubicBezTo>
                  <a:pt x="3566303" y="870725"/>
                  <a:pt x="3564440" y="870725"/>
                  <a:pt x="3562112" y="871194"/>
                </a:cubicBezTo>
                <a:cubicBezTo>
                  <a:pt x="3559784" y="871662"/>
                  <a:pt x="3557921" y="872131"/>
                  <a:pt x="3556059" y="873069"/>
                </a:cubicBezTo>
                <a:close/>
                <a:moveTo>
                  <a:pt x="3343267" y="843539"/>
                </a:moveTo>
                <a:lnTo>
                  <a:pt x="3333024" y="845414"/>
                </a:lnTo>
                <a:lnTo>
                  <a:pt x="3333955" y="845414"/>
                </a:lnTo>
                <a:lnTo>
                  <a:pt x="3333955" y="874006"/>
                </a:lnTo>
                <a:cubicBezTo>
                  <a:pt x="3332558" y="873537"/>
                  <a:pt x="3330696" y="872599"/>
                  <a:pt x="3328367" y="871662"/>
                </a:cubicBezTo>
                <a:cubicBezTo>
                  <a:pt x="3325574" y="870725"/>
                  <a:pt x="3322780" y="870256"/>
                  <a:pt x="3319520" y="870256"/>
                </a:cubicBezTo>
                <a:cubicBezTo>
                  <a:pt x="3315795" y="870256"/>
                  <a:pt x="3312070" y="871193"/>
                  <a:pt x="3308811" y="872599"/>
                </a:cubicBezTo>
                <a:cubicBezTo>
                  <a:pt x="3305552" y="874006"/>
                  <a:pt x="3303224" y="875881"/>
                  <a:pt x="3300895" y="878693"/>
                </a:cubicBezTo>
                <a:cubicBezTo>
                  <a:pt x="3298567" y="881036"/>
                  <a:pt x="3296705" y="884317"/>
                  <a:pt x="3295774" y="888067"/>
                </a:cubicBezTo>
                <a:cubicBezTo>
                  <a:pt x="3294377" y="891817"/>
                  <a:pt x="3293911" y="896035"/>
                  <a:pt x="3293911" y="900254"/>
                </a:cubicBezTo>
                <a:cubicBezTo>
                  <a:pt x="3293911" y="904941"/>
                  <a:pt x="3294377" y="909159"/>
                  <a:pt x="3295774" y="912909"/>
                </a:cubicBezTo>
                <a:cubicBezTo>
                  <a:pt x="3297170" y="916659"/>
                  <a:pt x="3299033" y="919940"/>
                  <a:pt x="3301361" y="922284"/>
                </a:cubicBezTo>
                <a:cubicBezTo>
                  <a:pt x="3303689" y="925096"/>
                  <a:pt x="3306483" y="926971"/>
                  <a:pt x="3310208" y="928377"/>
                </a:cubicBezTo>
                <a:cubicBezTo>
                  <a:pt x="3313467" y="929783"/>
                  <a:pt x="3317658" y="930252"/>
                  <a:pt x="3321849" y="930252"/>
                </a:cubicBezTo>
                <a:cubicBezTo>
                  <a:pt x="3326505" y="930252"/>
                  <a:pt x="3330696" y="929783"/>
                  <a:pt x="3334421" y="929314"/>
                </a:cubicBezTo>
                <a:cubicBezTo>
                  <a:pt x="3338146" y="928846"/>
                  <a:pt x="3340939" y="927908"/>
                  <a:pt x="3343267" y="927439"/>
                </a:cubicBezTo>
                <a:close/>
                <a:moveTo>
                  <a:pt x="3254798" y="843071"/>
                </a:moveTo>
                <a:lnTo>
                  <a:pt x="3244554" y="844946"/>
                </a:lnTo>
                <a:lnTo>
                  <a:pt x="3244554" y="913847"/>
                </a:lnTo>
                <a:cubicBezTo>
                  <a:pt x="3244554" y="919472"/>
                  <a:pt x="3245485" y="923690"/>
                  <a:pt x="3248279" y="926034"/>
                </a:cubicBezTo>
                <a:cubicBezTo>
                  <a:pt x="3251073" y="928846"/>
                  <a:pt x="3255729" y="930252"/>
                  <a:pt x="3261782" y="930252"/>
                </a:cubicBezTo>
                <a:lnTo>
                  <a:pt x="3263645" y="921348"/>
                </a:lnTo>
                <a:cubicBezTo>
                  <a:pt x="3261782" y="920878"/>
                  <a:pt x="3260385" y="920878"/>
                  <a:pt x="3259454" y="920409"/>
                </a:cubicBezTo>
                <a:cubicBezTo>
                  <a:pt x="3258057" y="919941"/>
                  <a:pt x="3257126" y="919472"/>
                  <a:pt x="3256660" y="919003"/>
                </a:cubicBezTo>
                <a:cubicBezTo>
                  <a:pt x="3256195" y="918066"/>
                  <a:pt x="3255729" y="917129"/>
                  <a:pt x="3255263" y="916192"/>
                </a:cubicBezTo>
                <a:cubicBezTo>
                  <a:pt x="3254798" y="915253"/>
                  <a:pt x="3254798" y="913847"/>
                  <a:pt x="3254798" y="911973"/>
                </a:cubicBezTo>
                <a:close/>
                <a:moveTo>
                  <a:pt x="3968138" y="673866"/>
                </a:moveTo>
                <a:cubicBezTo>
                  <a:pt x="3975588" y="672928"/>
                  <a:pt x="3983038" y="672928"/>
                  <a:pt x="3990488" y="673866"/>
                </a:cubicBezTo>
                <a:cubicBezTo>
                  <a:pt x="3993282" y="674334"/>
                  <a:pt x="3996076" y="674803"/>
                  <a:pt x="3998870" y="675272"/>
                </a:cubicBezTo>
                <a:lnTo>
                  <a:pt x="3998870" y="710425"/>
                </a:lnTo>
                <a:cubicBezTo>
                  <a:pt x="3995610" y="710894"/>
                  <a:pt x="3992351" y="711363"/>
                  <a:pt x="3989091" y="711363"/>
                </a:cubicBezTo>
                <a:cubicBezTo>
                  <a:pt x="3984901" y="711832"/>
                  <a:pt x="3980710" y="711832"/>
                  <a:pt x="3976054" y="711832"/>
                </a:cubicBezTo>
                <a:cubicBezTo>
                  <a:pt x="3969069" y="711832"/>
                  <a:pt x="3962085" y="710425"/>
                  <a:pt x="3956498" y="707144"/>
                </a:cubicBezTo>
                <a:cubicBezTo>
                  <a:pt x="3951376" y="703863"/>
                  <a:pt x="3948582" y="698239"/>
                  <a:pt x="3949047" y="692145"/>
                </a:cubicBezTo>
                <a:cubicBezTo>
                  <a:pt x="3948582" y="688864"/>
                  <a:pt x="3949513" y="685583"/>
                  <a:pt x="3951376" y="682771"/>
                </a:cubicBezTo>
                <a:cubicBezTo>
                  <a:pt x="3953238" y="679959"/>
                  <a:pt x="3955566" y="678084"/>
                  <a:pt x="3958360" y="676678"/>
                </a:cubicBezTo>
                <a:cubicBezTo>
                  <a:pt x="3961154" y="675272"/>
                  <a:pt x="3964879" y="674334"/>
                  <a:pt x="3968138" y="673866"/>
                </a:cubicBezTo>
                <a:close/>
                <a:moveTo>
                  <a:pt x="3471315" y="673397"/>
                </a:moveTo>
                <a:cubicBezTo>
                  <a:pt x="3474574" y="673397"/>
                  <a:pt x="3478299" y="673397"/>
                  <a:pt x="3481559" y="673866"/>
                </a:cubicBezTo>
                <a:cubicBezTo>
                  <a:pt x="3484352" y="674334"/>
                  <a:pt x="3487146" y="674803"/>
                  <a:pt x="3489940" y="675272"/>
                </a:cubicBezTo>
                <a:lnTo>
                  <a:pt x="3489940" y="710425"/>
                </a:lnTo>
                <a:cubicBezTo>
                  <a:pt x="3486681" y="710894"/>
                  <a:pt x="3483421" y="711363"/>
                  <a:pt x="3480162" y="711363"/>
                </a:cubicBezTo>
                <a:cubicBezTo>
                  <a:pt x="3475971" y="711832"/>
                  <a:pt x="3471780" y="711832"/>
                  <a:pt x="3467124" y="711832"/>
                </a:cubicBezTo>
                <a:cubicBezTo>
                  <a:pt x="3460140" y="711832"/>
                  <a:pt x="3453155" y="710425"/>
                  <a:pt x="3447568" y="707613"/>
                </a:cubicBezTo>
                <a:cubicBezTo>
                  <a:pt x="3442446" y="704332"/>
                  <a:pt x="3439652" y="698708"/>
                  <a:pt x="3440118" y="692614"/>
                </a:cubicBezTo>
                <a:cubicBezTo>
                  <a:pt x="3439652" y="689333"/>
                  <a:pt x="3440583" y="686052"/>
                  <a:pt x="3442446" y="683240"/>
                </a:cubicBezTo>
                <a:cubicBezTo>
                  <a:pt x="3443843" y="680428"/>
                  <a:pt x="3446171" y="678553"/>
                  <a:pt x="3448965" y="677147"/>
                </a:cubicBezTo>
                <a:cubicBezTo>
                  <a:pt x="3452224" y="675740"/>
                  <a:pt x="3455949" y="674803"/>
                  <a:pt x="3459209" y="674334"/>
                </a:cubicBezTo>
                <a:cubicBezTo>
                  <a:pt x="3462934" y="673866"/>
                  <a:pt x="3467124" y="673397"/>
                  <a:pt x="3471315" y="673397"/>
                </a:cubicBezTo>
                <a:close/>
                <a:moveTo>
                  <a:pt x="4265674" y="616214"/>
                </a:moveTo>
                <a:cubicBezTo>
                  <a:pt x="4270330" y="616214"/>
                  <a:pt x="4274987" y="616682"/>
                  <a:pt x="4279643" y="618088"/>
                </a:cubicBezTo>
                <a:cubicBezTo>
                  <a:pt x="4283368" y="619026"/>
                  <a:pt x="4287559" y="620431"/>
                  <a:pt x="4290818" y="622775"/>
                </a:cubicBezTo>
                <a:lnTo>
                  <a:pt x="4290818" y="706675"/>
                </a:lnTo>
                <a:cubicBezTo>
                  <a:pt x="4288490" y="707144"/>
                  <a:pt x="4285231" y="707144"/>
                  <a:pt x="4281971" y="707614"/>
                </a:cubicBezTo>
                <a:cubicBezTo>
                  <a:pt x="4278712" y="708081"/>
                  <a:pt x="4274987" y="708081"/>
                  <a:pt x="4270796" y="708081"/>
                </a:cubicBezTo>
                <a:cubicBezTo>
                  <a:pt x="4259621" y="708551"/>
                  <a:pt x="4248912" y="703863"/>
                  <a:pt x="4242393" y="694958"/>
                </a:cubicBezTo>
                <a:cubicBezTo>
                  <a:pt x="4235408" y="685114"/>
                  <a:pt x="4232149" y="672927"/>
                  <a:pt x="4232615" y="660741"/>
                </a:cubicBezTo>
                <a:cubicBezTo>
                  <a:pt x="4232615" y="631213"/>
                  <a:pt x="4243324" y="616214"/>
                  <a:pt x="4265674" y="616214"/>
                </a:cubicBezTo>
                <a:close/>
                <a:moveTo>
                  <a:pt x="3809825" y="616214"/>
                </a:moveTo>
                <a:cubicBezTo>
                  <a:pt x="3814481" y="616214"/>
                  <a:pt x="3819138" y="616682"/>
                  <a:pt x="3823794" y="618088"/>
                </a:cubicBezTo>
                <a:cubicBezTo>
                  <a:pt x="3827519" y="619026"/>
                  <a:pt x="3831709" y="620432"/>
                  <a:pt x="3834969" y="622776"/>
                </a:cubicBezTo>
                <a:lnTo>
                  <a:pt x="3834969" y="706676"/>
                </a:lnTo>
                <a:cubicBezTo>
                  <a:pt x="3832641" y="707145"/>
                  <a:pt x="3829381" y="707145"/>
                  <a:pt x="3826122" y="707614"/>
                </a:cubicBezTo>
                <a:cubicBezTo>
                  <a:pt x="3822863" y="708082"/>
                  <a:pt x="3819138" y="708082"/>
                  <a:pt x="3814947" y="708082"/>
                </a:cubicBezTo>
                <a:cubicBezTo>
                  <a:pt x="3803772" y="708551"/>
                  <a:pt x="3793062" y="703864"/>
                  <a:pt x="3786544" y="694958"/>
                </a:cubicBezTo>
                <a:cubicBezTo>
                  <a:pt x="3779559" y="685115"/>
                  <a:pt x="3776300" y="672928"/>
                  <a:pt x="3776766" y="660742"/>
                </a:cubicBezTo>
                <a:cubicBezTo>
                  <a:pt x="3776766" y="631213"/>
                  <a:pt x="3787475" y="616214"/>
                  <a:pt x="3809825" y="616214"/>
                </a:cubicBezTo>
                <a:close/>
                <a:moveTo>
                  <a:pt x="4847708" y="614337"/>
                </a:moveTo>
                <a:cubicBezTo>
                  <a:pt x="4852364" y="614337"/>
                  <a:pt x="4857020" y="615275"/>
                  <a:pt x="4861211" y="617149"/>
                </a:cubicBezTo>
                <a:cubicBezTo>
                  <a:pt x="4864470" y="618556"/>
                  <a:pt x="4867729" y="621368"/>
                  <a:pt x="4870058" y="624180"/>
                </a:cubicBezTo>
                <a:cubicBezTo>
                  <a:pt x="4872386" y="626992"/>
                  <a:pt x="4874248" y="630274"/>
                  <a:pt x="4875179" y="634023"/>
                </a:cubicBezTo>
                <a:cubicBezTo>
                  <a:pt x="4876111" y="637773"/>
                  <a:pt x="4877042" y="641991"/>
                  <a:pt x="4877042" y="645741"/>
                </a:cubicBezTo>
                <a:lnTo>
                  <a:pt x="4816510" y="646210"/>
                </a:lnTo>
                <a:cubicBezTo>
                  <a:pt x="4816976" y="641991"/>
                  <a:pt x="4817907" y="638242"/>
                  <a:pt x="4819304" y="634492"/>
                </a:cubicBezTo>
                <a:cubicBezTo>
                  <a:pt x="4820235" y="630742"/>
                  <a:pt x="4822564" y="626992"/>
                  <a:pt x="4824892" y="624180"/>
                </a:cubicBezTo>
                <a:cubicBezTo>
                  <a:pt x="4827685" y="621368"/>
                  <a:pt x="4830479" y="618556"/>
                  <a:pt x="4834204" y="617149"/>
                </a:cubicBezTo>
                <a:cubicBezTo>
                  <a:pt x="4838395" y="615275"/>
                  <a:pt x="4843051" y="614337"/>
                  <a:pt x="4847708" y="614337"/>
                </a:cubicBezTo>
                <a:close/>
                <a:moveTo>
                  <a:pt x="4582300" y="580590"/>
                </a:moveTo>
                <a:lnTo>
                  <a:pt x="4582300" y="743703"/>
                </a:lnTo>
                <a:lnTo>
                  <a:pt x="4628397" y="743703"/>
                </a:lnTo>
                <a:lnTo>
                  <a:pt x="4628397" y="580590"/>
                </a:lnTo>
                <a:close/>
                <a:moveTo>
                  <a:pt x="4141818" y="577310"/>
                </a:moveTo>
                <a:cubicBezTo>
                  <a:pt x="4129246" y="576841"/>
                  <a:pt x="4116674" y="578247"/>
                  <a:pt x="4104568" y="581060"/>
                </a:cubicBezTo>
                <a:cubicBezTo>
                  <a:pt x="4094789" y="582934"/>
                  <a:pt x="4085011" y="585747"/>
                  <a:pt x="4075233" y="589028"/>
                </a:cubicBezTo>
                <a:lnTo>
                  <a:pt x="4075233" y="743704"/>
                </a:lnTo>
                <a:lnTo>
                  <a:pt x="4121330" y="743704"/>
                </a:lnTo>
                <a:lnTo>
                  <a:pt x="4121330" y="619026"/>
                </a:lnTo>
                <a:cubicBezTo>
                  <a:pt x="4124124" y="618088"/>
                  <a:pt x="4126918" y="617620"/>
                  <a:pt x="4130177" y="617151"/>
                </a:cubicBezTo>
                <a:cubicBezTo>
                  <a:pt x="4133436" y="616682"/>
                  <a:pt x="4137161" y="616213"/>
                  <a:pt x="4140421" y="616213"/>
                </a:cubicBezTo>
                <a:cubicBezTo>
                  <a:pt x="4146008" y="616213"/>
                  <a:pt x="4152061" y="617151"/>
                  <a:pt x="4158115" y="618088"/>
                </a:cubicBezTo>
                <a:cubicBezTo>
                  <a:pt x="4163702" y="619026"/>
                  <a:pt x="4168358" y="620432"/>
                  <a:pt x="4172549" y="621369"/>
                </a:cubicBezTo>
                <a:lnTo>
                  <a:pt x="4179999" y="583872"/>
                </a:lnTo>
                <a:cubicBezTo>
                  <a:pt x="4177205" y="582466"/>
                  <a:pt x="4174412" y="581528"/>
                  <a:pt x="4171152" y="581060"/>
                </a:cubicBezTo>
                <a:cubicBezTo>
                  <a:pt x="4167893" y="580122"/>
                  <a:pt x="4164168" y="579653"/>
                  <a:pt x="4160908" y="579185"/>
                </a:cubicBezTo>
                <a:cubicBezTo>
                  <a:pt x="4157649" y="578716"/>
                  <a:pt x="4153924" y="578247"/>
                  <a:pt x="4150665" y="577779"/>
                </a:cubicBezTo>
                <a:cubicBezTo>
                  <a:pt x="4147405" y="577310"/>
                  <a:pt x="4144146" y="577310"/>
                  <a:pt x="4141818" y="577310"/>
                </a:cubicBezTo>
                <a:close/>
                <a:moveTo>
                  <a:pt x="3634750" y="576841"/>
                </a:moveTo>
                <a:cubicBezTo>
                  <a:pt x="3621712" y="576841"/>
                  <a:pt x="3609140" y="577779"/>
                  <a:pt x="3596103" y="579654"/>
                </a:cubicBezTo>
                <a:cubicBezTo>
                  <a:pt x="3585859" y="581528"/>
                  <a:pt x="3575615" y="583403"/>
                  <a:pt x="3565837" y="586216"/>
                </a:cubicBezTo>
                <a:lnTo>
                  <a:pt x="3566303" y="743236"/>
                </a:lnTo>
                <a:lnTo>
                  <a:pt x="3612400" y="743236"/>
                </a:lnTo>
                <a:lnTo>
                  <a:pt x="3612400" y="617151"/>
                </a:lnTo>
                <a:cubicBezTo>
                  <a:pt x="3615193" y="616682"/>
                  <a:pt x="3618918" y="616682"/>
                  <a:pt x="3622178" y="616214"/>
                </a:cubicBezTo>
                <a:cubicBezTo>
                  <a:pt x="3625437" y="615745"/>
                  <a:pt x="3629162" y="615745"/>
                  <a:pt x="3632422" y="615745"/>
                </a:cubicBezTo>
                <a:cubicBezTo>
                  <a:pt x="3643131" y="615745"/>
                  <a:pt x="3650581" y="619026"/>
                  <a:pt x="3654306" y="625119"/>
                </a:cubicBezTo>
                <a:cubicBezTo>
                  <a:pt x="3658031" y="631681"/>
                  <a:pt x="3659894" y="641993"/>
                  <a:pt x="3659894" y="656992"/>
                </a:cubicBezTo>
                <a:lnTo>
                  <a:pt x="3659894" y="744173"/>
                </a:lnTo>
                <a:lnTo>
                  <a:pt x="3705991" y="744173"/>
                </a:lnTo>
                <a:lnTo>
                  <a:pt x="3705991" y="651836"/>
                </a:lnTo>
                <a:cubicBezTo>
                  <a:pt x="3706456" y="641524"/>
                  <a:pt x="3705059" y="631213"/>
                  <a:pt x="3702731" y="621369"/>
                </a:cubicBezTo>
                <a:cubicBezTo>
                  <a:pt x="3700403" y="612933"/>
                  <a:pt x="3696678" y="604964"/>
                  <a:pt x="3691091" y="597934"/>
                </a:cubicBezTo>
                <a:cubicBezTo>
                  <a:pt x="3685037" y="590903"/>
                  <a:pt x="3677587" y="585747"/>
                  <a:pt x="3669206" y="582466"/>
                </a:cubicBezTo>
                <a:cubicBezTo>
                  <a:pt x="3658031" y="578247"/>
                  <a:pt x="3646390" y="576373"/>
                  <a:pt x="3634750" y="576841"/>
                </a:cubicBezTo>
                <a:close/>
                <a:moveTo>
                  <a:pt x="3972329" y="576372"/>
                </a:moveTo>
                <a:cubicBezTo>
                  <a:pt x="3966741" y="576372"/>
                  <a:pt x="3961154" y="576372"/>
                  <a:pt x="3956032" y="576841"/>
                </a:cubicBezTo>
                <a:cubicBezTo>
                  <a:pt x="3950910" y="577310"/>
                  <a:pt x="3945788" y="578247"/>
                  <a:pt x="3941132" y="578716"/>
                </a:cubicBezTo>
                <a:cubicBezTo>
                  <a:pt x="3936476" y="579185"/>
                  <a:pt x="3931819" y="580122"/>
                  <a:pt x="3928094" y="581059"/>
                </a:cubicBezTo>
                <a:cubicBezTo>
                  <a:pt x="3924369" y="581997"/>
                  <a:pt x="3921110" y="582934"/>
                  <a:pt x="3918316" y="583872"/>
                </a:cubicBezTo>
                <a:lnTo>
                  <a:pt x="3924369" y="620900"/>
                </a:lnTo>
                <a:cubicBezTo>
                  <a:pt x="3930422" y="618557"/>
                  <a:pt x="3937407" y="617151"/>
                  <a:pt x="3943926" y="616213"/>
                </a:cubicBezTo>
                <a:cubicBezTo>
                  <a:pt x="3951841" y="614807"/>
                  <a:pt x="3959291" y="614338"/>
                  <a:pt x="3967207" y="614338"/>
                </a:cubicBezTo>
                <a:cubicBezTo>
                  <a:pt x="3978848" y="614338"/>
                  <a:pt x="3987229" y="616682"/>
                  <a:pt x="3991885" y="621369"/>
                </a:cubicBezTo>
                <a:cubicBezTo>
                  <a:pt x="3996541" y="626525"/>
                  <a:pt x="3999335" y="633087"/>
                  <a:pt x="3998870" y="640118"/>
                </a:cubicBezTo>
                <a:lnTo>
                  <a:pt x="3998870" y="644336"/>
                </a:lnTo>
                <a:cubicBezTo>
                  <a:pt x="3995145" y="643399"/>
                  <a:pt x="3991420" y="642930"/>
                  <a:pt x="3987695" y="642461"/>
                </a:cubicBezTo>
                <a:cubicBezTo>
                  <a:pt x="3982573" y="641993"/>
                  <a:pt x="3976985" y="641524"/>
                  <a:pt x="3971863" y="641524"/>
                </a:cubicBezTo>
                <a:cubicBezTo>
                  <a:pt x="3963482" y="641524"/>
                  <a:pt x="3954635" y="642461"/>
                  <a:pt x="3946254" y="644336"/>
                </a:cubicBezTo>
                <a:cubicBezTo>
                  <a:pt x="3938338" y="645742"/>
                  <a:pt x="3930888" y="648555"/>
                  <a:pt x="3924369" y="652773"/>
                </a:cubicBezTo>
                <a:cubicBezTo>
                  <a:pt x="3917850" y="656992"/>
                  <a:pt x="3912729" y="662148"/>
                  <a:pt x="3909004" y="668710"/>
                </a:cubicBezTo>
                <a:cubicBezTo>
                  <a:pt x="3905279" y="676209"/>
                  <a:pt x="3902950" y="684646"/>
                  <a:pt x="3903416" y="693083"/>
                </a:cubicBezTo>
                <a:cubicBezTo>
                  <a:pt x="3903416" y="701520"/>
                  <a:pt x="3905279" y="709957"/>
                  <a:pt x="3909004" y="717925"/>
                </a:cubicBezTo>
                <a:cubicBezTo>
                  <a:pt x="3912263" y="724956"/>
                  <a:pt x="3916919" y="730580"/>
                  <a:pt x="3922972" y="734799"/>
                </a:cubicBezTo>
                <a:cubicBezTo>
                  <a:pt x="3929491" y="739486"/>
                  <a:pt x="3936941" y="742298"/>
                  <a:pt x="3944857" y="744173"/>
                </a:cubicBezTo>
                <a:cubicBezTo>
                  <a:pt x="3954169" y="746048"/>
                  <a:pt x="3963482" y="746985"/>
                  <a:pt x="3973260" y="746985"/>
                </a:cubicBezTo>
                <a:cubicBezTo>
                  <a:pt x="3987229" y="747454"/>
                  <a:pt x="4001663" y="746048"/>
                  <a:pt x="4015632" y="744173"/>
                </a:cubicBezTo>
                <a:cubicBezTo>
                  <a:pt x="4027273" y="742298"/>
                  <a:pt x="4036585" y="740423"/>
                  <a:pt x="4043104" y="739017"/>
                </a:cubicBezTo>
                <a:lnTo>
                  <a:pt x="4043104" y="642930"/>
                </a:lnTo>
                <a:cubicBezTo>
                  <a:pt x="4043570" y="633556"/>
                  <a:pt x="4042173" y="624181"/>
                  <a:pt x="4039845" y="615276"/>
                </a:cubicBezTo>
                <a:cubicBezTo>
                  <a:pt x="4037517" y="607308"/>
                  <a:pt x="4033792" y="600277"/>
                  <a:pt x="4028204" y="594184"/>
                </a:cubicBezTo>
                <a:cubicBezTo>
                  <a:pt x="4022151" y="588090"/>
                  <a:pt x="4014701" y="583872"/>
                  <a:pt x="4006320" y="581059"/>
                </a:cubicBezTo>
                <a:cubicBezTo>
                  <a:pt x="3995610" y="577778"/>
                  <a:pt x="3983969" y="575904"/>
                  <a:pt x="3972329" y="576372"/>
                </a:cubicBezTo>
                <a:close/>
                <a:moveTo>
                  <a:pt x="3463399" y="576372"/>
                </a:moveTo>
                <a:cubicBezTo>
                  <a:pt x="3457812" y="576372"/>
                  <a:pt x="3453155" y="576372"/>
                  <a:pt x="3448033" y="576841"/>
                </a:cubicBezTo>
                <a:cubicBezTo>
                  <a:pt x="3442912" y="577310"/>
                  <a:pt x="3437790" y="578247"/>
                  <a:pt x="3433133" y="578716"/>
                </a:cubicBezTo>
                <a:cubicBezTo>
                  <a:pt x="3428477" y="579185"/>
                  <a:pt x="3424287" y="580122"/>
                  <a:pt x="3420096" y="581059"/>
                </a:cubicBezTo>
                <a:cubicBezTo>
                  <a:pt x="3415905" y="581997"/>
                  <a:pt x="3412646" y="582934"/>
                  <a:pt x="3409852" y="583872"/>
                </a:cubicBezTo>
                <a:lnTo>
                  <a:pt x="3415905" y="620900"/>
                </a:lnTo>
                <a:cubicBezTo>
                  <a:pt x="3421958" y="618557"/>
                  <a:pt x="3428943" y="617151"/>
                  <a:pt x="3435462" y="616213"/>
                </a:cubicBezTo>
                <a:cubicBezTo>
                  <a:pt x="3443377" y="614807"/>
                  <a:pt x="3450827" y="614338"/>
                  <a:pt x="3458743" y="614338"/>
                </a:cubicBezTo>
                <a:cubicBezTo>
                  <a:pt x="3470384" y="614338"/>
                  <a:pt x="3478765" y="616682"/>
                  <a:pt x="3483421" y="621369"/>
                </a:cubicBezTo>
                <a:cubicBezTo>
                  <a:pt x="3488077" y="626525"/>
                  <a:pt x="3490871" y="633087"/>
                  <a:pt x="3490406" y="640118"/>
                </a:cubicBezTo>
                <a:lnTo>
                  <a:pt x="3490406" y="644336"/>
                </a:lnTo>
                <a:cubicBezTo>
                  <a:pt x="3486681" y="643399"/>
                  <a:pt x="3482956" y="642930"/>
                  <a:pt x="3479231" y="642461"/>
                </a:cubicBezTo>
                <a:cubicBezTo>
                  <a:pt x="3474109" y="641993"/>
                  <a:pt x="3468521" y="641524"/>
                  <a:pt x="3463399" y="641524"/>
                </a:cubicBezTo>
                <a:cubicBezTo>
                  <a:pt x="3455018" y="641524"/>
                  <a:pt x="3446171" y="642461"/>
                  <a:pt x="3437790" y="644336"/>
                </a:cubicBezTo>
                <a:cubicBezTo>
                  <a:pt x="3429874" y="645742"/>
                  <a:pt x="3422890" y="648555"/>
                  <a:pt x="3415905" y="652773"/>
                </a:cubicBezTo>
                <a:cubicBezTo>
                  <a:pt x="3409386" y="656992"/>
                  <a:pt x="3404265" y="662148"/>
                  <a:pt x="3400540" y="668710"/>
                </a:cubicBezTo>
                <a:cubicBezTo>
                  <a:pt x="3396815" y="676209"/>
                  <a:pt x="3394486" y="684646"/>
                  <a:pt x="3394952" y="693083"/>
                </a:cubicBezTo>
                <a:cubicBezTo>
                  <a:pt x="3394952" y="701520"/>
                  <a:pt x="3396349" y="709957"/>
                  <a:pt x="3400074" y="717925"/>
                </a:cubicBezTo>
                <a:cubicBezTo>
                  <a:pt x="3403333" y="724956"/>
                  <a:pt x="3407990" y="730580"/>
                  <a:pt x="3414043" y="734799"/>
                </a:cubicBezTo>
                <a:cubicBezTo>
                  <a:pt x="3420561" y="739486"/>
                  <a:pt x="3428012" y="742298"/>
                  <a:pt x="3435927" y="744173"/>
                </a:cubicBezTo>
                <a:cubicBezTo>
                  <a:pt x="3445240" y="746048"/>
                  <a:pt x="3454552" y="746985"/>
                  <a:pt x="3464330" y="746985"/>
                </a:cubicBezTo>
                <a:cubicBezTo>
                  <a:pt x="3478299" y="747454"/>
                  <a:pt x="3492734" y="746048"/>
                  <a:pt x="3506702" y="744173"/>
                </a:cubicBezTo>
                <a:cubicBezTo>
                  <a:pt x="3518343" y="742298"/>
                  <a:pt x="3527656" y="740423"/>
                  <a:pt x="3534174" y="739017"/>
                </a:cubicBezTo>
                <a:lnTo>
                  <a:pt x="3534174" y="642930"/>
                </a:lnTo>
                <a:cubicBezTo>
                  <a:pt x="3534174" y="633556"/>
                  <a:pt x="3533243" y="624181"/>
                  <a:pt x="3530915" y="615276"/>
                </a:cubicBezTo>
                <a:cubicBezTo>
                  <a:pt x="3528587" y="607308"/>
                  <a:pt x="3524862" y="600277"/>
                  <a:pt x="3519274" y="594184"/>
                </a:cubicBezTo>
                <a:cubicBezTo>
                  <a:pt x="3513221" y="588090"/>
                  <a:pt x="3505771" y="583872"/>
                  <a:pt x="3497390" y="581059"/>
                </a:cubicBezTo>
                <a:cubicBezTo>
                  <a:pt x="3486215" y="577778"/>
                  <a:pt x="3475040" y="575904"/>
                  <a:pt x="3463399" y="576372"/>
                </a:cubicBezTo>
                <a:close/>
                <a:moveTo>
                  <a:pt x="4846776" y="576371"/>
                </a:moveTo>
                <a:cubicBezTo>
                  <a:pt x="4836998" y="576371"/>
                  <a:pt x="4827220" y="578246"/>
                  <a:pt x="4817907" y="581996"/>
                </a:cubicBezTo>
                <a:cubicBezTo>
                  <a:pt x="4808595" y="585745"/>
                  <a:pt x="4800214" y="591370"/>
                  <a:pt x="4793229" y="598401"/>
                </a:cubicBezTo>
                <a:cubicBezTo>
                  <a:pt x="4785313" y="606369"/>
                  <a:pt x="4779726" y="615275"/>
                  <a:pt x="4775535" y="625586"/>
                </a:cubicBezTo>
                <a:cubicBezTo>
                  <a:pt x="4770879" y="637773"/>
                  <a:pt x="4768551" y="650428"/>
                  <a:pt x="4769016" y="663552"/>
                </a:cubicBezTo>
                <a:cubicBezTo>
                  <a:pt x="4769016" y="674802"/>
                  <a:pt x="4770413" y="686051"/>
                  <a:pt x="4773673" y="696831"/>
                </a:cubicBezTo>
                <a:cubicBezTo>
                  <a:pt x="4776932" y="706674"/>
                  <a:pt x="4782520" y="716049"/>
                  <a:pt x="4789504" y="723548"/>
                </a:cubicBezTo>
                <a:cubicBezTo>
                  <a:pt x="4797420" y="731516"/>
                  <a:pt x="4806267" y="737610"/>
                  <a:pt x="4816510" y="741360"/>
                </a:cubicBezTo>
                <a:cubicBezTo>
                  <a:pt x="4828617" y="746047"/>
                  <a:pt x="4841654" y="748390"/>
                  <a:pt x="4854692" y="747922"/>
                </a:cubicBezTo>
                <a:cubicBezTo>
                  <a:pt x="4860279" y="747922"/>
                  <a:pt x="4866333" y="747453"/>
                  <a:pt x="4871920" y="746984"/>
                </a:cubicBezTo>
                <a:cubicBezTo>
                  <a:pt x="4877973" y="746515"/>
                  <a:pt x="4883095" y="745578"/>
                  <a:pt x="4888217" y="744641"/>
                </a:cubicBezTo>
                <a:cubicBezTo>
                  <a:pt x="4892873" y="743703"/>
                  <a:pt x="4897529" y="742766"/>
                  <a:pt x="4902186" y="741360"/>
                </a:cubicBezTo>
                <a:cubicBezTo>
                  <a:pt x="4905445" y="740422"/>
                  <a:pt x="4908705" y="739016"/>
                  <a:pt x="4911964" y="737610"/>
                </a:cubicBezTo>
                <a:lnTo>
                  <a:pt x="4905911" y="700112"/>
                </a:lnTo>
                <a:cubicBezTo>
                  <a:pt x="4899392" y="702456"/>
                  <a:pt x="4892873" y="704800"/>
                  <a:pt x="4885889" y="705737"/>
                </a:cubicBezTo>
                <a:cubicBezTo>
                  <a:pt x="4877973" y="707143"/>
                  <a:pt x="4869592" y="708081"/>
                  <a:pt x="4861211" y="708081"/>
                </a:cubicBezTo>
                <a:cubicBezTo>
                  <a:pt x="4850036" y="708549"/>
                  <a:pt x="4838860" y="705737"/>
                  <a:pt x="4829548" y="699644"/>
                </a:cubicBezTo>
                <a:cubicBezTo>
                  <a:pt x="4821632" y="694488"/>
                  <a:pt x="4816976" y="686520"/>
                  <a:pt x="4816045" y="677145"/>
                </a:cubicBezTo>
                <a:lnTo>
                  <a:pt x="4920345" y="677145"/>
                </a:lnTo>
                <a:cubicBezTo>
                  <a:pt x="4920345" y="674802"/>
                  <a:pt x="4920345" y="671989"/>
                  <a:pt x="4920811" y="668708"/>
                </a:cubicBezTo>
                <a:cubicBezTo>
                  <a:pt x="4921276" y="665427"/>
                  <a:pt x="4921276" y="662615"/>
                  <a:pt x="4921276" y="659803"/>
                </a:cubicBezTo>
                <a:cubicBezTo>
                  <a:pt x="4921276" y="632617"/>
                  <a:pt x="4914758" y="611525"/>
                  <a:pt x="4901255" y="597463"/>
                </a:cubicBezTo>
                <a:cubicBezTo>
                  <a:pt x="4887751" y="583402"/>
                  <a:pt x="4869592" y="576371"/>
                  <a:pt x="4846776" y="576371"/>
                </a:cubicBezTo>
                <a:close/>
                <a:moveTo>
                  <a:pt x="3322314" y="532313"/>
                </a:moveTo>
                <a:lnTo>
                  <a:pt x="3276217" y="539812"/>
                </a:lnTo>
                <a:lnTo>
                  <a:pt x="3277148" y="677147"/>
                </a:lnTo>
                <a:cubicBezTo>
                  <a:pt x="3277148" y="686990"/>
                  <a:pt x="3278079" y="696833"/>
                  <a:pt x="3279942" y="706207"/>
                </a:cubicBezTo>
                <a:cubicBezTo>
                  <a:pt x="3281339" y="714175"/>
                  <a:pt x="3285064" y="721675"/>
                  <a:pt x="3290186" y="728237"/>
                </a:cubicBezTo>
                <a:cubicBezTo>
                  <a:pt x="3295308" y="734330"/>
                  <a:pt x="3302292" y="739486"/>
                  <a:pt x="3309742" y="742298"/>
                </a:cubicBezTo>
                <a:cubicBezTo>
                  <a:pt x="3319986" y="746048"/>
                  <a:pt x="3330230" y="747923"/>
                  <a:pt x="3340939" y="747454"/>
                </a:cubicBezTo>
                <a:cubicBezTo>
                  <a:pt x="3349320" y="747454"/>
                  <a:pt x="3357702" y="746517"/>
                  <a:pt x="3365617" y="744642"/>
                </a:cubicBezTo>
                <a:cubicBezTo>
                  <a:pt x="3372136" y="742767"/>
                  <a:pt x="3378189" y="740892"/>
                  <a:pt x="3384242" y="738549"/>
                </a:cubicBezTo>
                <a:lnTo>
                  <a:pt x="3377724" y="702457"/>
                </a:lnTo>
                <a:cubicBezTo>
                  <a:pt x="3373067" y="704332"/>
                  <a:pt x="3367945" y="705738"/>
                  <a:pt x="3363289" y="706676"/>
                </a:cubicBezTo>
                <a:cubicBezTo>
                  <a:pt x="3358167" y="707613"/>
                  <a:pt x="3353045" y="708082"/>
                  <a:pt x="3347924" y="708082"/>
                </a:cubicBezTo>
                <a:cubicBezTo>
                  <a:pt x="3337680" y="708082"/>
                  <a:pt x="3330695" y="705270"/>
                  <a:pt x="3327436" y="699645"/>
                </a:cubicBezTo>
                <a:cubicBezTo>
                  <a:pt x="3323711" y="692614"/>
                  <a:pt x="3321848" y="684177"/>
                  <a:pt x="3322314" y="676209"/>
                </a:cubicBezTo>
                <a:lnTo>
                  <a:pt x="3322314" y="619026"/>
                </a:lnTo>
                <a:lnTo>
                  <a:pt x="3377258" y="619026"/>
                </a:lnTo>
                <a:lnTo>
                  <a:pt x="3377258" y="580591"/>
                </a:lnTo>
                <a:lnTo>
                  <a:pt x="3322314" y="580591"/>
                </a:lnTo>
                <a:close/>
                <a:moveTo>
                  <a:pt x="4417468" y="528562"/>
                </a:moveTo>
                <a:lnTo>
                  <a:pt x="4417468" y="743703"/>
                </a:lnTo>
                <a:lnTo>
                  <a:pt x="4559950" y="743703"/>
                </a:lnTo>
                <a:lnTo>
                  <a:pt x="4559950" y="701987"/>
                </a:lnTo>
                <a:lnTo>
                  <a:pt x="4465428" y="701987"/>
                </a:lnTo>
                <a:lnTo>
                  <a:pt x="4465428" y="528562"/>
                </a:lnTo>
                <a:close/>
                <a:moveTo>
                  <a:pt x="3181229" y="524345"/>
                </a:moveTo>
                <a:cubicBezTo>
                  <a:pt x="3170054" y="524345"/>
                  <a:pt x="3159344" y="525751"/>
                  <a:pt x="3148635" y="529032"/>
                </a:cubicBezTo>
                <a:cubicBezTo>
                  <a:pt x="3139788" y="531376"/>
                  <a:pt x="3131407" y="536063"/>
                  <a:pt x="3123957" y="541688"/>
                </a:cubicBezTo>
                <a:cubicBezTo>
                  <a:pt x="3116972" y="546843"/>
                  <a:pt x="3111851" y="553874"/>
                  <a:pt x="3108126" y="561842"/>
                </a:cubicBezTo>
                <a:cubicBezTo>
                  <a:pt x="3103935" y="570279"/>
                  <a:pt x="3102538" y="579185"/>
                  <a:pt x="3102538" y="588559"/>
                </a:cubicBezTo>
                <a:cubicBezTo>
                  <a:pt x="3102072" y="597465"/>
                  <a:pt x="3103935" y="605902"/>
                  <a:pt x="3107660" y="613870"/>
                </a:cubicBezTo>
                <a:cubicBezTo>
                  <a:pt x="3110919" y="620432"/>
                  <a:pt x="3115576" y="626525"/>
                  <a:pt x="3121163" y="631213"/>
                </a:cubicBezTo>
                <a:cubicBezTo>
                  <a:pt x="3126751" y="636368"/>
                  <a:pt x="3132804" y="640118"/>
                  <a:pt x="3139788" y="643399"/>
                </a:cubicBezTo>
                <a:cubicBezTo>
                  <a:pt x="3146773" y="646680"/>
                  <a:pt x="3153757" y="649493"/>
                  <a:pt x="3160741" y="651836"/>
                </a:cubicBezTo>
                <a:cubicBezTo>
                  <a:pt x="3172848" y="655117"/>
                  <a:pt x="3184023" y="660273"/>
                  <a:pt x="3194732" y="666835"/>
                </a:cubicBezTo>
                <a:cubicBezTo>
                  <a:pt x="3200785" y="670585"/>
                  <a:pt x="3204510" y="677147"/>
                  <a:pt x="3204510" y="684178"/>
                </a:cubicBezTo>
                <a:cubicBezTo>
                  <a:pt x="3204510" y="686990"/>
                  <a:pt x="3204045" y="690271"/>
                  <a:pt x="3203113" y="693083"/>
                </a:cubicBezTo>
                <a:cubicBezTo>
                  <a:pt x="3201717" y="695896"/>
                  <a:pt x="3199854" y="698239"/>
                  <a:pt x="3197526" y="700114"/>
                </a:cubicBezTo>
                <a:cubicBezTo>
                  <a:pt x="3194267" y="702458"/>
                  <a:pt x="3190541" y="703864"/>
                  <a:pt x="3186816" y="704801"/>
                </a:cubicBezTo>
                <a:cubicBezTo>
                  <a:pt x="3181229" y="706207"/>
                  <a:pt x="3175641" y="706676"/>
                  <a:pt x="3170054" y="706676"/>
                </a:cubicBezTo>
                <a:cubicBezTo>
                  <a:pt x="3158413" y="707145"/>
                  <a:pt x="3146773" y="705739"/>
                  <a:pt x="3136063" y="702926"/>
                </a:cubicBezTo>
                <a:cubicBezTo>
                  <a:pt x="3127682" y="700583"/>
                  <a:pt x="3119766" y="697302"/>
                  <a:pt x="3112316" y="693552"/>
                </a:cubicBezTo>
                <a:lnTo>
                  <a:pt x="3098813" y="731987"/>
                </a:lnTo>
                <a:cubicBezTo>
                  <a:pt x="3102072" y="733862"/>
                  <a:pt x="3105797" y="735737"/>
                  <a:pt x="3109522" y="737143"/>
                </a:cubicBezTo>
                <a:cubicBezTo>
                  <a:pt x="3114179" y="739018"/>
                  <a:pt x="3119301" y="740892"/>
                  <a:pt x="3124422" y="742299"/>
                </a:cubicBezTo>
                <a:cubicBezTo>
                  <a:pt x="3130941" y="744173"/>
                  <a:pt x="3137460" y="745580"/>
                  <a:pt x="3144444" y="746517"/>
                </a:cubicBezTo>
                <a:cubicBezTo>
                  <a:pt x="3152826" y="747923"/>
                  <a:pt x="3161673" y="748392"/>
                  <a:pt x="3170054" y="748392"/>
                </a:cubicBezTo>
                <a:cubicBezTo>
                  <a:pt x="3198457" y="748392"/>
                  <a:pt x="3219410" y="742767"/>
                  <a:pt x="3233379" y="731518"/>
                </a:cubicBezTo>
                <a:cubicBezTo>
                  <a:pt x="3247348" y="720269"/>
                  <a:pt x="3254332" y="704801"/>
                  <a:pt x="3254332" y="684646"/>
                </a:cubicBezTo>
                <a:cubicBezTo>
                  <a:pt x="3254332" y="675741"/>
                  <a:pt x="3252935" y="666835"/>
                  <a:pt x="3250142" y="658398"/>
                </a:cubicBezTo>
                <a:cubicBezTo>
                  <a:pt x="3247348" y="651367"/>
                  <a:pt x="3243623" y="644805"/>
                  <a:pt x="3238035" y="639649"/>
                </a:cubicBezTo>
                <a:cubicBezTo>
                  <a:pt x="3231982" y="634025"/>
                  <a:pt x="3224998" y="629338"/>
                  <a:pt x="3217548" y="625588"/>
                </a:cubicBezTo>
                <a:cubicBezTo>
                  <a:pt x="3208235" y="620901"/>
                  <a:pt x="3198457" y="617151"/>
                  <a:pt x="3188679" y="613401"/>
                </a:cubicBezTo>
                <a:cubicBezTo>
                  <a:pt x="3183557" y="611526"/>
                  <a:pt x="3178901" y="609652"/>
                  <a:pt x="3174245" y="607777"/>
                </a:cubicBezTo>
                <a:cubicBezTo>
                  <a:pt x="3170054" y="605902"/>
                  <a:pt x="3166329" y="604027"/>
                  <a:pt x="3162604" y="601683"/>
                </a:cubicBezTo>
                <a:cubicBezTo>
                  <a:pt x="3159344" y="600277"/>
                  <a:pt x="3157016" y="597465"/>
                  <a:pt x="3154688" y="594653"/>
                </a:cubicBezTo>
                <a:cubicBezTo>
                  <a:pt x="3152826" y="591840"/>
                  <a:pt x="3151894" y="588559"/>
                  <a:pt x="3151894" y="584810"/>
                </a:cubicBezTo>
                <a:cubicBezTo>
                  <a:pt x="3151429" y="579185"/>
                  <a:pt x="3154223" y="573560"/>
                  <a:pt x="3159344" y="570279"/>
                </a:cubicBezTo>
                <a:cubicBezTo>
                  <a:pt x="3164466" y="566998"/>
                  <a:pt x="3172382" y="565592"/>
                  <a:pt x="3184023" y="565592"/>
                </a:cubicBezTo>
                <a:cubicBezTo>
                  <a:pt x="3193335" y="565592"/>
                  <a:pt x="3202182" y="566998"/>
                  <a:pt x="3210563" y="569342"/>
                </a:cubicBezTo>
                <a:cubicBezTo>
                  <a:pt x="3217548" y="571685"/>
                  <a:pt x="3224067" y="574498"/>
                  <a:pt x="3230585" y="577779"/>
                </a:cubicBezTo>
                <a:lnTo>
                  <a:pt x="3244554" y="539813"/>
                </a:lnTo>
                <a:cubicBezTo>
                  <a:pt x="3236173" y="535125"/>
                  <a:pt x="3227326" y="531844"/>
                  <a:pt x="3218479" y="529032"/>
                </a:cubicBezTo>
                <a:cubicBezTo>
                  <a:pt x="3206373" y="525751"/>
                  <a:pt x="3193801" y="524345"/>
                  <a:pt x="3181229" y="524345"/>
                </a:cubicBezTo>
                <a:close/>
                <a:moveTo>
                  <a:pt x="4604883" y="505712"/>
                </a:moveTo>
                <a:cubicBezTo>
                  <a:pt x="4598014" y="505712"/>
                  <a:pt x="4591146" y="508173"/>
                  <a:pt x="4585559" y="513094"/>
                </a:cubicBezTo>
                <a:cubicBezTo>
                  <a:pt x="4579972" y="518250"/>
                  <a:pt x="4576712" y="525750"/>
                  <a:pt x="4577178" y="533249"/>
                </a:cubicBezTo>
                <a:cubicBezTo>
                  <a:pt x="4577178" y="540749"/>
                  <a:pt x="4579972" y="548248"/>
                  <a:pt x="4585559" y="553404"/>
                </a:cubicBezTo>
                <a:cubicBezTo>
                  <a:pt x="4596734" y="563247"/>
                  <a:pt x="4613031" y="563247"/>
                  <a:pt x="4624206" y="553404"/>
                </a:cubicBezTo>
                <a:cubicBezTo>
                  <a:pt x="4629794" y="548248"/>
                  <a:pt x="4633053" y="540749"/>
                  <a:pt x="4632588" y="533249"/>
                </a:cubicBezTo>
                <a:cubicBezTo>
                  <a:pt x="4633053" y="525750"/>
                  <a:pt x="4629794" y="518719"/>
                  <a:pt x="4624206" y="513094"/>
                </a:cubicBezTo>
                <a:cubicBezTo>
                  <a:pt x="4618618" y="508173"/>
                  <a:pt x="4611750" y="505712"/>
                  <a:pt x="4604883" y="505712"/>
                </a:cubicBezTo>
                <a:close/>
                <a:moveTo>
                  <a:pt x="4337381" y="502784"/>
                </a:moveTo>
                <a:lnTo>
                  <a:pt x="4291284" y="510282"/>
                </a:lnTo>
                <a:lnTo>
                  <a:pt x="4291284" y="583872"/>
                </a:lnTo>
                <a:cubicBezTo>
                  <a:pt x="4286162" y="581997"/>
                  <a:pt x="4281040" y="580122"/>
                  <a:pt x="4275918" y="578716"/>
                </a:cubicBezTo>
                <a:cubicBezTo>
                  <a:pt x="4270330" y="577309"/>
                  <a:pt x="4264277" y="576841"/>
                  <a:pt x="4258690" y="576841"/>
                </a:cubicBezTo>
                <a:cubicBezTo>
                  <a:pt x="4247980" y="576841"/>
                  <a:pt x="4237737" y="578716"/>
                  <a:pt x="4227958" y="582935"/>
                </a:cubicBezTo>
                <a:cubicBezTo>
                  <a:pt x="4219112" y="586683"/>
                  <a:pt x="4211196" y="592309"/>
                  <a:pt x="4205143" y="599809"/>
                </a:cubicBezTo>
                <a:cubicBezTo>
                  <a:pt x="4198624" y="607777"/>
                  <a:pt x="4193968" y="617151"/>
                  <a:pt x="4191174" y="626994"/>
                </a:cubicBezTo>
                <a:cubicBezTo>
                  <a:pt x="4187449" y="638712"/>
                  <a:pt x="4186052" y="650899"/>
                  <a:pt x="4186052" y="663085"/>
                </a:cubicBezTo>
                <a:cubicBezTo>
                  <a:pt x="4185586" y="674802"/>
                  <a:pt x="4187915" y="686990"/>
                  <a:pt x="4191640" y="698239"/>
                </a:cubicBezTo>
                <a:cubicBezTo>
                  <a:pt x="4195365" y="708081"/>
                  <a:pt x="4200952" y="717456"/>
                  <a:pt x="4208402" y="724956"/>
                </a:cubicBezTo>
                <a:cubicBezTo>
                  <a:pt x="4215852" y="732455"/>
                  <a:pt x="4225165" y="738080"/>
                  <a:pt x="4234943" y="741829"/>
                </a:cubicBezTo>
                <a:cubicBezTo>
                  <a:pt x="4246118" y="746047"/>
                  <a:pt x="4258224" y="747922"/>
                  <a:pt x="4270330" y="747922"/>
                </a:cubicBezTo>
                <a:cubicBezTo>
                  <a:pt x="4275918" y="747922"/>
                  <a:pt x="4281971" y="747455"/>
                  <a:pt x="4288024" y="746985"/>
                </a:cubicBezTo>
                <a:cubicBezTo>
                  <a:pt x="4294077" y="746517"/>
                  <a:pt x="4300131" y="746047"/>
                  <a:pt x="4305718" y="745110"/>
                </a:cubicBezTo>
                <a:cubicBezTo>
                  <a:pt x="4311306" y="744173"/>
                  <a:pt x="4317359" y="743704"/>
                  <a:pt x="4322481" y="742299"/>
                </a:cubicBezTo>
                <a:cubicBezTo>
                  <a:pt x="4327603" y="740891"/>
                  <a:pt x="4332259" y="739954"/>
                  <a:pt x="4336449" y="738548"/>
                </a:cubicBezTo>
                <a:close/>
                <a:moveTo>
                  <a:pt x="3881997" y="502784"/>
                </a:moveTo>
                <a:lnTo>
                  <a:pt x="3835900" y="510283"/>
                </a:lnTo>
                <a:lnTo>
                  <a:pt x="3835900" y="583872"/>
                </a:lnTo>
                <a:cubicBezTo>
                  <a:pt x="3830778" y="581997"/>
                  <a:pt x="3825656" y="580122"/>
                  <a:pt x="3820534" y="578716"/>
                </a:cubicBezTo>
                <a:cubicBezTo>
                  <a:pt x="3814947" y="577310"/>
                  <a:pt x="3808894" y="576841"/>
                  <a:pt x="3803306" y="576841"/>
                </a:cubicBezTo>
                <a:cubicBezTo>
                  <a:pt x="3792597" y="576841"/>
                  <a:pt x="3782353" y="578716"/>
                  <a:pt x="3772575" y="582935"/>
                </a:cubicBezTo>
                <a:cubicBezTo>
                  <a:pt x="3763728" y="586684"/>
                  <a:pt x="3755812" y="592309"/>
                  <a:pt x="3749759" y="599809"/>
                </a:cubicBezTo>
                <a:cubicBezTo>
                  <a:pt x="3743240" y="607777"/>
                  <a:pt x="3738118" y="617151"/>
                  <a:pt x="3735325" y="626994"/>
                </a:cubicBezTo>
                <a:cubicBezTo>
                  <a:pt x="3731600" y="638712"/>
                  <a:pt x="3730203" y="650899"/>
                  <a:pt x="3730203" y="663085"/>
                </a:cubicBezTo>
                <a:cubicBezTo>
                  <a:pt x="3729737" y="674803"/>
                  <a:pt x="3731600" y="686990"/>
                  <a:pt x="3735790" y="698239"/>
                </a:cubicBezTo>
                <a:cubicBezTo>
                  <a:pt x="3742775" y="718394"/>
                  <a:pt x="3758606" y="734799"/>
                  <a:pt x="3778628" y="741830"/>
                </a:cubicBezTo>
                <a:cubicBezTo>
                  <a:pt x="3790269" y="746048"/>
                  <a:pt x="3802375" y="747923"/>
                  <a:pt x="3814481" y="747923"/>
                </a:cubicBezTo>
                <a:cubicBezTo>
                  <a:pt x="3819603" y="747923"/>
                  <a:pt x="3825656" y="747455"/>
                  <a:pt x="3831709" y="746986"/>
                </a:cubicBezTo>
                <a:cubicBezTo>
                  <a:pt x="3837763" y="746517"/>
                  <a:pt x="3843816" y="746048"/>
                  <a:pt x="3849403" y="745111"/>
                </a:cubicBezTo>
                <a:cubicBezTo>
                  <a:pt x="3854991" y="744173"/>
                  <a:pt x="3860578" y="743705"/>
                  <a:pt x="3866166" y="742299"/>
                </a:cubicBezTo>
                <a:cubicBezTo>
                  <a:pt x="3871753" y="740892"/>
                  <a:pt x="3876410" y="739955"/>
                  <a:pt x="3880600" y="738549"/>
                </a:cubicBezTo>
                <a:lnTo>
                  <a:pt x="3881997" y="738549"/>
                </a:lnTo>
                <a:close/>
                <a:moveTo>
                  <a:pt x="4727576" y="502783"/>
                </a:moveTo>
                <a:cubicBezTo>
                  <a:pt x="4704294" y="502783"/>
                  <a:pt x="4686601" y="508876"/>
                  <a:pt x="4674960" y="521532"/>
                </a:cubicBezTo>
                <a:cubicBezTo>
                  <a:pt x="4663319" y="533718"/>
                  <a:pt x="4657266" y="550592"/>
                  <a:pt x="4657266" y="571684"/>
                </a:cubicBezTo>
                <a:lnTo>
                  <a:pt x="4657266" y="743704"/>
                </a:lnTo>
                <a:lnTo>
                  <a:pt x="4703363" y="743704"/>
                </a:lnTo>
                <a:lnTo>
                  <a:pt x="4703363" y="619025"/>
                </a:lnTo>
                <a:lnTo>
                  <a:pt x="4760170" y="619025"/>
                </a:lnTo>
                <a:lnTo>
                  <a:pt x="4760170" y="580590"/>
                </a:lnTo>
                <a:lnTo>
                  <a:pt x="4703363" y="580590"/>
                </a:lnTo>
                <a:lnTo>
                  <a:pt x="4703363" y="572622"/>
                </a:lnTo>
                <a:cubicBezTo>
                  <a:pt x="4703363" y="568403"/>
                  <a:pt x="4703829" y="564185"/>
                  <a:pt x="4704760" y="560435"/>
                </a:cubicBezTo>
                <a:cubicBezTo>
                  <a:pt x="4705691" y="556686"/>
                  <a:pt x="4707088" y="553404"/>
                  <a:pt x="4709416" y="550592"/>
                </a:cubicBezTo>
                <a:cubicBezTo>
                  <a:pt x="4711744" y="547780"/>
                  <a:pt x="4715004" y="545905"/>
                  <a:pt x="4718263" y="544499"/>
                </a:cubicBezTo>
                <a:cubicBezTo>
                  <a:pt x="4722919" y="542624"/>
                  <a:pt x="4727576" y="542155"/>
                  <a:pt x="4732232" y="542155"/>
                </a:cubicBezTo>
                <a:cubicBezTo>
                  <a:pt x="4736888" y="542155"/>
                  <a:pt x="4741544" y="542624"/>
                  <a:pt x="4745735" y="543561"/>
                </a:cubicBezTo>
                <a:cubicBezTo>
                  <a:pt x="4750391" y="544499"/>
                  <a:pt x="4755048" y="545905"/>
                  <a:pt x="4759238" y="547780"/>
                </a:cubicBezTo>
                <a:lnTo>
                  <a:pt x="4768085" y="510751"/>
                </a:lnTo>
                <a:cubicBezTo>
                  <a:pt x="4762498" y="508408"/>
                  <a:pt x="4756910" y="507001"/>
                  <a:pt x="4751323" y="505595"/>
                </a:cubicBezTo>
                <a:cubicBezTo>
                  <a:pt x="4743407" y="503720"/>
                  <a:pt x="4735491" y="502783"/>
                  <a:pt x="4727576" y="502783"/>
                </a:cubicBezTo>
                <a:close/>
                <a:moveTo>
                  <a:pt x="5078192" y="337327"/>
                </a:moveTo>
                <a:lnTo>
                  <a:pt x="4913826" y="464349"/>
                </a:lnTo>
                <a:lnTo>
                  <a:pt x="4963648" y="562780"/>
                </a:lnTo>
                <a:close/>
                <a:moveTo>
                  <a:pt x="0" y="0"/>
                </a:moveTo>
                <a:lnTo>
                  <a:pt x="5272720" y="0"/>
                </a:lnTo>
                <a:lnTo>
                  <a:pt x="5272720" y="6857994"/>
                </a:lnTo>
                <a:lnTo>
                  <a:pt x="3440425" y="6857994"/>
                </a:lnTo>
                <a:lnTo>
                  <a:pt x="3440424" y="6857993"/>
                </a:lnTo>
                <a:lnTo>
                  <a:pt x="3442736" y="6857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08000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hier einfügen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EC624E-7D69-93BB-D3A3-0E9481EA94A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10559C3-2706-E0C2-040C-39BEDEED0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501654"/>
            <a:ext cx="7131447" cy="431799"/>
          </a:xfrm>
        </p:spPr>
        <p:txBody>
          <a:bodyPr/>
          <a:lstStyle/>
          <a:p>
            <a:r>
              <a:rPr lang="de-DE" noProof="0" dirty="0"/>
              <a:t>Agenda/Inhaltsverzeichnis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996AE8-507C-ED36-71D9-6F52047686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D13FF7-7004-1D98-A218-3B6553E44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565"/>
          <a:stretch/>
        </p:blipFill>
        <p:spPr>
          <a:xfrm>
            <a:off x="7812091" y="408272"/>
            <a:ext cx="1067062" cy="228654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E11858-87AD-8C04-30D6-5862DD5342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379" y="1846263"/>
            <a:ext cx="5572125" cy="4175125"/>
          </a:xfrm>
        </p:spPr>
        <p:txBody>
          <a:bodyPr/>
          <a:lstStyle>
            <a:lvl1pPr marL="342892" indent="-342892">
              <a:spcAft>
                <a:spcPts val="1500"/>
              </a:spcAft>
              <a:buClr>
                <a:schemeClr val="accent1"/>
              </a:buClr>
              <a:buFont typeface="+mj-lt"/>
              <a:buAutoNum type="arabicPeriod"/>
              <a:defRPr sz="1400" b="0"/>
            </a:lvl1pPr>
          </a:lstStyle>
          <a:p>
            <a:pPr lvl="0"/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marL="342892" marR="0" lvl="0" indent="-342892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Kapitelthema: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59AED20-8CDF-73C8-7037-FFE79E9B1B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6453" y="1846263"/>
            <a:ext cx="2719171" cy="4175125"/>
          </a:xfrm>
        </p:spPr>
        <p:txBody>
          <a:bodyPr/>
          <a:lstStyle>
            <a:lvl1pPr marL="0" indent="0">
              <a:spcAft>
                <a:spcPts val="1500"/>
              </a:spcAft>
              <a:buClr>
                <a:schemeClr val="accent1"/>
              </a:buClr>
              <a:buFont typeface="+mj-lt"/>
              <a:buNone/>
              <a:defRPr sz="1400" b="0" i="0">
                <a:latin typeface="Ubuntu Light" panose="020B0304030602030204" pitchFamily="34" charset="0"/>
              </a:defRPr>
            </a:lvl1pPr>
          </a:lstStyle>
          <a:p>
            <a:pPr lvl="0"/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  <a:p>
            <a:pPr marL="0" marR="0" lvl="0" indent="0" algn="l" defTabSz="514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de-DE" dirty="0"/>
              <a:t>Speaker: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12305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1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483510B-AB28-3813-B1B2-485F56DCF8AE}"/>
              </a:ext>
            </a:extLst>
          </p:cNvPr>
          <p:cNvGrpSpPr/>
          <p:nvPr userDrawn="1"/>
        </p:nvGrpSpPr>
        <p:grpSpPr>
          <a:xfrm>
            <a:off x="6969628" y="337327"/>
            <a:ext cx="1979844" cy="612144"/>
            <a:chOff x="6969628" y="337327"/>
            <a:chExt cx="1979844" cy="612144"/>
          </a:xfrm>
        </p:grpSpPr>
        <p:sp>
          <p:nvSpPr>
            <p:cNvPr id="126" name="Freihandform 125">
              <a:extLst>
                <a:ext uri="{FF2B5EF4-FFF2-40B4-BE49-F238E27FC236}">
                  <a16:creationId xmlns:a16="http://schemas.microsoft.com/office/drawing/2014/main" id="{F8664742-961C-3D3D-C8D2-8E165F6CDBD5}"/>
                </a:ext>
              </a:extLst>
            </p:cNvPr>
            <p:cNvSpPr/>
            <p:nvPr userDrawn="1"/>
          </p:nvSpPr>
          <p:spPr>
            <a:xfrm>
              <a:off x="8785106" y="337327"/>
              <a:ext cx="164366" cy="225453"/>
            </a:xfrm>
            <a:custGeom>
              <a:avLst/>
              <a:gdLst>
                <a:gd name="connsiteX0" fmla="*/ 0 w 164366"/>
                <a:gd name="connsiteY0" fmla="*/ 127022 h 225453"/>
                <a:gd name="connsiteX1" fmla="*/ 49822 w 164366"/>
                <a:gd name="connsiteY1" fmla="*/ 225453 h 225453"/>
                <a:gd name="connsiteX2" fmla="*/ 164366 w 164366"/>
                <a:gd name="connsiteY2" fmla="*/ 0 h 2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66" h="225453">
                  <a:moveTo>
                    <a:pt x="0" y="127022"/>
                  </a:moveTo>
                  <a:lnTo>
                    <a:pt x="49822" y="225453"/>
                  </a:lnTo>
                  <a:lnTo>
                    <a:pt x="164366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 126">
              <a:extLst>
                <a:ext uri="{FF2B5EF4-FFF2-40B4-BE49-F238E27FC236}">
                  <a16:creationId xmlns:a16="http://schemas.microsoft.com/office/drawing/2014/main" id="{05149381-9885-A56C-98DF-96397723094F}"/>
                </a:ext>
              </a:extLst>
            </p:cNvPr>
            <p:cNvSpPr/>
            <p:nvPr userDrawn="1"/>
          </p:nvSpPr>
          <p:spPr>
            <a:xfrm>
              <a:off x="6970093" y="524345"/>
              <a:ext cx="155519" cy="224046"/>
            </a:xfrm>
            <a:custGeom>
              <a:avLst/>
              <a:gdLst>
                <a:gd name="connsiteX0" fmla="*/ 71241 w 155519"/>
                <a:gd name="connsiteY0" fmla="*/ 182331 h 224046"/>
                <a:gd name="connsiteX1" fmla="*/ 88003 w 155519"/>
                <a:gd name="connsiteY1" fmla="*/ 180456 h 224046"/>
                <a:gd name="connsiteX2" fmla="*/ 98713 w 155519"/>
                <a:gd name="connsiteY2" fmla="*/ 175769 h 224046"/>
                <a:gd name="connsiteX3" fmla="*/ 104300 w 155519"/>
                <a:gd name="connsiteY3" fmla="*/ 168738 h 224046"/>
                <a:gd name="connsiteX4" fmla="*/ 105697 w 155519"/>
                <a:gd name="connsiteY4" fmla="*/ 159833 h 224046"/>
                <a:gd name="connsiteX5" fmla="*/ 95919 w 155519"/>
                <a:gd name="connsiteY5" fmla="*/ 142490 h 224046"/>
                <a:gd name="connsiteX6" fmla="*/ 61928 w 155519"/>
                <a:gd name="connsiteY6" fmla="*/ 127491 h 224046"/>
                <a:gd name="connsiteX7" fmla="*/ 40975 w 155519"/>
                <a:gd name="connsiteY7" fmla="*/ 119054 h 224046"/>
                <a:gd name="connsiteX8" fmla="*/ 22350 w 155519"/>
                <a:gd name="connsiteY8" fmla="*/ 106868 h 224046"/>
                <a:gd name="connsiteX9" fmla="*/ 8847 w 155519"/>
                <a:gd name="connsiteY9" fmla="*/ 89525 h 224046"/>
                <a:gd name="connsiteX10" fmla="*/ 3725 w 155519"/>
                <a:gd name="connsiteY10" fmla="*/ 64214 h 224046"/>
                <a:gd name="connsiteX11" fmla="*/ 9313 w 155519"/>
                <a:gd name="connsiteY11" fmla="*/ 37497 h 224046"/>
                <a:gd name="connsiteX12" fmla="*/ 25144 w 155519"/>
                <a:gd name="connsiteY12" fmla="*/ 17343 h 224046"/>
                <a:gd name="connsiteX13" fmla="*/ 49822 w 155519"/>
                <a:gd name="connsiteY13" fmla="*/ 4687 h 224046"/>
                <a:gd name="connsiteX14" fmla="*/ 82416 w 155519"/>
                <a:gd name="connsiteY14" fmla="*/ 0 h 224046"/>
                <a:gd name="connsiteX15" fmla="*/ 119666 w 155519"/>
                <a:gd name="connsiteY15" fmla="*/ 4687 h 224046"/>
                <a:gd name="connsiteX16" fmla="*/ 145741 w 155519"/>
                <a:gd name="connsiteY16" fmla="*/ 15468 h 224046"/>
                <a:gd name="connsiteX17" fmla="*/ 131772 w 155519"/>
                <a:gd name="connsiteY17" fmla="*/ 53434 h 224046"/>
                <a:gd name="connsiteX18" fmla="*/ 111750 w 155519"/>
                <a:gd name="connsiteY18" fmla="*/ 44997 h 224046"/>
                <a:gd name="connsiteX19" fmla="*/ 85210 w 155519"/>
                <a:gd name="connsiteY19" fmla="*/ 41247 h 224046"/>
                <a:gd name="connsiteX20" fmla="*/ 60531 w 155519"/>
                <a:gd name="connsiteY20" fmla="*/ 45934 h 224046"/>
                <a:gd name="connsiteX21" fmla="*/ 53081 w 155519"/>
                <a:gd name="connsiteY21" fmla="*/ 60465 h 224046"/>
                <a:gd name="connsiteX22" fmla="*/ 55875 w 155519"/>
                <a:gd name="connsiteY22" fmla="*/ 70308 h 224046"/>
                <a:gd name="connsiteX23" fmla="*/ 63791 w 155519"/>
                <a:gd name="connsiteY23" fmla="*/ 77338 h 224046"/>
                <a:gd name="connsiteX24" fmla="*/ 75432 w 155519"/>
                <a:gd name="connsiteY24" fmla="*/ 83432 h 224046"/>
                <a:gd name="connsiteX25" fmla="*/ 89866 w 155519"/>
                <a:gd name="connsiteY25" fmla="*/ 89056 h 224046"/>
                <a:gd name="connsiteX26" fmla="*/ 118735 w 155519"/>
                <a:gd name="connsiteY26" fmla="*/ 101243 h 224046"/>
                <a:gd name="connsiteX27" fmla="*/ 139222 w 155519"/>
                <a:gd name="connsiteY27" fmla="*/ 115304 h 224046"/>
                <a:gd name="connsiteX28" fmla="*/ 151329 w 155519"/>
                <a:gd name="connsiteY28" fmla="*/ 134053 h 224046"/>
                <a:gd name="connsiteX29" fmla="*/ 155519 w 155519"/>
                <a:gd name="connsiteY29" fmla="*/ 160301 h 224046"/>
                <a:gd name="connsiteX30" fmla="*/ 134566 w 155519"/>
                <a:gd name="connsiteY30" fmla="*/ 207173 h 224046"/>
                <a:gd name="connsiteX31" fmla="*/ 71241 w 155519"/>
                <a:gd name="connsiteY31" fmla="*/ 224047 h 224046"/>
                <a:gd name="connsiteX32" fmla="*/ 45631 w 155519"/>
                <a:gd name="connsiteY32" fmla="*/ 222172 h 224046"/>
                <a:gd name="connsiteX33" fmla="*/ 25609 w 155519"/>
                <a:gd name="connsiteY33" fmla="*/ 217954 h 224046"/>
                <a:gd name="connsiteX34" fmla="*/ 10709 w 155519"/>
                <a:gd name="connsiteY34" fmla="*/ 212798 h 224046"/>
                <a:gd name="connsiteX35" fmla="*/ 0 w 155519"/>
                <a:gd name="connsiteY35" fmla="*/ 207642 h 224046"/>
                <a:gd name="connsiteX36" fmla="*/ 13503 w 155519"/>
                <a:gd name="connsiteY36" fmla="*/ 169207 h 224046"/>
                <a:gd name="connsiteX37" fmla="*/ 37250 w 155519"/>
                <a:gd name="connsiteY37" fmla="*/ 178581 h 224046"/>
                <a:gd name="connsiteX38" fmla="*/ 71241 w 155519"/>
                <a:gd name="connsiteY38" fmla="*/ 182331 h 22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519" h="224046">
                  <a:moveTo>
                    <a:pt x="71241" y="182331"/>
                  </a:moveTo>
                  <a:cubicBezTo>
                    <a:pt x="76828" y="182331"/>
                    <a:pt x="82416" y="181862"/>
                    <a:pt x="88003" y="180456"/>
                  </a:cubicBezTo>
                  <a:cubicBezTo>
                    <a:pt x="91728" y="179519"/>
                    <a:pt x="95454" y="178113"/>
                    <a:pt x="98713" y="175769"/>
                  </a:cubicBezTo>
                  <a:cubicBezTo>
                    <a:pt x="101041" y="173894"/>
                    <a:pt x="102904" y="171551"/>
                    <a:pt x="104300" y="168738"/>
                  </a:cubicBezTo>
                  <a:cubicBezTo>
                    <a:pt x="105232" y="165926"/>
                    <a:pt x="105697" y="162645"/>
                    <a:pt x="105697" y="159833"/>
                  </a:cubicBezTo>
                  <a:cubicBezTo>
                    <a:pt x="105697" y="152802"/>
                    <a:pt x="101972" y="146240"/>
                    <a:pt x="95919" y="142490"/>
                  </a:cubicBezTo>
                  <a:cubicBezTo>
                    <a:pt x="85210" y="135928"/>
                    <a:pt x="74035" y="130772"/>
                    <a:pt x="61928" y="127491"/>
                  </a:cubicBezTo>
                  <a:cubicBezTo>
                    <a:pt x="54944" y="125148"/>
                    <a:pt x="47960" y="122335"/>
                    <a:pt x="40975" y="119054"/>
                  </a:cubicBezTo>
                  <a:cubicBezTo>
                    <a:pt x="33991" y="115773"/>
                    <a:pt x="27938" y="112023"/>
                    <a:pt x="22350" y="106868"/>
                  </a:cubicBezTo>
                  <a:cubicBezTo>
                    <a:pt x="16763" y="102180"/>
                    <a:pt x="12106" y="96087"/>
                    <a:pt x="8847" y="89525"/>
                  </a:cubicBezTo>
                  <a:cubicBezTo>
                    <a:pt x="5122" y="81557"/>
                    <a:pt x="3259" y="73120"/>
                    <a:pt x="3725" y="64214"/>
                  </a:cubicBezTo>
                  <a:cubicBezTo>
                    <a:pt x="3725" y="54840"/>
                    <a:pt x="5122" y="45934"/>
                    <a:pt x="9313" y="37497"/>
                  </a:cubicBezTo>
                  <a:cubicBezTo>
                    <a:pt x="13038" y="29529"/>
                    <a:pt x="18159" y="22498"/>
                    <a:pt x="25144" y="17343"/>
                  </a:cubicBezTo>
                  <a:cubicBezTo>
                    <a:pt x="32594" y="11718"/>
                    <a:pt x="40975" y="7031"/>
                    <a:pt x="49822" y="4687"/>
                  </a:cubicBezTo>
                  <a:cubicBezTo>
                    <a:pt x="60531" y="1406"/>
                    <a:pt x="71241" y="0"/>
                    <a:pt x="82416" y="0"/>
                  </a:cubicBezTo>
                  <a:cubicBezTo>
                    <a:pt x="94988" y="0"/>
                    <a:pt x="107560" y="1406"/>
                    <a:pt x="119666" y="4687"/>
                  </a:cubicBezTo>
                  <a:cubicBezTo>
                    <a:pt x="128513" y="7499"/>
                    <a:pt x="137360" y="10780"/>
                    <a:pt x="145741" y="15468"/>
                  </a:cubicBezTo>
                  <a:lnTo>
                    <a:pt x="131772" y="53434"/>
                  </a:lnTo>
                  <a:cubicBezTo>
                    <a:pt x="125254" y="50153"/>
                    <a:pt x="118735" y="47340"/>
                    <a:pt x="111750" y="44997"/>
                  </a:cubicBezTo>
                  <a:cubicBezTo>
                    <a:pt x="103369" y="42653"/>
                    <a:pt x="94522" y="41247"/>
                    <a:pt x="85210" y="41247"/>
                  </a:cubicBezTo>
                  <a:cubicBezTo>
                    <a:pt x="73569" y="41247"/>
                    <a:pt x="65653" y="42653"/>
                    <a:pt x="60531" y="45934"/>
                  </a:cubicBezTo>
                  <a:cubicBezTo>
                    <a:pt x="55410" y="49215"/>
                    <a:pt x="52616" y="54840"/>
                    <a:pt x="53081" y="60465"/>
                  </a:cubicBezTo>
                  <a:cubicBezTo>
                    <a:pt x="53081" y="64214"/>
                    <a:pt x="54013" y="67495"/>
                    <a:pt x="55875" y="70308"/>
                  </a:cubicBezTo>
                  <a:cubicBezTo>
                    <a:pt x="58203" y="73120"/>
                    <a:pt x="60531" y="75932"/>
                    <a:pt x="63791" y="77338"/>
                  </a:cubicBezTo>
                  <a:cubicBezTo>
                    <a:pt x="67516" y="79682"/>
                    <a:pt x="71241" y="81557"/>
                    <a:pt x="75432" y="83432"/>
                  </a:cubicBezTo>
                  <a:cubicBezTo>
                    <a:pt x="80088" y="85307"/>
                    <a:pt x="84744" y="87181"/>
                    <a:pt x="89866" y="89056"/>
                  </a:cubicBezTo>
                  <a:cubicBezTo>
                    <a:pt x="99644" y="92806"/>
                    <a:pt x="109422" y="96556"/>
                    <a:pt x="118735" y="101243"/>
                  </a:cubicBezTo>
                  <a:cubicBezTo>
                    <a:pt x="126185" y="104993"/>
                    <a:pt x="133169" y="109680"/>
                    <a:pt x="139222" y="115304"/>
                  </a:cubicBezTo>
                  <a:cubicBezTo>
                    <a:pt x="144810" y="120460"/>
                    <a:pt x="148535" y="127022"/>
                    <a:pt x="151329" y="134053"/>
                  </a:cubicBezTo>
                  <a:cubicBezTo>
                    <a:pt x="154122" y="142490"/>
                    <a:pt x="155519" y="151396"/>
                    <a:pt x="155519" y="160301"/>
                  </a:cubicBezTo>
                  <a:cubicBezTo>
                    <a:pt x="155519" y="180456"/>
                    <a:pt x="148535" y="195924"/>
                    <a:pt x="134566" y="207173"/>
                  </a:cubicBezTo>
                  <a:cubicBezTo>
                    <a:pt x="120597" y="218422"/>
                    <a:pt x="99644" y="224047"/>
                    <a:pt x="71241" y="224047"/>
                  </a:cubicBezTo>
                  <a:cubicBezTo>
                    <a:pt x="62860" y="224047"/>
                    <a:pt x="54013" y="223578"/>
                    <a:pt x="45631" y="222172"/>
                  </a:cubicBezTo>
                  <a:cubicBezTo>
                    <a:pt x="38647" y="221235"/>
                    <a:pt x="32128" y="219828"/>
                    <a:pt x="25609" y="217954"/>
                  </a:cubicBezTo>
                  <a:cubicBezTo>
                    <a:pt x="20488" y="216547"/>
                    <a:pt x="15366" y="214673"/>
                    <a:pt x="10709" y="212798"/>
                  </a:cubicBezTo>
                  <a:cubicBezTo>
                    <a:pt x="6984" y="211392"/>
                    <a:pt x="3259" y="209517"/>
                    <a:pt x="0" y="207642"/>
                  </a:cubicBezTo>
                  <a:lnTo>
                    <a:pt x="13503" y="169207"/>
                  </a:lnTo>
                  <a:cubicBezTo>
                    <a:pt x="20953" y="172957"/>
                    <a:pt x="28869" y="176238"/>
                    <a:pt x="37250" y="178581"/>
                  </a:cubicBezTo>
                  <a:cubicBezTo>
                    <a:pt x="47960" y="181394"/>
                    <a:pt x="59600" y="182800"/>
                    <a:pt x="71241" y="182331"/>
                  </a:cubicBez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 127">
              <a:extLst>
                <a:ext uri="{FF2B5EF4-FFF2-40B4-BE49-F238E27FC236}">
                  <a16:creationId xmlns:a16="http://schemas.microsoft.com/office/drawing/2014/main" id="{580BE35D-2EFA-2170-8CE1-28A84D15828B}"/>
                </a:ext>
              </a:extLst>
            </p:cNvPr>
            <p:cNvSpPr/>
            <p:nvPr userDrawn="1"/>
          </p:nvSpPr>
          <p:spPr>
            <a:xfrm>
              <a:off x="7147497" y="532313"/>
              <a:ext cx="108025" cy="215212"/>
            </a:xfrm>
            <a:custGeom>
              <a:avLst/>
              <a:gdLst>
                <a:gd name="connsiteX0" fmla="*/ 0 w 108025"/>
                <a:gd name="connsiteY0" fmla="*/ 7499 h 215212"/>
                <a:gd name="connsiteX1" fmla="*/ 46097 w 108025"/>
                <a:gd name="connsiteY1" fmla="*/ 0 h 215212"/>
                <a:gd name="connsiteX2" fmla="*/ 46097 w 108025"/>
                <a:gd name="connsiteY2" fmla="*/ 48278 h 215212"/>
                <a:gd name="connsiteX3" fmla="*/ 101041 w 108025"/>
                <a:gd name="connsiteY3" fmla="*/ 48278 h 215212"/>
                <a:gd name="connsiteX4" fmla="*/ 101041 w 108025"/>
                <a:gd name="connsiteY4" fmla="*/ 86713 h 215212"/>
                <a:gd name="connsiteX5" fmla="*/ 46097 w 108025"/>
                <a:gd name="connsiteY5" fmla="*/ 86713 h 215212"/>
                <a:gd name="connsiteX6" fmla="*/ 46097 w 108025"/>
                <a:gd name="connsiteY6" fmla="*/ 143896 h 215212"/>
                <a:gd name="connsiteX7" fmla="*/ 51219 w 108025"/>
                <a:gd name="connsiteY7" fmla="*/ 167332 h 215212"/>
                <a:gd name="connsiteX8" fmla="*/ 71707 w 108025"/>
                <a:gd name="connsiteY8" fmla="*/ 175769 h 215212"/>
                <a:gd name="connsiteX9" fmla="*/ 87072 w 108025"/>
                <a:gd name="connsiteY9" fmla="*/ 174363 h 215212"/>
                <a:gd name="connsiteX10" fmla="*/ 101507 w 108025"/>
                <a:gd name="connsiteY10" fmla="*/ 170144 h 215212"/>
                <a:gd name="connsiteX11" fmla="*/ 108025 w 108025"/>
                <a:gd name="connsiteY11" fmla="*/ 206236 h 215212"/>
                <a:gd name="connsiteX12" fmla="*/ 89400 w 108025"/>
                <a:gd name="connsiteY12" fmla="*/ 212329 h 215212"/>
                <a:gd name="connsiteX13" fmla="*/ 64722 w 108025"/>
                <a:gd name="connsiteY13" fmla="*/ 215141 h 215212"/>
                <a:gd name="connsiteX14" fmla="*/ 33525 w 108025"/>
                <a:gd name="connsiteY14" fmla="*/ 209985 h 215212"/>
                <a:gd name="connsiteX15" fmla="*/ 13969 w 108025"/>
                <a:gd name="connsiteY15" fmla="*/ 195924 h 215212"/>
                <a:gd name="connsiteX16" fmla="*/ 3725 w 108025"/>
                <a:gd name="connsiteY16" fmla="*/ 173894 h 215212"/>
                <a:gd name="connsiteX17" fmla="*/ 931 w 108025"/>
                <a:gd name="connsiteY17" fmla="*/ 144834 h 215212"/>
                <a:gd name="connsiteX18" fmla="*/ 0 w 108025"/>
                <a:gd name="connsiteY18" fmla="*/ 7499 h 21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025" h="215212">
                  <a:moveTo>
                    <a:pt x="0" y="7499"/>
                  </a:moveTo>
                  <a:lnTo>
                    <a:pt x="46097" y="0"/>
                  </a:lnTo>
                  <a:lnTo>
                    <a:pt x="46097" y="48278"/>
                  </a:lnTo>
                  <a:lnTo>
                    <a:pt x="101041" y="48278"/>
                  </a:lnTo>
                  <a:lnTo>
                    <a:pt x="101041" y="86713"/>
                  </a:lnTo>
                  <a:lnTo>
                    <a:pt x="46097" y="86713"/>
                  </a:lnTo>
                  <a:lnTo>
                    <a:pt x="46097" y="143896"/>
                  </a:lnTo>
                  <a:cubicBezTo>
                    <a:pt x="45631" y="151864"/>
                    <a:pt x="47494" y="160301"/>
                    <a:pt x="51219" y="167332"/>
                  </a:cubicBezTo>
                  <a:cubicBezTo>
                    <a:pt x="54478" y="172957"/>
                    <a:pt x="61463" y="175769"/>
                    <a:pt x="71707" y="175769"/>
                  </a:cubicBezTo>
                  <a:cubicBezTo>
                    <a:pt x="76828" y="175769"/>
                    <a:pt x="81950" y="175300"/>
                    <a:pt x="87072" y="174363"/>
                  </a:cubicBezTo>
                  <a:cubicBezTo>
                    <a:pt x="91728" y="173425"/>
                    <a:pt x="96850" y="172019"/>
                    <a:pt x="101507" y="170144"/>
                  </a:cubicBezTo>
                  <a:lnTo>
                    <a:pt x="108025" y="206236"/>
                  </a:lnTo>
                  <a:cubicBezTo>
                    <a:pt x="101972" y="208579"/>
                    <a:pt x="95919" y="210454"/>
                    <a:pt x="89400" y="212329"/>
                  </a:cubicBezTo>
                  <a:cubicBezTo>
                    <a:pt x="81485" y="214204"/>
                    <a:pt x="73103" y="215141"/>
                    <a:pt x="64722" y="215141"/>
                  </a:cubicBezTo>
                  <a:cubicBezTo>
                    <a:pt x="54013" y="215610"/>
                    <a:pt x="43769" y="213735"/>
                    <a:pt x="33525" y="209985"/>
                  </a:cubicBezTo>
                  <a:cubicBezTo>
                    <a:pt x="26075" y="207173"/>
                    <a:pt x="19091" y="202017"/>
                    <a:pt x="13969" y="195924"/>
                  </a:cubicBezTo>
                  <a:cubicBezTo>
                    <a:pt x="8847" y="189362"/>
                    <a:pt x="5122" y="181862"/>
                    <a:pt x="3725" y="173894"/>
                  </a:cubicBezTo>
                  <a:cubicBezTo>
                    <a:pt x="1862" y="164520"/>
                    <a:pt x="931" y="154677"/>
                    <a:pt x="931" y="144834"/>
                  </a:cubicBezTo>
                  <a:lnTo>
                    <a:pt x="0" y="7499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 128">
              <a:extLst>
                <a:ext uri="{FF2B5EF4-FFF2-40B4-BE49-F238E27FC236}">
                  <a16:creationId xmlns:a16="http://schemas.microsoft.com/office/drawing/2014/main" id="{5F6F748F-2278-414D-B5D7-CAF4E89F9491}"/>
                </a:ext>
              </a:extLst>
            </p:cNvPr>
            <p:cNvSpPr/>
            <p:nvPr userDrawn="1"/>
          </p:nvSpPr>
          <p:spPr>
            <a:xfrm>
              <a:off x="7266173" y="576301"/>
              <a:ext cx="139281" cy="170775"/>
            </a:xfrm>
            <a:custGeom>
              <a:avLst/>
              <a:gdLst>
                <a:gd name="connsiteX0" fmla="*/ 68506 w 139281"/>
                <a:gd name="connsiteY0" fmla="*/ 71 h 170775"/>
                <a:gd name="connsiteX1" fmla="*/ 102497 w 139281"/>
                <a:gd name="connsiteY1" fmla="*/ 4758 h 170775"/>
                <a:gd name="connsiteX2" fmla="*/ 124381 w 139281"/>
                <a:gd name="connsiteY2" fmla="*/ 17883 h 170775"/>
                <a:gd name="connsiteX3" fmla="*/ 136022 w 139281"/>
                <a:gd name="connsiteY3" fmla="*/ 38975 h 170775"/>
                <a:gd name="connsiteX4" fmla="*/ 139281 w 139281"/>
                <a:gd name="connsiteY4" fmla="*/ 66629 h 170775"/>
                <a:gd name="connsiteX5" fmla="*/ 139281 w 139281"/>
                <a:gd name="connsiteY5" fmla="*/ 162716 h 170775"/>
                <a:gd name="connsiteX6" fmla="*/ 111809 w 139281"/>
                <a:gd name="connsiteY6" fmla="*/ 167872 h 170775"/>
                <a:gd name="connsiteX7" fmla="*/ 69437 w 139281"/>
                <a:gd name="connsiteY7" fmla="*/ 170684 h 170775"/>
                <a:gd name="connsiteX8" fmla="*/ 41034 w 139281"/>
                <a:gd name="connsiteY8" fmla="*/ 167872 h 170775"/>
                <a:gd name="connsiteX9" fmla="*/ 19150 w 139281"/>
                <a:gd name="connsiteY9" fmla="*/ 158498 h 170775"/>
                <a:gd name="connsiteX10" fmla="*/ 5181 w 139281"/>
                <a:gd name="connsiteY10" fmla="*/ 141624 h 170775"/>
                <a:gd name="connsiteX11" fmla="*/ 59 w 139281"/>
                <a:gd name="connsiteY11" fmla="*/ 116782 h 170775"/>
                <a:gd name="connsiteX12" fmla="*/ 5647 w 139281"/>
                <a:gd name="connsiteY12" fmla="*/ 92409 h 170775"/>
                <a:gd name="connsiteX13" fmla="*/ 21012 w 139281"/>
                <a:gd name="connsiteY13" fmla="*/ 76472 h 170775"/>
                <a:gd name="connsiteX14" fmla="*/ 42897 w 139281"/>
                <a:gd name="connsiteY14" fmla="*/ 68035 h 170775"/>
                <a:gd name="connsiteX15" fmla="*/ 68506 w 139281"/>
                <a:gd name="connsiteY15" fmla="*/ 65223 h 170775"/>
                <a:gd name="connsiteX16" fmla="*/ 84338 w 139281"/>
                <a:gd name="connsiteY16" fmla="*/ 66160 h 170775"/>
                <a:gd name="connsiteX17" fmla="*/ 95513 w 139281"/>
                <a:gd name="connsiteY17" fmla="*/ 68035 h 170775"/>
                <a:gd name="connsiteX18" fmla="*/ 95513 w 139281"/>
                <a:gd name="connsiteY18" fmla="*/ 63817 h 170775"/>
                <a:gd name="connsiteX19" fmla="*/ 88528 w 139281"/>
                <a:gd name="connsiteY19" fmla="*/ 45068 h 170775"/>
                <a:gd name="connsiteX20" fmla="*/ 63850 w 139281"/>
                <a:gd name="connsiteY20" fmla="*/ 38037 h 170775"/>
                <a:gd name="connsiteX21" fmla="*/ 40569 w 139281"/>
                <a:gd name="connsiteY21" fmla="*/ 39912 h 170775"/>
                <a:gd name="connsiteX22" fmla="*/ 21012 w 139281"/>
                <a:gd name="connsiteY22" fmla="*/ 44599 h 170775"/>
                <a:gd name="connsiteX23" fmla="*/ 14959 w 139281"/>
                <a:gd name="connsiteY23" fmla="*/ 7571 h 170775"/>
                <a:gd name="connsiteX24" fmla="*/ 25203 w 139281"/>
                <a:gd name="connsiteY24" fmla="*/ 4758 h 170775"/>
                <a:gd name="connsiteX25" fmla="*/ 38240 w 139281"/>
                <a:gd name="connsiteY25" fmla="*/ 2415 h 170775"/>
                <a:gd name="connsiteX26" fmla="*/ 53140 w 139281"/>
                <a:gd name="connsiteY26" fmla="*/ 540 h 170775"/>
                <a:gd name="connsiteX27" fmla="*/ 68506 w 139281"/>
                <a:gd name="connsiteY27" fmla="*/ 71 h 170775"/>
                <a:gd name="connsiteX28" fmla="*/ 72231 w 139281"/>
                <a:gd name="connsiteY28" fmla="*/ 135531 h 170775"/>
                <a:gd name="connsiteX29" fmla="*/ 85269 w 139281"/>
                <a:gd name="connsiteY29" fmla="*/ 135062 h 170775"/>
                <a:gd name="connsiteX30" fmla="*/ 95047 w 139281"/>
                <a:gd name="connsiteY30" fmla="*/ 134124 h 170775"/>
                <a:gd name="connsiteX31" fmla="*/ 95047 w 139281"/>
                <a:gd name="connsiteY31" fmla="*/ 98971 h 170775"/>
                <a:gd name="connsiteX32" fmla="*/ 86666 w 139281"/>
                <a:gd name="connsiteY32" fmla="*/ 97565 h 170775"/>
                <a:gd name="connsiteX33" fmla="*/ 76422 w 139281"/>
                <a:gd name="connsiteY33" fmla="*/ 97096 h 170775"/>
                <a:gd name="connsiteX34" fmla="*/ 64316 w 139281"/>
                <a:gd name="connsiteY34" fmla="*/ 98033 h 170775"/>
                <a:gd name="connsiteX35" fmla="*/ 54072 w 139281"/>
                <a:gd name="connsiteY35" fmla="*/ 100846 h 170775"/>
                <a:gd name="connsiteX36" fmla="*/ 47553 w 139281"/>
                <a:gd name="connsiteY36" fmla="*/ 106939 h 170775"/>
                <a:gd name="connsiteX37" fmla="*/ 45225 w 139281"/>
                <a:gd name="connsiteY37" fmla="*/ 116313 h 170775"/>
                <a:gd name="connsiteX38" fmla="*/ 52675 w 139281"/>
                <a:gd name="connsiteY38" fmla="*/ 131312 h 170775"/>
                <a:gd name="connsiteX39" fmla="*/ 72231 w 139281"/>
                <a:gd name="connsiteY39" fmla="*/ 135531 h 170775"/>
                <a:gd name="connsiteX40" fmla="*/ 72231 w 139281"/>
                <a:gd name="connsiteY40" fmla="*/ 135531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281" h="170775">
                  <a:moveTo>
                    <a:pt x="68506" y="71"/>
                  </a:moveTo>
                  <a:cubicBezTo>
                    <a:pt x="80147" y="-397"/>
                    <a:pt x="91322" y="1477"/>
                    <a:pt x="102497" y="4758"/>
                  </a:cubicBezTo>
                  <a:cubicBezTo>
                    <a:pt x="110878" y="7571"/>
                    <a:pt x="118328" y="11789"/>
                    <a:pt x="124381" y="17883"/>
                  </a:cubicBezTo>
                  <a:cubicBezTo>
                    <a:pt x="129969" y="23976"/>
                    <a:pt x="133694" y="31007"/>
                    <a:pt x="136022" y="38975"/>
                  </a:cubicBezTo>
                  <a:cubicBezTo>
                    <a:pt x="138350" y="47880"/>
                    <a:pt x="139281" y="57255"/>
                    <a:pt x="139281" y="66629"/>
                  </a:cubicBezTo>
                  <a:lnTo>
                    <a:pt x="139281" y="162716"/>
                  </a:lnTo>
                  <a:cubicBezTo>
                    <a:pt x="132763" y="164122"/>
                    <a:pt x="123450" y="165997"/>
                    <a:pt x="111809" y="167872"/>
                  </a:cubicBezTo>
                  <a:cubicBezTo>
                    <a:pt x="97841" y="169747"/>
                    <a:pt x="83406" y="171153"/>
                    <a:pt x="69437" y="170684"/>
                  </a:cubicBezTo>
                  <a:cubicBezTo>
                    <a:pt x="59659" y="170684"/>
                    <a:pt x="50347" y="169747"/>
                    <a:pt x="41034" y="167872"/>
                  </a:cubicBezTo>
                  <a:cubicBezTo>
                    <a:pt x="33119" y="165997"/>
                    <a:pt x="25668" y="163185"/>
                    <a:pt x="19150" y="158498"/>
                  </a:cubicBezTo>
                  <a:cubicBezTo>
                    <a:pt x="13097" y="154279"/>
                    <a:pt x="8440" y="148655"/>
                    <a:pt x="5181" y="141624"/>
                  </a:cubicBezTo>
                  <a:cubicBezTo>
                    <a:pt x="1456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9"/>
                  </a:cubicBezTo>
                  <a:cubicBezTo>
                    <a:pt x="9372" y="85847"/>
                    <a:pt x="14493" y="80691"/>
                    <a:pt x="21012" y="76472"/>
                  </a:cubicBezTo>
                  <a:cubicBezTo>
                    <a:pt x="27997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5203" y="4758"/>
                  </a:cubicBezTo>
                  <a:cubicBezTo>
                    <a:pt x="29394" y="3821"/>
                    <a:pt x="33584" y="2884"/>
                    <a:pt x="38240" y="2415"/>
                  </a:cubicBezTo>
                  <a:cubicBezTo>
                    <a:pt x="42897" y="1946"/>
                    <a:pt x="48019" y="1009"/>
                    <a:pt x="53140" y="540"/>
                  </a:cubicBezTo>
                  <a:cubicBezTo>
                    <a:pt x="58262" y="71"/>
                    <a:pt x="62919" y="71"/>
                    <a:pt x="68506" y="71"/>
                  </a:cubicBezTo>
                  <a:close/>
                  <a:moveTo>
                    <a:pt x="72231" y="135531"/>
                  </a:moveTo>
                  <a:cubicBezTo>
                    <a:pt x="76887" y="135531"/>
                    <a:pt x="81078" y="135531"/>
                    <a:pt x="85269" y="135062"/>
                  </a:cubicBezTo>
                  <a:cubicBezTo>
                    <a:pt x="88528" y="135062"/>
                    <a:pt x="91788" y="134593"/>
                    <a:pt x="95047" y="134124"/>
                  </a:cubicBezTo>
                  <a:lnTo>
                    <a:pt x="95047" y="98971"/>
                  </a:lnTo>
                  <a:cubicBezTo>
                    <a:pt x="92253" y="98502"/>
                    <a:pt x="89459" y="98033"/>
                    <a:pt x="86666" y="97565"/>
                  </a:cubicBezTo>
                  <a:cubicBezTo>
                    <a:pt x="83406" y="97096"/>
                    <a:pt x="79681" y="97096"/>
                    <a:pt x="76422" y="97096"/>
                  </a:cubicBezTo>
                  <a:cubicBezTo>
                    <a:pt x="72231" y="97096"/>
                    <a:pt x="68041" y="97565"/>
                    <a:pt x="64316" y="98033"/>
                  </a:cubicBezTo>
                  <a:cubicBezTo>
                    <a:pt x="61056" y="98502"/>
                    <a:pt x="57331" y="99439"/>
                    <a:pt x="54072" y="100846"/>
                  </a:cubicBezTo>
                  <a:cubicBezTo>
                    <a:pt x="51278" y="102252"/>
                    <a:pt x="48950" y="104127"/>
                    <a:pt x="47553" y="106939"/>
                  </a:cubicBezTo>
                  <a:cubicBezTo>
                    <a:pt x="45690" y="109751"/>
                    <a:pt x="44759" y="113032"/>
                    <a:pt x="45225" y="116313"/>
                  </a:cubicBezTo>
                  <a:cubicBezTo>
                    <a:pt x="44759" y="122407"/>
                    <a:pt x="47553" y="128031"/>
                    <a:pt x="52675" y="131312"/>
                  </a:cubicBezTo>
                  <a:cubicBezTo>
                    <a:pt x="58262" y="134124"/>
                    <a:pt x="65247" y="135531"/>
                    <a:pt x="72231" y="135531"/>
                  </a:cubicBezTo>
                  <a:lnTo>
                    <a:pt x="72231" y="135531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 129">
              <a:extLst>
                <a:ext uri="{FF2B5EF4-FFF2-40B4-BE49-F238E27FC236}">
                  <a16:creationId xmlns:a16="http://schemas.microsoft.com/office/drawing/2014/main" id="{A7A8001D-A57D-D71F-211F-65E0161C47C9}"/>
                </a:ext>
              </a:extLst>
            </p:cNvPr>
            <p:cNvSpPr/>
            <p:nvPr userDrawn="1"/>
          </p:nvSpPr>
          <p:spPr>
            <a:xfrm>
              <a:off x="7437117" y="576771"/>
              <a:ext cx="140242" cy="167402"/>
            </a:xfrm>
            <a:custGeom>
              <a:avLst/>
              <a:gdLst>
                <a:gd name="connsiteX0" fmla="*/ 0 w 140242"/>
                <a:gd name="connsiteY0" fmla="*/ 9445 h 167402"/>
                <a:gd name="connsiteX1" fmla="*/ 30266 w 140242"/>
                <a:gd name="connsiteY1" fmla="*/ 2883 h 167402"/>
                <a:gd name="connsiteX2" fmla="*/ 68913 w 140242"/>
                <a:gd name="connsiteY2" fmla="*/ 70 h 167402"/>
                <a:gd name="connsiteX3" fmla="*/ 103369 w 140242"/>
                <a:gd name="connsiteY3" fmla="*/ 5695 h 167402"/>
                <a:gd name="connsiteX4" fmla="*/ 125254 w 140242"/>
                <a:gd name="connsiteY4" fmla="*/ 21163 h 167402"/>
                <a:gd name="connsiteX5" fmla="*/ 136894 w 140242"/>
                <a:gd name="connsiteY5" fmla="*/ 44598 h 167402"/>
                <a:gd name="connsiteX6" fmla="*/ 140154 w 140242"/>
                <a:gd name="connsiteY6" fmla="*/ 75065 h 167402"/>
                <a:gd name="connsiteX7" fmla="*/ 140154 w 140242"/>
                <a:gd name="connsiteY7" fmla="*/ 167402 h 167402"/>
                <a:gd name="connsiteX8" fmla="*/ 94057 w 140242"/>
                <a:gd name="connsiteY8" fmla="*/ 167402 h 167402"/>
                <a:gd name="connsiteX9" fmla="*/ 94057 w 140242"/>
                <a:gd name="connsiteY9" fmla="*/ 80221 h 167402"/>
                <a:gd name="connsiteX10" fmla="*/ 88469 w 140242"/>
                <a:gd name="connsiteY10" fmla="*/ 48348 h 167402"/>
                <a:gd name="connsiteX11" fmla="*/ 66585 w 140242"/>
                <a:gd name="connsiteY11" fmla="*/ 38974 h 167402"/>
                <a:gd name="connsiteX12" fmla="*/ 56341 w 140242"/>
                <a:gd name="connsiteY12" fmla="*/ 39443 h 167402"/>
                <a:gd name="connsiteX13" fmla="*/ 46563 w 140242"/>
                <a:gd name="connsiteY13" fmla="*/ 40380 h 167402"/>
                <a:gd name="connsiteX14" fmla="*/ 46563 w 140242"/>
                <a:gd name="connsiteY14" fmla="*/ 166465 h 167402"/>
                <a:gd name="connsiteX15" fmla="*/ 466 w 140242"/>
                <a:gd name="connsiteY15" fmla="*/ 166465 h 167402"/>
                <a:gd name="connsiteX16" fmla="*/ 0 w 140242"/>
                <a:gd name="connsiteY16" fmla="*/ 9445 h 16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2" h="167402">
                  <a:moveTo>
                    <a:pt x="0" y="9445"/>
                  </a:moveTo>
                  <a:cubicBezTo>
                    <a:pt x="9778" y="6632"/>
                    <a:pt x="20022" y="4757"/>
                    <a:pt x="30266" y="2883"/>
                  </a:cubicBezTo>
                  <a:cubicBezTo>
                    <a:pt x="43303" y="1008"/>
                    <a:pt x="55875" y="70"/>
                    <a:pt x="68913" y="70"/>
                  </a:cubicBezTo>
                  <a:cubicBezTo>
                    <a:pt x="80553" y="-398"/>
                    <a:pt x="92194" y="1476"/>
                    <a:pt x="103369" y="5695"/>
                  </a:cubicBezTo>
                  <a:cubicBezTo>
                    <a:pt x="111750" y="8976"/>
                    <a:pt x="119200" y="14132"/>
                    <a:pt x="125254" y="21163"/>
                  </a:cubicBezTo>
                  <a:cubicBezTo>
                    <a:pt x="130841" y="28193"/>
                    <a:pt x="134566" y="36162"/>
                    <a:pt x="136894" y="44598"/>
                  </a:cubicBezTo>
                  <a:cubicBezTo>
                    <a:pt x="139222" y="54442"/>
                    <a:pt x="140619" y="64753"/>
                    <a:pt x="140154" y="75065"/>
                  </a:cubicBezTo>
                  <a:lnTo>
                    <a:pt x="140154" y="167402"/>
                  </a:lnTo>
                  <a:lnTo>
                    <a:pt x="94057" y="167402"/>
                  </a:lnTo>
                  <a:lnTo>
                    <a:pt x="94057" y="80221"/>
                  </a:lnTo>
                  <a:cubicBezTo>
                    <a:pt x="94057" y="65222"/>
                    <a:pt x="92194" y="54910"/>
                    <a:pt x="88469" y="48348"/>
                  </a:cubicBezTo>
                  <a:cubicBezTo>
                    <a:pt x="84744" y="42255"/>
                    <a:pt x="77294" y="38974"/>
                    <a:pt x="66585" y="38974"/>
                  </a:cubicBezTo>
                  <a:cubicBezTo>
                    <a:pt x="63325" y="38974"/>
                    <a:pt x="59600" y="38974"/>
                    <a:pt x="56341" y="39443"/>
                  </a:cubicBezTo>
                  <a:cubicBezTo>
                    <a:pt x="53081" y="39911"/>
                    <a:pt x="49356" y="39911"/>
                    <a:pt x="46563" y="40380"/>
                  </a:cubicBezTo>
                  <a:lnTo>
                    <a:pt x="46563" y="166465"/>
                  </a:lnTo>
                  <a:lnTo>
                    <a:pt x="466" y="166465"/>
                  </a:lnTo>
                  <a:lnTo>
                    <a:pt x="0" y="9445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 130">
              <a:extLst>
                <a:ext uri="{FF2B5EF4-FFF2-40B4-BE49-F238E27FC236}">
                  <a16:creationId xmlns:a16="http://schemas.microsoft.com/office/drawing/2014/main" id="{2460A629-9380-6549-794C-8E4E06F4F099}"/>
                </a:ext>
              </a:extLst>
            </p:cNvPr>
            <p:cNvSpPr/>
            <p:nvPr userDrawn="1"/>
          </p:nvSpPr>
          <p:spPr>
            <a:xfrm>
              <a:off x="7601413" y="502784"/>
              <a:ext cx="151864" cy="245139"/>
            </a:xfrm>
            <a:custGeom>
              <a:avLst/>
              <a:gdLst>
                <a:gd name="connsiteX0" fmla="*/ 150467 w 151864"/>
                <a:gd name="connsiteY0" fmla="*/ 235765 h 245139"/>
                <a:gd name="connsiteX1" fmla="*/ 136033 w 151864"/>
                <a:gd name="connsiteY1" fmla="*/ 239515 h 245139"/>
                <a:gd name="connsiteX2" fmla="*/ 119270 w 151864"/>
                <a:gd name="connsiteY2" fmla="*/ 242327 h 245139"/>
                <a:gd name="connsiteX3" fmla="*/ 101576 w 151864"/>
                <a:gd name="connsiteY3" fmla="*/ 244202 h 245139"/>
                <a:gd name="connsiteX4" fmla="*/ 84348 w 151864"/>
                <a:gd name="connsiteY4" fmla="*/ 245139 h 245139"/>
                <a:gd name="connsiteX5" fmla="*/ 48495 w 151864"/>
                <a:gd name="connsiteY5" fmla="*/ 239046 h 245139"/>
                <a:gd name="connsiteX6" fmla="*/ 5657 w 151864"/>
                <a:gd name="connsiteY6" fmla="*/ 195455 h 245139"/>
                <a:gd name="connsiteX7" fmla="*/ 70 w 151864"/>
                <a:gd name="connsiteY7" fmla="*/ 160301 h 245139"/>
                <a:gd name="connsiteX8" fmla="*/ 5192 w 151864"/>
                <a:gd name="connsiteY8" fmla="*/ 124210 h 245139"/>
                <a:gd name="connsiteX9" fmla="*/ 19626 w 151864"/>
                <a:gd name="connsiteY9" fmla="*/ 97025 h 245139"/>
                <a:gd name="connsiteX10" fmla="*/ 42442 w 151864"/>
                <a:gd name="connsiteY10" fmla="*/ 80151 h 245139"/>
                <a:gd name="connsiteX11" fmla="*/ 73173 w 151864"/>
                <a:gd name="connsiteY11" fmla="*/ 74057 h 245139"/>
                <a:gd name="connsiteX12" fmla="*/ 90401 w 151864"/>
                <a:gd name="connsiteY12" fmla="*/ 75932 h 245139"/>
                <a:gd name="connsiteX13" fmla="*/ 105767 w 151864"/>
                <a:gd name="connsiteY13" fmla="*/ 81088 h 245139"/>
                <a:gd name="connsiteX14" fmla="*/ 105767 w 151864"/>
                <a:gd name="connsiteY14" fmla="*/ 7499 h 245139"/>
                <a:gd name="connsiteX15" fmla="*/ 151864 w 151864"/>
                <a:gd name="connsiteY15" fmla="*/ 0 h 245139"/>
                <a:gd name="connsiteX16" fmla="*/ 151864 w 151864"/>
                <a:gd name="connsiteY16" fmla="*/ 235765 h 245139"/>
                <a:gd name="connsiteX17" fmla="*/ 46633 w 151864"/>
                <a:gd name="connsiteY17" fmla="*/ 157958 h 245139"/>
                <a:gd name="connsiteX18" fmla="*/ 56411 w 151864"/>
                <a:gd name="connsiteY18" fmla="*/ 192174 h 245139"/>
                <a:gd name="connsiteX19" fmla="*/ 84814 w 151864"/>
                <a:gd name="connsiteY19" fmla="*/ 205298 h 245139"/>
                <a:gd name="connsiteX20" fmla="*/ 95989 w 151864"/>
                <a:gd name="connsiteY20" fmla="*/ 204830 h 245139"/>
                <a:gd name="connsiteX21" fmla="*/ 104836 w 151864"/>
                <a:gd name="connsiteY21" fmla="*/ 203892 h 245139"/>
                <a:gd name="connsiteX22" fmla="*/ 104836 w 151864"/>
                <a:gd name="connsiteY22" fmla="*/ 119992 h 245139"/>
                <a:gd name="connsiteX23" fmla="*/ 93661 w 151864"/>
                <a:gd name="connsiteY23" fmla="*/ 115304 h 245139"/>
                <a:gd name="connsiteX24" fmla="*/ 79692 w 151864"/>
                <a:gd name="connsiteY24" fmla="*/ 113430 h 245139"/>
                <a:gd name="connsiteX25" fmla="*/ 46633 w 151864"/>
                <a:gd name="connsiteY25" fmla="*/ 157958 h 2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864" h="245139">
                  <a:moveTo>
                    <a:pt x="150467" y="235765"/>
                  </a:moveTo>
                  <a:cubicBezTo>
                    <a:pt x="146277" y="237171"/>
                    <a:pt x="141620" y="238108"/>
                    <a:pt x="136033" y="239515"/>
                  </a:cubicBezTo>
                  <a:cubicBezTo>
                    <a:pt x="130445" y="240921"/>
                    <a:pt x="124858" y="241389"/>
                    <a:pt x="119270" y="242327"/>
                  </a:cubicBezTo>
                  <a:cubicBezTo>
                    <a:pt x="113683" y="243264"/>
                    <a:pt x="107630" y="243733"/>
                    <a:pt x="101576" y="244202"/>
                  </a:cubicBezTo>
                  <a:cubicBezTo>
                    <a:pt x="95523" y="244671"/>
                    <a:pt x="89470" y="245139"/>
                    <a:pt x="84348" y="245139"/>
                  </a:cubicBezTo>
                  <a:cubicBezTo>
                    <a:pt x="72242" y="245139"/>
                    <a:pt x="60136" y="243264"/>
                    <a:pt x="48495" y="239046"/>
                  </a:cubicBezTo>
                  <a:cubicBezTo>
                    <a:pt x="28473" y="232015"/>
                    <a:pt x="12642" y="215610"/>
                    <a:pt x="5657" y="195455"/>
                  </a:cubicBezTo>
                  <a:cubicBezTo>
                    <a:pt x="1467" y="184206"/>
                    <a:pt x="-396" y="172019"/>
                    <a:pt x="70" y="160301"/>
                  </a:cubicBezTo>
                  <a:cubicBezTo>
                    <a:pt x="70" y="148115"/>
                    <a:pt x="1467" y="135928"/>
                    <a:pt x="5192" y="124210"/>
                  </a:cubicBezTo>
                  <a:cubicBezTo>
                    <a:pt x="7985" y="114367"/>
                    <a:pt x="13107" y="104993"/>
                    <a:pt x="19626" y="97025"/>
                  </a:cubicBezTo>
                  <a:cubicBezTo>
                    <a:pt x="25679" y="89525"/>
                    <a:pt x="33595" y="83900"/>
                    <a:pt x="42442" y="80151"/>
                  </a:cubicBezTo>
                  <a:cubicBezTo>
                    <a:pt x="52220" y="75932"/>
                    <a:pt x="62464" y="74057"/>
                    <a:pt x="73173" y="74057"/>
                  </a:cubicBezTo>
                  <a:cubicBezTo>
                    <a:pt x="78761" y="74057"/>
                    <a:pt x="84814" y="74526"/>
                    <a:pt x="90401" y="75932"/>
                  </a:cubicBezTo>
                  <a:cubicBezTo>
                    <a:pt x="95523" y="77338"/>
                    <a:pt x="100645" y="79213"/>
                    <a:pt x="105767" y="81088"/>
                  </a:cubicBezTo>
                  <a:lnTo>
                    <a:pt x="105767" y="7499"/>
                  </a:lnTo>
                  <a:lnTo>
                    <a:pt x="151864" y="0"/>
                  </a:lnTo>
                  <a:lnTo>
                    <a:pt x="151864" y="235765"/>
                  </a:lnTo>
                  <a:close/>
                  <a:moveTo>
                    <a:pt x="46633" y="157958"/>
                  </a:moveTo>
                  <a:cubicBezTo>
                    <a:pt x="46167" y="170144"/>
                    <a:pt x="49426" y="182331"/>
                    <a:pt x="56411" y="192174"/>
                  </a:cubicBezTo>
                  <a:cubicBezTo>
                    <a:pt x="62929" y="201080"/>
                    <a:pt x="73639" y="205767"/>
                    <a:pt x="84814" y="205298"/>
                  </a:cubicBezTo>
                  <a:cubicBezTo>
                    <a:pt x="89005" y="205298"/>
                    <a:pt x="92730" y="205298"/>
                    <a:pt x="95989" y="204830"/>
                  </a:cubicBezTo>
                  <a:cubicBezTo>
                    <a:pt x="99248" y="204361"/>
                    <a:pt x="102508" y="204361"/>
                    <a:pt x="104836" y="203892"/>
                  </a:cubicBezTo>
                  <a:lnTo>
                    <a:pt x="104836" y="119992"/>
                  </a:lnTo>
                  <a:cubicBezTo>
                    <a:pt x="101576" y="117648"/>
                    <a:pt x="97386" y="116242"/>
                    <a:pt x="93661" y="115304"/>
                  </a:cubicBezTo>
                  <a:cubicBezTo>
                    <a:pt x="89005" y="113898"/>
                    <a:pt x="84348" y="113430"/>
                    <a:pt x="79692" y="113430"/>
                  </a:cubicBezTo>
                  <a:cubicBezTo>
                    <a:pt x="57342" y="113430"/>
                    <a:pt x="46633" y="128429"/>
                    <a:pt x="46633" y="157958"/>
                  </a:cubicBez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 131">
              <a:extLst>
                <a:ext uri="{FF2B5EF4-FFF2-40B4-BE49-F238E27FC236}">
                  <a16:creationId xmlns:a16="http://schemas.microsoft.com/office/drawing/2014/main" id="{21DD9DF3-F2C5-F437-88A4-FDC39A4EDA94}"/>
                </a:ext>
              </a:extLst>
            </p:cNvPr>
            <p:cNvSpPr/>
            <p:nvPr userDrawn="1"/>
          </p:nvSpPr>
          <p:spPr>
            <a:xfrm>
              <a:off x="7774637" y="576301"/>
              <a:ext cx="139836" cy="170775"/>
            </a:xfrm>
            <a:custGeom>
              <a:avLst/>
              <a:gdLst>
                <a:gd name="connsiteX0" fmla="*/ 68972 w 139836"/>
                <a:gd name="connsiteY0" fmla="*/ 71 h 170775"/>
                <a:gd name="connsiteX1" fmla="*/ 102963 w 139836"/>
                <a:gd name="connsiteY1" fmla="*/ 4758 h 170775"/>
                <a:gd name="connsiteX2" fmla="*/ 124847 w 139836"/>
                <a:gd name="connsiteY2" fmla="*/ 17883 h 170775"/>
                <a:gd name="connsiteX3" fmla="*/ 136488 w 139836"/>
                <a:gd name="connsiteY3" fmla="*/ 38975 h 170775"/>
                <a:gd name="connsiteX4" fmla="*/ 139747 w 139836"/>
                <a:gd name="connsiteY4" fmla="*/ 66629 h 170775"/>
                <a:gd name="connsiteX5" fmla="*/ 139747 w 139836"/>
                <a:gd name="connsiteY5" fmla="*/ 162716 h 170775"/>
                <a:gd name="connsiteX6" fmla="*/ 112275 w 139836"/>
                <a:gd name="connsiteY6" fmla="*/ 167872 h 170775"/>
                <a:gd name="connsiteX7" fmla="*/ 69903 w 139836"/>
                <a:gd name="connsiteY7" fmla="*/ 170684 h 170775"/>
                <a:gd name="connsiteX8" fmla="*/ 41500 w 139836"/>
                <a:gd name="connsiteY8" fmla="*/ 167872 h 170775"/>
                <a:gd name="connsiteX9" fmla="*/ 19615 w 139836"/>
                <a:gd name="connsiteY9" fmla="*/ 158498 h 170775"/>
                <a:gd name="connsiteX10" fmla="*/ 5647 w 139836"/>
                <a:gd name="connsiteY10" fmla="*/ 141624 h 170775"/>
                <a:gd name="connsiteX11" fmla="*/ 59 w 139836"/>
                <a:gd name="connsiteY11" fmla="*/ 116782 h 170775"/>
                <a:gd name="connsiteX12" fmla="*/ 5647 w 139836"/>
                <a:gd name="connsiteY12" fmla="*/ 92409 h 170775"/>
                <a:gd name="connsiteX13" fmla="*/ 21012 w 139836"/>
                <a:gd name="connsiteY13" fmla="*/ 76472 h 170775"/>
                <a:gd name="connsiteX14" fmla="*/ 42897 w 139836"/>
                <a:gd name="connsiteY14" fmla="*/ 68035 h 170775"/>
                <a:gd name="connsiteX15" fmla="*/ 68506 w 139836"/>
                <a:gd name="connsiteY15" fmla="*/ 65223 h 170775"/>
                <a:gd name="connsiteX16" fmla="*/ 84338 w 139836"/>
                <a:gd name="connsiteY16" fmla="*/ 66160 h 170775"/>
                <a:gd name="connsiteX17" fmla="*/ 95513 w 139836"/>
                <a:gd name="connsiteY17" fmla="*/ 68035 h 170775"/>
                <a:gd name="connsiteX18" fmla="*/ 95513 w 139836"/>
                <a:gd name="connsiteY18" fmla="*/ 63817 h 170775"/>
                <a:gd name="connsiteX19" fmla="*/ 88528 w 139836"/>
                <a:gd name="connsiteY19" fmla="*/ 45068 h 170775"/>
                <a:gd name="connsiteX20" fmla="*/ 63850 w 139836"/>
                <a:gd name="connsiteY20" fmla="*/ 38037 h 170775"/>
                <a:gd name="connsiteX21" fmla="*/ 40569 w 139836"/>
                <a:gd name="connsiteY21" fmla="*/ 39912 h 170775"/>
                <a:gd name="connsiteX22" fmla="*/ 21012 w 139836"/>
                <a:gd name="connsiteY22" fmla="*/ 44599 h 170775"/>
                <a:gd name="connsiteX23" fmla="*/ 14959 w 139836"/>
                <a:gd name="connsiteY23" fmla="*/ 7571 h 170775"/>
                <a:gd name="connsiteX24" fmla="*/ 24737 w 139836"/>
                <a:gd name="connsiteY24" fmla="*/ 4758 h 170775"/>
                <a:gd name="connsiteX25" fmla="*/ 37775 w 139836"/>
                <a:gd name="connsiteY25" fmla="*/ 2415 h 170775"/>
                <a:gd name="connsiteX26" fmla="*/ 52675 w 139836"/>
                <a:gd name="connsiteY26" fmla="*/ 540 h 170775"/>
                <a:gd name="connsiteX27" fmla="*/ 68972 w 139836"/>
                <a:gd name="connsiteY27" fmla="*/ 71 h 170775"/>
                <a:gd name="connsiteX28" fmla="*/ 72697 w 139836"/>
                <a:gd name="connsiteY28" fmla="*/ 135531 h 170775"/>
                <a:gd name="connsiteX29" fmla="*/ 85734 w 139836"/>
                <a:gd name="connsiteY29" fmla="*/ 135062 h 170775"/>
                <a:gd name="connsiteX30" fmla="*/ 95513 w 139836"/>
                <a:gd name="connsiteY30" fmla="*/ 134124 h 170775"/>
                <a:gd name="connsiteX31" fmla="*/ 95513 w 139836"/>
                <a:gd name="connsiteY31" fmla="*/ 98971 h 170775"/>
                <a:gd name="connsiteX32" fmla="*/ 87131 w 139836"/>
                <a:gd name="connsiteY32" fmla="*/ 97565 h 170775"/>
                <a:gd name="connsiteX33" fmla="*/ 64781 w 139836"/>
                <a:gd name="connsiteY33" fmla="*/ 97565 h 170775"/>
                <a:gd name="connsiteX34" fmla="*/ 55003 w 139836"/>
                <a:gd name="connsiteY34" fmla="*/ 100377 h 170775"/>
                <a:gd name="connsiteX35" fmla="*/ 48019 w 139836"/>
                <a:gd name="connsiteY35" fmla="*/ 106470 h 170775"/>
                <a:gd name="connsiteX36" fmla="*/ 45690 w 139836"/>
                <a:gd name="connsiteY36" fmla="*/ 115844 h 170775"/>
                <a:gd name="connsiteX37" fmla="*/ 53141 w 139836"/>
                <a:gd name="connsiteY37" fmla="*/ 130843 h 170775"/>
                <a:gd name="connsiteX38" fmla="*/ 72697 w 139836"/>
                <a:gd name="connsiteY38" fmla="*/ 135531 h 170775"/>
                <a:gd name="connsiteX39" fmla="*/ 72697 w 139836"/>
                <a:gd name="connsiteY39" fmla="*/ 135531 h 17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9836" h="170775">
                  <a:moveTo>
                    <a:pt x="68972" y="71"/>
                  </a:moveTo>
                  <a:cubicBezTo>
                    <a:pt x="80612" y="-397"/>
                    <a:pt x="92253" y="1477"/>
                    <a:pt x="102963" y="4758"/>
                  </a:cubicBezTo>
                  <a:cubicBezTo>
                    <a:pt x="111344" y="7571"/>
                    <a:pt x="118794" y="11789"/>
                    <a:pt x="124847" y="17883"/>
                  </a:cubicBezTo>
                  <a:cubicBezTo>
                    <a:pt x="130435" y="23976"/>
                    <a:pt x="134160" y="31007"/>
                    <a:pt x="136488" y="38975"/>
                  </a:cubicBezTo>
                  <a:cubicBezTo>
                    <a:pt x="138816" y="47880"/>
                    <a:pt x="140213" y="57255"/>
                    <a:pt x="139747" y="66629"/>
                  </a:cubicBezTo>
                  <a:lnTo>
                    <a:pt x="139747" y="162716"/>
                  </a:lnTo>
                  <a:cubicBezTo>
                    <a:pt x="133228" y="164122"/>
                    <a:pt x="123916" y="165997"/>
                    <a:pt x="112275" y="167872"/>
                  </a:cubicBezTo>
                  <a:cubicBezTo>
                    <a:pt x="98306" y="169747"/>
                    <a:pt x="83872" y="171153"/>
                    <a:pt x="69903" y="170684"/>
                  </a:cubicBezTo>
                  <a:cubicBezTo>
                    <a:pt x="60125" y="170684"/>
                    <a:pt x="50812" y="169747"/>
                    <a:pt x="41500" y="167872"/>
                  </a:cubicBezTo>
                  <a:cubicBezTo>
                    <a:pt x="33584" y="165997"/>
                    <a:pt x="26134" y="163185"/>
                    <a:pt x="19615" y="158498"/>
                  </a:cubicBezTo>
                  <a:cubicBezTo>
                    <a:pt x="13562" y="154279"/>
                    <a:pt x="8906" y="148655"/>
                    <a:pt x="5647" y="141624"/>
                  </a:cubicBezTo>
                  <a:cubicBezTo>
                    <a:pt x="1922" y="133656"/>
                    <a:pt x="59" y="125219"/>
                    <a:pt x="59" y="116782"/>
                  </a:cubicBezTo>
                  <a:cubicBezTo>
                    <a:pt x="-407" y="108345"/>
                    <a:pt x="1922" y="99908"/>
                    <a:pt x="5647" y="92409"/>
                  </a:cubicBezTo>
                  <a:cubicBezTo>
                    <a:pt x="9372" y="85847"/>
                    <a:pt x="14493" y="80691"/>
                    <a:pt x="21012" y="76472"/>
                  </a:cubicBezTo>
                  <a:cubicBezTo>
                    <a:pt x="27531" y="72254"/>
                    <a:pt x="34981" y="69441"/>
                    <a:pt x="42897" y="68035"/>
                  </a:cubicBezTo>
                  <a:cubicBezTo>
                    <a:pt x="51278" y="66160"/>
                    <a:pt x="60125" y="65223"/>
                    <a:pt x="68506" y="65223"/>
                  </a:cubicBezTo>
                  <a:cubicBezTo>
                    <a:pt x="73628" y="65223"/>
                    <a:pt x="79216" y="65692"/>
                    <a:pt x="84338" y="66160"/>
                  </a:cubicBezTo>
                  <a:cubicBezTo>
                    <a:pt x="88063" y="66629"/>
                    <a:pt x="91788" y="67098"/>
                    <a:pt x="95513" y="68035"/>
                  </a:cubicBezTo>
                  <a:lnTo>
                    <a:pt x="95513" y="63817"/>
                  </a:lnTo>
                  <a:cubicBezTo>
                    <a:pt x="95978" y="56786"/>
                    <a:pt x="93184" y="50224"/>
                    <a:pt x="88528" y="45068"/>
                  </a:cubicBezTo>
                  <a:cubicBezTo>
                    <a:pt x="83872" y="40381"/>
                    <a:pt x="75491" y="38037"/>
                    <a:pt x="63850" y="38037"/>
                  </a:cubicBezTo>
                  <a:cubicBezTo>
                    <a:pt x="55934" y="38037"/>
                    <a:pt x="48484" y="38506"/>
                    <a:pt x="40569" y="39912"/>
                  </a:cubicBezTo>
                  <a:cubicBezTo>
                    <a:pt x="34050" y="40850"/>
                    <a:pt x="27065" y="42256"/>
                    <a:pt x="21012" y="44599"/>
                  </a:cubicBezTo>
                  <a:lnTo>
                    <a:pt x="14959" y="7571"/>
                  </a:lnTo>
                  <a:cubicBezTo>
                    <a:pt x="17753" y="6633"/>
                    <a:pt x="21012" y="5696"/>
                    <a:pt x="24737" y="4758"/>
                  </a:cubicBezTo>
                  <a:cubicBezTo>
                    <a:pt x="28462" y="3821"/>
                    <a:pt x="33119" y="2884"/>
                    <a:pt x="37775" y="2415"/>
                  </a:cubicBezTo>
                  <a:cubicBezTo>
                    <a:pt x="42431" y="1946"/>
                    <a:pt x="47553" y="1009"/>
                    <a:pt x="52675" y="540"/>
                  </a:cubicBezTo>
                  <a:cubicBezTo>
                    <a:pt x="57797" y="71"/>
                    <a:pt x="63384" y="71"/>
                    <a:pt x="68972" y="71"/>
                  </a:cubicBezTo>
                  <a:close/>
                  <a:moveTo>
                    <a:pt x="72697" y="135531"/>
                  </a:moveTo>
                  <a:cubicBezTo>
                    <a:pt x="77353" y="135531"/>
                    <a:pt x="81544" y="135531"/>
                    <a:pt x="85734" y="135062"/>
                  </a:cubicBezTo>
                  <a:cubicBezTo>
                    <a:pt x="88994" y="135062"/>
                    <a:pt x="92253" y="134593"/>
                    <a:pt x="95513" y="134124"/>
                  </a:cubicBezTo>
                  <a:lnTo>
                    <a:pt x="95513" y="98971"/>
                  </a:lnTo>
                  <a:cubicBezTo>
                    <a:pt x="92719" y="98502"/>
                    <a:pt x="89925" y="98033"/>
                    <a:pt x="87131" y="97565"/>
                  </a:cubicBezTo>
                  <a:cubicBezTo>
                    <a:pt x="79681" y="96627"/>
                    <a:pt x="72231" y="96627"/>
                    <a:pt x="64781" y="97565"/>
                  </a:cubicBezTo>
                  <a:cubicBezTo>
                    <a:pt x="61522" y="98033"/>
                    <a:pt x="57797" y="98971"/>
                    <a:pt x="55003" y="100377"/>
                  </a:cubicBezTo>
                  <a:cubicBezTo>
                    <a:pt x="52209" y="101783"/>
                    <a:pt x="49881" y="103658"/>
                    <a:pt x="48019" y="106470"/>
                  </a:cubicBezTo>
                  <a:cubicBezTo>
                    <a:pt x="46156" y="109282"/>
                    <a:pt x="45225" y="112563"/>
                    <a:pt x="45690" y="115844"/>
                  </a:cubicBezTo>
                  <a:cubicBezTo>
                    <a:pt x="45225" y="121938"/>
                    <a:pt x="48019" y="127562"/>
                    <a:pt x="53141" y="130843"/>
                  </a:cubicBezTo>
                  <a:cubicBezTo>
                    <a:pt x="58728" y="134124"/>
                    <a:pt x="65712" y="135531"/>
                    <a:pt x="72697" y="135531"/>
                  </a:cubicBezTo>
                  <a:lnTo>
                    <a:pt x="72697" y="135531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 132">
              <a:extLst>
                <a:ext uri="{FF2B5EF4-FFF2-40B4-BE49-F238E27FC236}">
                  <a16:creationId xmlns:a16="http://schemas.microsoft.com/office/drawing/2014/main" id="{04A24811-03F3-558F-4517-92E6C1DDD14D}"/>
                </a:ext>
              </a:extLst>
            </p:cNvPr>
            <p:cNvSpPr/>
            <p:nvPr userDrawn="1"/>
          </p:nvSpPr>
          <p:spPr>
            <a:xfrm>
              <a:off x="7946513" y="577221"/>
              <a:ext cx="104766" cy="166483"/>
            </a:xfrm>
            <a:custGeom>
              <a:avLst/>
              <a:gdLst>
                <a:gd name="connsiteX0" fmla="*/ 97316 w 104766"/>
                <a:gd name="connsiteY0" fmla="*/ 44148 h 166483"/>
                <a:gd name="connsiteX1" fmla="*/ 82882 w 104766"/>
                <a:gd name="connsiteY1" fmla="*/ 40867 h 166483"/>
                <a:gd name="connsiteX2" fmla="*/ 65188 w 104766"/>
                <a:gd name="connsiteY2" fmla="*/ 38992 h 166483"/>
                <a:gd name="connsiteX3" fmla="*/ 54944 w 104766"/>
                <a:gd name="connsiteY3" fmla="*/ 39930 h 166483"/>
                <a:gd name="connsiteX4" fmla="*/ 46097 w 104766"/>
                <a:gd name="connsiteY4" fmla="*/ 41805 h 166483"/>
                <a:gd name="connsiteX5" fmla="*/ 46097 w 104766"/>
                <a:gd name="connsiteY5" fmla="*/ 166483 h 166483"/>
                <a:gd name="connsiteX6" fmla="*/ 0 w 104766"/>
                <a:gd name="connsiteY6" fmla="*/ 166483 h 166483"/>
                <a:gd name="connsiteX7" fmla="*/ 0 w 104766"/>
                <a:gd name="connsiteY7" fmla="*/ 11807 h 166483"/>
                <a:gd name="connsiteX8" fmla="*/ 29335 w 104766"/>
                <a:gd name="connsiteY8" fmla="*/ 3839 h 166483"/>
                <a:gd name="connsiteX9" fmla="*/ 66585 w 104766"/>
                <a:gd name="connsiteY9" fmla="*/ 89 h 166483"/>
                <a:gd name="connsiteX10" fmla="*/ 75432 w 104766"/>
                <a:gd name="connsiteY10" fmla="*/ 558 h 166483"/>
                <a:gd name="connsiteX11" fmla="*/ 85675 w 104766"/>
                <a:gd name="connsiteY11" fmla="*/ 1964 h 166483"/>
                <a:gd name="connsiteX12" fmla="*/ 95919 w 104766"/>
                <a:gd name="connsiteY12" fmla="*/ 3839 h 166483"/>
                <a:gd name="connsiteX13" fmla="*/ 104766 w 104766"/>
                <a:gd name="connsiteY13" fmla="*/ 6651 h 166483"/>
                <a:gd name="connsiteX14" fmla="*/ 97316 w 104766"/>
                <a:gd name="connsiteY14" fmla="*/ 44148 h 16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6" h="166483">
                  <a:moveTo>
                    <a:pt x="97316" y="44148"/>
                  </a:moveTo>
                  <a:cubicBezTo>
                    <a:pt x="93125" y="43211"/>
                    <a:pt x="88469" y="41805"/>
                    <a:pt x="82882" y="40867"/>
                  </a:cubicBezTo>
                  <a:cubicBezTo>
                    <a:pt x="76828" y="39930"/>
                    <a:pt x="70775" y="38992"/>
                    <a:pt x="65188" y="38992"/>
                  </a:cubicBezTo>
                  <a:cubicBezTo>
                    <a:pt x="61928" y="38992"/>
                    <a:pt x="58203" y="39461"/>
                    <a:pt x="54944" y="39930"/>
                  </a:cubicBezTo>
                  <a:cubicBezTo>
                    <a:pt x="51685" y="40399"/>
                    <a:pt x="48891" y="40867"/>
                    <a:pt x="46097" y="41805"/>
                  </a:cubicBezTo>
                  <a:lnTo>
                    <a:pt x="46097" y="166483"/>
                  </a:lnTo>
                  <a:lnTo>
                    <a:pt x="0" y="166483"/>
                  </a:lnTo>
                  <a:lnTo>
                    <a:pt x="0" y="11807"/>
                  </a:lnTo>
                  <a:cubicBezTo>
                    <a:pt x="9778" y="8526"/>
                    <a:pt x="19556" y="5713"/>
                    <a:pt x="29335" y="3839"/>
                  </a:cubicBezTo>
                  <a:cubicBezTo>
                    <a:pt x="41441" y="1026"/>
                    <a:pt x="54013" y="-380"/>
                    <a:pt x="66585" y="89"/>
                  </a:cubicBezTo>
                  <a:cubicBezTo>
                    <a:pt x="68913" y="89"/>
                    <a:pt x="72172" y="89"/>
                    <a:pt x="75432" y="558"/>
                  </a:cubicBezTo>
                  <a:cubicBezTo>
                    <a:pt x="78691" y="1026"/>
                    <a:pt x="82416" y="1495"/>
                    <a:pt x="85675" y="1964"/>
                  </a:cubicBezTo>
                  <a:cubicBezTo>
                    <a:pt x="88935" y="2432"/>
                    <a:pt x="92660" y="2901"/>
                    <a:pt x="95919" y="3839"/>
                  </a:cubicBezTo>
                  <a:cubicBezTo>
                    <a:pt x="99179" y="4307"/>
                    <a:pt x="101972" y="5245"/>
                    <a:pt x="104766" y="6651"/>
                  </a:cubicBezTo>
                  <a:lnTo>
                    <a:pt x="97316" y="44148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 133">
              <a:extLst>
                <a:ext uri="{FF2B5EF4-FFF2-40B4-BE49-F238E27FC236}">
                  <a16:creationId xmlns:a16="http://schemas.microsoft.com/office/drawing/2014/main" id="{9C18AC06-68D7-B0A4-F060-56F876B40285}"/>
                </a:ext>
              </a:extLst>
            </p:cNvPr>
            <p:cNvSpPr/>
            <p:nvPr userDrawn="1"/>
          </p:nvSpPr>
          <p:spPr>
            <a:xfrm>
              <a:off x="8057273" y="502784"/>
              <a:ext cx="151387" cy="245139"/>
            </a:xfrm>
            <a:custGeom>
              <a:avLst/>
              <a:gdLst>
                <a:gd name="connsiteX0" fmla="*/ 150456 w 151387"/>
                <a:gd name="connsiteY0" fmla="*/ 235765 h 245139"/>
                <a:gd name="connsiteX1" fmla="*/ 136488 w 151387"/>
                <a:gd name="connsiteY1" fmla="*/ 239515 h 245139"/>
                <a:gd name="connsiteX2" fmla="*/ 119725 w 151387"/>
                <a:gd name="connsiteY2" fmla="*/ 242327 h 245139"/>
                <a:gd name="connsiteX3" fmla="*/ 102031 w 151387"/>
                <a:gd name="connsiteY3" fmla="*/ 244202 h 245139"/>
                <a:gd name="connsiteX4" fmla="*/ 84337 w 151387"/>
                <a:gd name="connsiteY4" fmla="*/ 245139 h 245139"/>
                <a:gd name="connsiteX5" fmla="*/ 48950 w 151387"/>
                <a:gd name="connsiteY5" fmla="*/ 239046 h 245139"/>
                <a:gd name="connsiteX6" fmla="*/ 22409 w 151387"/>
                <a:gd name="connsiteY6" fmla="*/ 222172 h 245139"/>
                <a:gd name="connsiteX7" fmla="*/ 5647 w 151387"/>
                <a:gd name="connsiteY7" fmla="*/ 195455 h 245139"/>
                <a:gd name="connsiteX8" fmla="*/ 59 w 151387"/>
                <a:gd name="connsiteY8" fmla="*/ 160301 h 245139"/>
                <a:gd name="connsiteX9" fmla="*/ 5181 w 151387"/>
                <a:gd name="connsiteY9" fmla="*/ 124210 h 245139"/>
                <a:gd name="connsiteX10" fmla="*/ 19150 w 151387"/>
                <a:gd name="connsiteY10" fmla="*/ 97025 h 245139"/>
                <a:gd name="connsiteX11" fmla="*/ 41965 w 151387"/>
                <a:gd name="connsiteY11" fmla="*/ 80151 h 245139"/>
                <a:gd name="connsiteX12" fmla="*/ 72697 w 151387"/>
                <a:gd name="connsiteY12" fmla="*/ 74057 h 245139"/>
                <a:gd name="connsiteX13" fmla="*/ 89925 w 151387"/>
                <a:gd name="connsiteY13" fmla="*/ 75932 h 245139"/>
                <a:gd name="connsiteX14" fmla="*/ 105291 w 151387"/>
                <a:gd name="connsiteY14" fmla="*/ 81088 h 245139"/>
                <a:gd name="connsiteX15" fmla="*/ 105291 w 151387"/>
                <a:gd name="connsiteY15" fmla="*/ 7499 h 245139"/>
                <a:gd name="connsiteX16" fmla="*/ 151388 w 151387"/>
                <a:gd name="connsiteY16" fmla="*/ 0 h 245139"/>
                <a:gd name="connsiteX17" fmla="*/ 150456 w 151387"/>
                <a:gd name="connsiteY17" fmla="*/ 235765 h 245139"/>
                <a:gd name="connsiteX18" fmla="*/ 46622 w 151387"/>
                <a:gd name="connsiteY18" fmla="*/ 157958 h 245139"/>
                <a:gd name="connsiteX19" fmla="*/ 56400 w 151387"/>
                <a:gd name="connsiteY19" fmla="*/ 192174 h 245139"/>
                <a:gd name="connsiteX20" fmla="*/ 84803 w 151387"/>
                <a:gd name="connsiteY20" fmla="*/ 205298 h 245139"/>
                <a:gd name="connsiteX21" fmla="*/ 95978 w 151387"/>
                <a:gd name="connsiteY21" fmla="*/ 204830 h 245139"/>
                <a:gd name="connsiteX22" fmla="*/ 104825 w 151387"/>
                <a:gd name="connsiteY22" fmla="*/ 203892 h 245139"/>
                <a:gd name="connsiteX23" fmla="*/ 104825 w 151387"/>
                <a:gd name="connsiteY23" fmla="*/ 119992 h 245139"/>
                <a:gd name="connsiteX24" fmla="*/ 93650 w 151387"/>
                <a:gd name="connsiteY24" fmla="*/ 115304 h 245139"/>
                <a:gd name="connsiteX25" fmla="*/ 79681 w 151387"/>
                <a:gd name="connsiteY25" fmla="*/ 113430 h 245139"/>
                <a:gd name="connsiteX26" fmla="*/ 46622 w 151387"/>
                <a:gd name="connsiteY26" fmla="*/ 157958 h 2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1387" h="245139">
                  <a:moveTo>
                    <a:pt x="150456" y="235765"/>
                  </a:moveTo>
                  <a:cubicBezTo>
                    <a:pt x="146266" y="237171"/>
                    <a:pt x="141610" y="238108"/>
                    <a:pt x="136488" y="239515"/>
                  </a:cubicBezTo>
                  <a:cubicBezTo>
                    <a:pt x="131366" y="240921"/>
                    <a:pt x="125313" y="241389"/>
                    <a:pt x="119725" y="242327"/>
                  </a:cubicBezTo>
                  <a:cubicBezTo>
                    <a:pt x="114138" y="243264"/>
                    <a:pt x="108084" y="243733"/>
                    <a:pt x="102031" y="244202"/>
                  </a:cubicBezTo>
                  <a:cubicBezTo>
                    <a:pt x="95978" y="244671"/>
                    <a:pt x="89925" y="245139"/>
                    <a:pt x="84337" y="245139"/>
                  </a:cubicBezTo>
                  <a:cubicBezTo>
                    <a:pt x="72231" y="245139"/>
                    <a:pt x="60125" y="243264"/>
                    <a:pt x="48950" y="239046"/>
                  </a:cubicBezTo>
                  <a:cubicBezTo>
                    <a:pt x="39172" y="235296"/>
                    <a:pt x="29859" y="229672"/>
                    <a:pt x="22409" y="222172"/>
                  </a:cubicBezTo>
                  <a:cubicBezTo>
                    <a:pt x="14959" y="214673"/>
                    <a:pt x="9372" y="205298"/>
                    <a:pt x="5647" y="195455"/>
                  </a:cubicBezTo>
                  <a:cubicBezTo>
                    <a:pt x="1922" y="184206"/>
                    <a:pt x="-407" y="172019"/>
                    <a:pt x="59" y="160301"/>
                  </a:cubicBezTo>
                  <a:cubicBezTo>
                    <a:pt x="59" y="148115"/>
                    <a:pt x="1456" y="135928"/>
                    <a:pt x="5181" y="124210"/>
                  </a:cubicBezTo>
                  <a:cubicBezTo>
                    <a:pt x="7975" y="114367"/>
                    <a:pt x="12631" y="104993"/>
                    <a:pt x="19150" y="97025"/>
                  </a:cubicBezTo>
                  <a:cubicBezTo>
                    <a:pt x="25203" y="89525"/>
                    <a:pt x="33119" y="83900"/>
                    <a:pt x="41965" y="80151"/>
                  </a:cubicBezTo>
                  <a:cubicBezTo>
                    <a:pt x="51744" y="75932"/>
                    <a:pt x="61987" y="74057"/>
                    <a:pt x="72697" y="74057"/>
                  </a:cubicBezTo>
                  <a:cubicBezTo>
                    <a:pt x="78284" y="74057"/>
                    <a:pt x="84337" y="74526"/>
                    <a:pt x="89925" y="75932"/>
                  </a:cubicBezTo>
                  <a:cubicBezTo>
                    <a:pt x="95047" y="77338"/>
                    <a:pt x="100169" y="79213"/>
                    <a:pt x="105291" y="81088"/>
                  </a:cubicBezTo>
                  <a:lnTo>
                    <a:pt x="105291" y="7499"/>
                  </a:lnTo>
                  <a:lnTo>
                    <a:pt x="151388" y="0"/>
                  </a:lnTo>
                  <a:lnTo>
                    <a:pt x="150456" y="235765"/>
                  </a:lnTo>
                  <a:close/>
                  <a:moveTo>
                    <a:pt x="46622" y="157958"/>
                  </a:moveTo>
                  <a:cubicBezTo>
                    <a:pt x="46156" y="170144"/>
                    <a:pt x="49415" y="182331"/>
                    <a:pt x="56400" y="192174"/>
                  </a:cubicBezTo>
                  <a:cubicBezTo>
                    <a:pt x="62919" y="201080"/>
                    <a:pt x="73628" y="205767"/>
                    <a:pt x="84803" y="205298"/>
                  </a:cubicBezTo>
                  <a:cubicBezTo>
                    <a:pt x="88994" y="205298"/>
                    <a:pt x="92719" y="205298"/>
                    <a:pt x="95978" y="204830"/>
                  </a:cubicBezTo>
                  <a:cubicBezTo>
                    <a:pt x="99238" y="204361"/>
                    <a:pt x="102497" y="204361"/>
                    <a:pt x="104825" y="203892"/>
                  </a:cubicBezTo>
                  <a:lnTo>
                    <a:pt x="104825" y="119992"/>
                  </a:lnTo>
                  <a:cubicBezTo>
                    <a:pt x="101566" y="117648"/>
                    <a:pt x="97375" y="116242"/>
                    <a:pt x="93650" y="115304"/>
                  </a:cubicBezTo>
                  <a:cubicBezTo>
                    <a:pt x="88994" y="113898"/>
                    <a:pt x="84337" y="113430"/>
                    <a:pt x="79681" y="113430"/>
                  </a:cubicBezTo>
                  <a:cubicBezTo>
                    <a:pt x="57331" y="113430"/>
                    <a:pt x="46622" y="128429"/>
                    <a:pt x="46622" y="157958"/>
                  </a:cubicBez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 134">
              <a:extLst>
                <a:ext uri="{FF2B5EF4-FFF2-40B4-BE49-F238E27FC236}">
                  <a16:creationId xmlns:a16="http://schemas.microsoft.com/office/drawing/2014/main" id="{582572B0-FFB9-FA80-DEB1-D5E3B899E6B1}"/>
                </a:ext>
              </a:extLst>
            </p:cNvPr>
            <p:cNvSpPr/>
            <p:nvPr userDrawn="1"/>
          </p:nvSpPr>
          <p:spPr>
            <a:xfrm>
              <a:off x="8288748" y="528563"/>
              <a:ext cx="142481" cy="215141"/>
            </a:xfrm>
            <a:custGeom>
              <a:avLst/>
              <a:gdLst>
                <a:gd name="connsiteX0" fmla="*/ 142482 w 142481"/>
                <a:gd name="connsiteY0" fmla="*/ 173425 h 215141"/>
                <a:gd name="connsiteX1" fmla="*/ 142482 w 142481"/>
                <a:gd name="connsiteY1" fmla="*/ 215141 h 215141"/>
                <a:gd name="connsiteX2" fmla="*/ 0 w 142481"/>
                <a:gd name="connsiteY2" fmla="*/ 215141 h 215141"/>
                <a:gd name="connsiteX3" fmla="*/ 0 w 142481"/>
                <a:gd name="connsiteY3" fmla="*/ 0 h 215141"/>
                <a:gd name="connsiteX4" fmla="*/ 47960 w 142481"/>
                <a:gd name="connsiteY4" fmla="*/ 0 h 215141"/>
                <a:gd name="connsiteX5" fmla="*/ 47960 w 142481"/>
                <a:gd name="connsiteY5" fmla="*/ 173425 h 215141"/>
                <a:gd name="connsiteX6" fmla="*/ 142482 w 142481"/>
                <a:gd name="connsiteY6" fmla="*/ 173425 h 2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81" h="215141">
                  <a:moveTo>
                    <a:pt x="142482" y="173425"/>
                  </a:moveTo>
                  <a:lnTo>
                    <a:pt x="142482" y="215141"/>
                  </a:lnTo>
                  <a:lnTo>
                    <a:pt x="0" y="215141"/>
                  </a:lnTo>
                  <a:lnTo>
                    <a:pt x="0" y="0"/>
                  </a:lnTo>
                  <a:lnTo>
                    <a:pt x="47960" y="0"/>
                  </a:lnTo>
                  <a:lnTo>
                    <a:pt x="47960" y="173425"/>
                  </a:lnTo>
                  <a:lnTo>
                    <a:pt x="142482" y="173425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 135">
              <a:extLst>
                <a:ext uri="{FF2B5EF4-FFF2-40B4-BE49-F238E27FC236}">
                  <a16:creationId xmlns:a16="http://schemas.microsoft.com/office/drawing/2014/main" id="{3435CABF-0EDE-4C86-5707-F6224E8F6724}"/>
                </a:ext>
              </a:extLst>
            </p:cNvPr>
            <p:cNvSpPr/>
            <p:nvPr userDrawn="1"/>
          </p:nvSpPr>
          <p:spPr>
            <a:xfrm>
              <a:off x="8448414" y="505713"/>
              <a:ext cx="55497" cy="237991"/>
            </a:xfrm>
            <a:custGeom>
              <a:avLst/>
              <a:gdLst>
                <a:gd name="connsiteX0" fmla="*/ 55454 w 55497"/>
                <a:gd name="connsiteY0" fmla="*/ 27537 h 237991"/>
                <a:gd name="connsiteX1" fmla="*/ 47072 w 55497"/>
                <a:gd name="connsiteY1" fmla="*/ 47692 h 237991"/>
                <a:gd name="connsiteX2" fmla="*/ 8425 w 55497"/>
                <a:gd name="connsiteY2" fmla="*/ 47692 h 237991"/>
                <a:gd name="connsiteX3" fmla="*/ 44 w 55497"/>
                <a:gd name="connsiteY3" fmla="*/ 27537 h 237991"/>
                <a:gd name="connsiteX4" fmla="*/ 8425 w 55497"/>
                <a:gd name="connsiteY4" fmla="*/ 7382 h 237991"/>
                <a:gd name="connsiteX5" fmla="*/ 47072 w 55497"/>
                <a:gd name="connsiteY5" fmla="*/ 7382 h 237991"/>
                <a:gd name="connsiteX6" fmla="*/ 55454 w 55497"/>
                <a:gd name="connsiteY6" fmla="*/ 27537 h 237991"/>
                <a:gd name="connsiteX7" fmla="*/ 51263 w 55497"/>
                <a:gd name="connsiteY7" fmla="*/ 237991 h 237991"/>
                <a:gd name="connsiteX8" fmla="*/ 5166 w 55497"/>
                <a:gd name="connsiteY8" fmla="*/ 237991 h 237991"/>
                <a:gd name="connsiteX9" fmla="*/ 5166 w 55497"/>
                <a:gd name="connsiteY9" fmla="*/ 74878 h 237991"/>
                <a:gd name="connsiteX10" fmla="*/ 51263 w 55497"/>
                <a:gd name="connsiteY10" fmla="*/ 74878 h 237991"/>
                <a:gd name="connsiteX11" fmla="*/ 51263 w 55497"/>
                <a:gd name="connsiteY11" fmla="*/ 237991 h 23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97" h="237991">
                  <a:moveTo>
                    <a:pt x="55454" y="27537"/>
                  </a:moveTo>
                  <a:cubicBezTo>
                    <a:pt x="55919" y="35037"/>
                    <a:pt x="52660" y="42536"/>
                    <a:pt x="47072" y="47692"/>
                  </a:cubicBezTo>
                  <a:cubicBezTo>
                    <a:pt x="35897" y="57535"/>
                    <a:pt x="19600" y="57535"/>
                    <a:pt x="8425" y="47692"/>
                  </a:cubicBezTo>
                  <a:cubicBezTo>
                    <a:pt x="2838" y="42536"/>
                    <a:pt x="44" y="35037"/>
                    <a:pt x="44" y="27537"/>
                  </a:cubicBezTo>
                  <a:cubicBezTo>
                    <a:pt x="-422" y="20038"/>
                    <a:pt x="2838" y="12538"/>
                    <a:pt x="8425" y="7382"/>
                  </a:cubicBezTo>
                  <a:cubicBezTo>
                    <a:pt x="19600" y="-2461"/>
                    <a:pt x="35897" y="-2461"/>
                    <a:pt x="47072" y="7382"/>
                  </a:cubicBezTo>
                  <a:cubicBezTo>
                    <a:pt x="52660" y="13007"/>
                    <a:pt x="55919" y="20038"/>
                    <a:pt x="55454" y="27537"/>
                  </a:cubicBezTo>
                  <a:close/>
                  <a:moveTo>
                    <a:pt x="51263" y="237991"/>
                  </a:moveTo>
                  <a:lnTo>
                    <a:pt x="5166" y="237991"/>
                  </a:lnTo>
                  <a:lnTo>
                    <a:pt x="5166" y="74878"/>
                  </a:lnTo>
                  <a:lnTo>
                    <a:pt x="51263" y="74878"/>
                  </a:lnTo>
                  <a:lnTo>
                    <a:pt x="51263" y="237991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 136">
              <a:extLst>
                <a:ext uri="{FF2B5EF4-FFF2-40B4-BE49-F238E27FC236}">
                  <a16:creationId xmlns:a16="http://schemas.microsoft.com/office/drawing/2014/main" id="{EC6C482F-103C-4B96-CF51-3263AC2301CD}"/>
                </a:ext>
              </a:extLst>
            </p:cNvPr>
            <p:cNvSpPr/>
            <p:nvPr userDrawn="1"/>
          </p:nvSpPr>
          <p:spPr>
            <a:xfrm>
              <a:off x="8528546" y="502784"/>
              <a:ext cx="110819" cy="240920"/>
            </a:xfrm>
            <a:custGeom>
              <a:avLst/>
              <a:gdLst>
                <a:gd name="connsiteX0" fmla="*/ 70310 w 110819"/>
                <a:gd name="connsiteY0" fmla="*/ 0 h 240920"/>
                <a:gd name="connsiteX1" fmla="*/ 94057 w 110819"/>
                <a:gd name="connsiteY1" fmla="*/ 2812 h 240920"/>
                <a:gd name="connsiteX2" fmla="*/ 110819 w 110819"/>
                <a:gd name="connsiteY2" fmla="*/ 7968 h 240920"/>
                <a:gd name="connsiteX3" fmla="*/ 101972 w 110819"/>
                <a:gd name="connsiteY3" fmla="*/ 44997 h 240920"/>
                <a:gd name="connsiteX4" fmla="*/ 88469 w 110819"/>
                <a:gd name="connsiteY4" fmla="*/ 40778 h 240920"/>
                <a:gd name="connsiteX5" fmla="*/ 74966 w 110819"/>
                <a:gd name="connsiteY5" fmla="*/ 39372 h 240920"/>
                <a:gd name="connsiteX6" fmla="*/ 60997 w 110819"/>
                <a:gd name="connsiteY6" fmla="*/ 41716 h 240920"/>
                <a:gd name="connsiteX7" fmla="*/ 52150 w 110819"/>
                <a:gd name="connsiteY7" fmla="*/ 47809 h 240920"/>
                <a:gd name="connsiteX8" fmla="*/ 47494 w 110819"/>
                <a:gd name="connsiteY8" fmla="*/ 57652 h 240920"/>
                <a:gd name="connsiteX9" fmla="*/ 46097 w 110819"/>
                <a:gd name="connsiteY9" fmla="*/ 69839 h 240920"/>
                <a:gd name="connsiteX10" fmla="*/ 46097 w 110819"/>
                <a:gd name="connsiteY10" fmla="*/ 77807 h 240920"/>
                <a:gd name="connsiteX11" fmla="*/ 102904 w 110819"/>
                <a:gd name="connsiteY11" fmla="*/ 77807 h 240920"/>
                <a:gd name="connsiteX12" fmla="*/ 102904 w 110819"/>
                <a:gd name="connsiteY12" fmla="*/ 116242 h 240920"/>
                <a:gd name="connsiteX13" fmla="*/ 46097 w 110819"/>
                <a:gd name="connsiteY13" fmla="*/ 116242 h 240920"/>
                <a:gd name="connsiteX14" fmla="*/ 46097 w 110819"/>
                <a:gd name="connsiteY14" fmla="*/ 240921 h 240920"/>
                <a:gd name="connsiteX15" fmla="*/ 0 w 110819"/>
                <a:gd name="connsiteY15" fmla="*/ 240921 h 240920"/>
                <a:gd name="connsiteX16" fmla="*/ 0 w 110819"/>
                <a:gd name="connsiteY16" fmla="*/ 68901 h 240920"/>
                <a:gd name="connsiteX17" fmla="*/ 17694 w 110819"/>
                <a:gd name="connsiteY17" fmla="*/ 18749 h 240920"/>
                <a:gd name="connsiteX18" fmla="*/ 70310 w 110819"/>
                <a:gd name="connsiteY18" fmla="*/ 0 h 2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819" h="240920">
                  <a:moveTo>
                    <a:pt x="70310" y="0"/>
                  </a:moveTo>
                  <a:cubicBezTo>
                    <a:pt x="78225" y="0"/>
                    <a:pt x="86141" y="937"/>
                    <a:pt x="94057" y="2812"/>
                  </a:cubicBezTo>
                  <a:cubicBezTo>
                    <a:pt x="99644" y="4218"/>
                    <a:pt x="105232" y="5625"/>
                    <a:pt x="110819" y="7968"/>
                  </a:cubicBezTo>
                  <a:lnTo>
                    <a:pt x="101972" y="44997"/>
                  </a:lnTo>
                  <a:cubicBezTo>
                    <a:pt x="97782" y="43122"/>
                    <a:pt x="93125" y="41716"/>
                    <a:pt x="88469" y="40778"/>
                  </a:cubicBezTo>
                  <a:cubicBezTo>
                    <a:pt x="84278" y="39841"/>
                    <a:pt x="79622" y="39372"/>
                    <a:pt x="74966" y="39372"/>
                  </a:cubicBezTo>
                  <a:cubicBezTo>
                    <a:pt x="70310" y="39372"/>
                    <a:pt x="65653" y="39841"/>
                    <a:pt x="60997" y="41716"/>
                  </a:cubicBezTo>
                  <a:cubicBezTo>
                    <a:pt x="57738" y="43122"/>
                    <a:pt x="54478" y="44997"/>
                    <a:pt x="52150" y="47809"/>
                  </a:cubicBezTo>
                  <a:cubicBezTo>
                    <a:pt x="49822" y="50621"/>
                    <a:pt x="48425" y="53903"/>
                    <a:pt x="47494" y="57652"/>
                  </a:cubicBezTo>
                  <a:cubicBezTo>
                    <a:pt x="46563" y="61402"/>
                    <a:pt x="46097" y="65620"/>
                    <a:pt x="46097" y="69839"/>
                  </a:cubicBezTo>
                  <a:lnTo>
                    <a:pt x="46097" y="77807"/>
                  </a:lnTo>
                  <a:lnTo>
                    <a:pt x="102904" y="77807"/>
                  </a:lnTo>
                  <a:lnTo>
                    <a:pt x="102904" y="116242"/>
                  </a:lnTo>
                  <a:lnTo>
                    <a:pt x="46097" y="116242"/>
                  </a:lnTo>
                  <a:lnTo>
                    <a:pt x="46097" y="240921"/>
                  </a:lnTo>
                  <a:lnTo>
                    <a:pt x="0" y="240921"/>
                  </a:lnTo>
                  <a:lnTo>
                    <a:pt x="0" y="68901"/>
                  </a:lnTo>
                  <a:cubicBezTo>
                    <a:pt x="0" y="47809"/>
                    <a:pt x="6053" y="30935"/>
                    <a:pt x="17694" y="18749"/>
                  </a:cubicBezTo>
                  <a:cubicBezTo>
                    <a:pt x="29335" y="6093"/>
                    <a:pt x="47028" y="0"/>
                    <a:pt x="70310" y="0"/>
                  </a:cubicBez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 137">
              <a:extLst>
                <a:ext uri="{FF2B5EF4-FFF2-40B4-BE49-F238E27FC236}">
                  <a16:creationId xmlns:a16="http://schemas.microsoft.com/office/drawing/2014/main" id="{A160F1AC-E3DE-E7E5-E537-6853852F834B}"/>
                </a:ext>
              </a:extLst>
            </p:cNvPr>
            <p:cNvSpPr/>
            <p:nvPr userDrawn="1"/>
          </p:nvSpPr>
          <p:spPr>
            <a:xfrm>
              <a:off x="8640238" y="576372"/>
              <a:ext cx="152318" cy="171609"/>
            </a:xfrm>
            <a:custGeom>
              <a:avLst/>
              <a:gdLst>
                <a:gd name="connsiteX0" fmla="*/ 58 w 152318"/>
                <a:gd name="connsiteY0" fmla="*/ 87181 h 171609"/>
                <a:gd name="connsiteX1" fmla="*/ 6577 w 152318"/>
                <a:gd name="connsiteY1" fmla="*/ 49215 h 171609"/>
                <a:gd name="connsiteX2" fmla="*/ 24271 w 152318"/>
                <a:gd name="connsiteY2" fmla="*/ 22030 h 171609"/>
                <a:gd name="connsiteX3" fmla="*/ 48949 w 152318"/>
                <a:gd name="connsiteY3" fmla="*/ 5625 h 171609"/>
                <a:gd name="connsiteX4" fmla="*/ 77818 w 152318"/>
                <a:gd name="connsiteY4" fmla="*/ 0 h 171609"/>
                <a:gd name="connsiteX5" fmla="*/ 132297 w 152318"/>
                <a:gd name="connsiteY5" fmla="*/ 21092 h 171609"/>
                <a:gd name="connsiteX6" fmla="*/ 152318 w 152318"/>
                <a:gd name="connsiteY6" fmla="*/ 83432 h 171609"/>
                <a:gd name="connsiteX7" fmla="*/ 151853 w 152318"/>
                <a:gd name="connsiteY7" fmla="*/ 92337 h 171609"/>
                <a:gd name="connsiteX8" fmla="*/ 151387 w 152318"/>
                <a:gd name="connsiteY8" fmla="*/ 100774 h 171609"/>
                <a:gd name="connsiteX9" fmla="*/ 47087 w 152318"/>
                <a:gd name="connsiteY9" fmla="*/ 100774 h 171609"/>
                <a:gd name="connsiteX10" fmla="*/ 60590 w 152318"/>
                <a:gd name="connsiteY10" fmla="*/ 123273 h 171609"/>
                <a:gd name="connsiteX11" fmla="*/ 92253 w 152318"/>
                <a:gd name="connsiteY11" fmla="*/ 131710 h 171609"/>
                <a:gd name="connsiteX12" fmla="*/ 116931 w 152318"/>
                <a:gd name="connsiteY12" fmla="*/ 129366 h 171609"/>
                <a:gd name="connsiteX13" fmla="*/ 136953 w 152318"/>
                <a:gd name="connsiteY13" fmla="*/ 123741 h 171609"/>
                <a:gd name="connsiteX14" fmla="*/ 143006 w 152318"/>
                <a:gd name="connsiteY14" fmla="*/ 161239 h 171609"/>
                <a:gd name="connsiteX15" fmla="*/ 133228 w 152318"/>
                <a:gd name="connsiteY15" fmla="*/ 164989 h 171609"/>
                <a:gd name="connsiteX16" fmla="*/ 119259 w 152318"/>
                <a:gd name="connsiteY16" fmla="*/ 168270 h 171609"/>
                <a:gd name="connsiteX17" fmla="*/ 102962 w 152318"/>
                <a:gd name="connsiteY17" fmla="*/ 170613 h 171609"/>
                <a:gd name="connsiteX18" fmla="*/ 85734 w 152318"/>
                <a:gd name="connsiteY18" fmla="*/ 171551 h 171609"/>
                <a:gd name="connsiteX19" fmla="*/ 47552 w 152318"/>
                <a:gd name="connsiteY19" fmla="*/ 164989 h 171609"/>
                <a:gd name="connsiteX20" fmla="*/ 20546 w 152318"/>
                <a:gd name="connsiteY20" fmla="*/ 147177 h 171609"/>
                <a:gd name="connsiteX21" fmla="*/ 4715 w 152318"/>
                <a:gd name="connsiteY21" fmla="*/ 120460 h 171609"/>
                <a:gd name="connsiteX22" fmla="*/ 58 w 152318"/>
                <a:gd name="connsiteY22" fmla="*/ 87181 h 171609"/>
                <a:gd name="connsiteX23" fmla="*/ 108084 w 152318"/>
                <a:gd name="connsiteY23" fmla="*/ 69370 h 171609"/>
                <a:gd name="connsiteX24" fmla="*/ 106221 w 152318"/>
                <a:gd name="connsiteY24" fmla="*/ 57652 h 171609"/>
                <a:gd name="connsiteX25" fmla="*/ 101100 w 152318"/>
                <a:gd name="connsiteY25" fmla="*/ 47809 h 171609"/>
                <a:gd name="connsiteX26" fmla="*/ 92253 w 152318"/>
                <a:gd name="connsiteY26" fmla="*/ 40778 h 171609"/>
                <a:gd name="connsiteX27" fmla="*/ 78750 w 152318"/>
                <a:gd name="connsiteY27" fmla="*/ 37966 h 171609"/>
                <a:gd name="connsiteX28" fmla="*/ 65246 w 152318"/>
                <a:gd name="connsiteY28" fmla="*/ 40778 h 171609"/>
                <a:gd name="connsiteX29" fmla="*/ 55934 w 152318"/>
                <a:gd name="connsiteY29" fmla="*/ 47809 h 171609"/>
                <a:gd name="connsiteX30" fmla="*/ 50346 w 152318"/>
                <a:gd name="connsiteY30" fmla="*/ 58121 h 171609"/>
                <a:gd name="connsiteX31" fmla="*/ 47552 w 152318"/>
                <a:gd name="connsiteY31" fmla="*/ 69839 h 171609"/>
                <a:gd name="connsiteX32" fmla="*/ 108084 w 152318"/>
                <a:gd name="connsiteY32" fmla="*/ 69370 h 1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318" h="171609">
                  <a:moveTo>
                    <a:pt x="58" y="87181"/>
                  </a:moveTo>
                  <a:cubicBezTo>
                    <a:pt x="-407" y="74057"/>
                    <a:pt x="1921" y="61402"/>
                    <a:pt x="6577" y="49215"/>
                  </a:cubicBezTo>
                  <a:cubicBezTo>
                    <a:pt x="10768" y="38904"/>
                    <a:pt x="16355" y="29998"/>
                    <a:pt x="24271" y="22030"/>
                  </a:cubicBezTo>
                  <a:cubicBezTo>
                    <a:pt x="31256" y="14999"/>
                    <a:pt x="39637" y="9374"/>
                    <a:pt x="48949" y="5625"/>
                  </a:cubicBezTo>
                  <a:cubicBezTo>
                    <a:pt x="58262" y="1875"/>
                    <a:pt x="68040" y="0"/>
                    <a:pt x="77818" y="0"/>
                  </a:cubicBezTo>
                  <a:cubicBezTo>
                    <a:pt x="100634" y="0"/>
                    <a:pt x="118793" y="7031"/>
                    <a:pt x="132297" y="21092"/>
                  </a:cubicBezTo>
                  <a:cubicBezTo>
                    <a:pt x="145800" y="35154"/>
                    <a:pt x="152318" y="56246"/>
                    <a:pt x="152318" y="83432"/>
                  </a:cubicBezTo>
                  <a:cubicBezTo>
                    <a:pt x="152318" y="86244"/>
                    <a:pt x="152318" y="89056"/>
                    <a:pt x="151853" y="92337"/>
                  </a:cubicBezTo>
                  <a:cubicBezTo>
                    <a:pt x="151387" y="95618"/>
                    <a:pt x="151387" y="98431"/>
                    <a:pt x="151387" y="100774"/>
                  </a:cubicBezTo>
                  <a:lnTo>
                    <a:pt x="47087" y="100774"/>
                  </a:lnTo>
                  <a:cubicBezTo>
                    <a:pt x="48018" y="110149"/>
                    <a:pt x="52674" y="118117"/>
                    <a:pt x="60590" y="123273"/>
                  </a:cubicBezTo>
                  <a:cubicBezTo>
                    <a:pt x="69902" y="129366"/>
                    <a:pt x="81078" y="132178"/>
                    <a:pt x="92253" y="131710"/>
                  </a:cubicBezTo>
                  <a:cubicBezTo>
                    <a:pt x="100634" y="131710"/>
                    <a:pt x="109015" y="130772"/>
                    <a:pt x="116931" y="129366"/>
                  </a:cubicBezTo>
                  <a:cubicBezTo>
                    <a:pt x="123915" y="128429"/>
                    <a:pt x="130434" y="126085"/>
                    <a:pt x="136953" y="123741"/>
                  </a:cubicBezTo>
                  <a:lnTo>
                    <a:pt x="143006" y="161239"/>
                  </a:lnTo>
                  <a:cubicBezTo>
                    <a:pt x="139747" y="162645"/>
                    <a:pt x="136487" y="164051"/>
                    <a:pt x="133228" y="164989"/>
                  </a:cubicBezTo>
                  <a:cubicBezTo>
                    <a:pt x="128571" y="166395"/>
                    <a:pt x="123915" y="167332"/>
                    <a:pt x="119259" y="168270"/>
                  </a:cubicBezTo>
                  <a:cubicBezTo>
                    <a:pt x="114137" y="169207"/>
                    <a:pt x="109015" y="170144"/>
                    <a:pt x="102962" y="170613"/>
                  </a:cubicBezTo>
                  <a:cubicBezTo>
                    <a:pt x="97375" y="171082"/>
                    <a:pt x="91321" y="171551"/>
                    <a:pt x="85734" y="171551"/>
                  </a:cubicBezTo>
                  <a:cubicBezTo>
                    <a:pt x="72696" y="172019"/>
                    <a:pt x="59659" y="169676"/>
                    <a:pt x="47552" y="164989"/>
                  </a:cubicBezTo>
                  <a:cubicBezTo>
                    <a:pt x="37309" y="161239"/>
                    <a:pt x="28462" y="155145"/>
                    <a:pt x="20546" y="147177"/>
                  </a:cubicBezTo>
                  <a:cubicBezTo>
                    <a:pt x="13562" y="139678"/>
                    <a:pt x="7974" y="130303"/>
                    <a:pt x="4715" y="120460"/>
                  </a:cubicBezTo>
                  <a:cubicBezTo>
                    <a:pt x="1455" y="109680"/>
                    <a:pt x="58" y="98431"/>
                    <a:pt x="58" y="87181"/>
                  </a:cubicBezTo>
                  <a:close/>
                  <a:moveTo>
                    <a:pt x="108084" y="69370"/>
                  </a:moveTo>
                  <a:cubicBezTo>
                    <a:pt x="108084" y="65620"/>
                    <a:pt x="107153" y="61402"/>
                    <a:pt x="106221" y="57652"/>
                  </a:cubicBezTo>
                  <a:cubicBezTo>
                    <a:pt x="105290" y="53903"/>
                    <a:pt x="103428" y="50621"/>
                    <a:pt x="101100" y="47809"/>
                  </a:cubicBezTo>
                  <a:cubicBezTo>
                    <a:pt x="98771" y="44997"/>
                    <a:pt x="95512" y="42185"/>
                    <a:pt x="92253" y="40778"/>
                  </a:cubicBezTo>
                  <a:cubicBezTo>
                    <a:pt x="88062" y="38904"/>
                    <a:pt x="83406" y="37966"/>
                    <a:pt x="78750" y="37966"/>
                  </a:cubicBezTo>
                  <a:cubicBezTo>
                    <a:pt x="74093" y="37966"/>
                    <a:pt x="69437" y="38904"/>
                    <a:pt x="65246" y="40778"/>
                  </a:cubicBezTo>
                  <a:cubicBezTo>
                    <a:pt x="61521" y="42185"/>
                    <a:pt x="58727" y="44997"/>
                    <a:pt x="55934" y="47809"/>
                  </a:cubicBezTo>
                  <a:cubicBezTo>
                    <a:pt x="53606" y="50621"/>
                    <a:pt x="51277" y="54371"/>
                    <a:pt x="50346" y="58121"/>
                  </a:cubicBezTo>
                  <a:cubicBezTo>
                    <a:pt x="48949" y="61871"/>
                    <a:pt x="48018" y="65620"/>
                    <a:pt x="47552" y="69839"/>
                  </a:cubicBezTo>
                  <a:lnTo>
                    <a:pt x="108084" y="69370"/>
                  </a:lnTo>
                  <a:close/>
                </a:path>
              </a:pathLst>
            </a:custGeom>
            <a:solidFill>
              <a:schemeClr val="tx2"/>
            </a:solidFill>
            <a:ln w="25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139" name="Grafik 53">
              <a:extLst>
                <a:ext uri="{FF2B5EF4-FFF2-40B4-BE49-F238E27FC236}">
                  <a16:creationId xmlns:a16="http://schemas.microsoft.com/office/drawing/2014/main" id="{129097DA-AFAC-BAD2-CD7F-CBFEC30DBE9A}"/>
                </a:ext>
              </a:extLst>
            </p:cNvPr>
            <p:cNvGrpSpPr/>
            <p:nvPr userDrawn="1"/>
          </p:nvGrpSpPr>
          <p:grpSpPr>
            <a:xfrm>
              <a:off x="6969628" y="843073"/>
              <a:ext cx="1081185" cy="106398"/>
              <a:chOff x="6969628" y="843073"/>
              <a:chExt cx="1081185" cy="106398"/>
            </a:xfrm>
            <a:solidFill>
              <a:schemeClr val="tx2"/>
            </a:solidFill>
          </p:grpSpPr>
          <p:grpSp>
            <p:nvGrpSpPr>
              <p:cNvPr id="140" name="Grafik 53">
                <a:extLst>
                  <a:ext uri="{FF2B5EF4-FFF2-40B4-BE49-F238E27FC236}">
                    <a16:creationId xmlns:a16="http://schemas.microsoft.com/office/drawing/2014/main" id="{C9FEA61E-8127-EB2B-6979-62282E6DB42E}"/>
                  </a:ext>
                </a:extLst>
              </p:cNvPr>
              <p:cNvGrpSpPr/>
              <p:nvPr/>
            </p:nvGrpSpPr>
            <p:grpSpPr>
              <a:xfrm>
                <a:off x="6969628" y="843073"/>
                <a:ext cx="352013" cy="87181"/>
                <a:chOff x="6969628" y="843073"/>
                <a:chExt cx="352013" cy="87181"/>
              </a:xfrm>
              <a:grpFill/>
            </p:grpSpPr>
            <p:sp>
              <p:nvSpPr>
                <p:cNvPr id="153" name="Freihandform 152">
                  <a:extLst>
                    <a:ext uri="{FF2B5EF4-FFF2-40B4-BE49-F238E27FC236}">
                      <a16:creationId xmlns:a16="http://schemas.microsoft.com/office/drawing/2014/main" id="{213F5795-C841-6DEC-E52F-3818E40C9057}"/>
                    </a:ext>
                  </a:extLst>
                </p:cNvPr>
                <p:cNvSpPr/>
                <p:nvPr/>
              </p:nvSpPr>
              <p:spPr>
                <a:xfrm>
                  <a:off x="6969628" y="852916"/>
                  <a:ext cx="58203" cy="76400"/>
                </a:xfrm>
                <a:custGeom>
                  <a:avLst/>
                  <a:gdLst>
                    <a:gd name="connsiteX0" fmla="*/ 58203 w 58203"/>
                    <a:gd name="connsiteY0" fmla="*/ 0 h 76400"/>
                    <a:gd name="connsiteX1" fmla="*/ 58203 w 58203"/>
                    <a:gd name="connsiteY1" fmla="*/ 9374 h 76400"/>
                    <a:gd name="connsiteX2" fmla="*/ 34456 w 58203"/>
                    <a:gd name="connsiteY2" fmla="*/ 9374 h 76400"/>
                    <a:gd name="connsiteX3" fmla="*/ 34456 w 58203"/>
                    <a:gd name="connsiteY3" fmla="*/ 76401 h 76400"/>
                    <a:gd name="connsiteX4" fmla="*/ 23747 w 58203"/>
                    <a:gd name="connsiteY4" fmla="*/ 76401 h 76400"/>
                    <a:gd name="connsiteX5" fmla="*/ 23747 w 58203"/>
                    <a:gd name="connsiteY5" fmla="*/ 9374 h 76400"/>
                    <a:gd name="connsiteX6" fmla="*/ 0 w 58203"/>
                    <a:gd name="connsiteY6" fmla="*/ 9374 h 76400"/>
                    <a:gd name="connsiteX7" fmla="*/ 0 w 58203"/>
                    <a:gd name="connsiteY7" fmla="*/ 0 h 76400"/>
                    <a:gd name="connsiteX8" fmla="*/ 58203 w 58203"/>
                    <a:gd name="connsiteY8" fmla="*/ 0 h 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03" h="76400">
                      <a:moveTo>
                        <a:pt x="58203" y="0"/>
                      </a:moveTo>
                      <a:lnTo>
                        <a:pt x="58203" y="9374"/>
                      </a:lnTo>
                      <a:lnTo>
                        <a:pt x="34456" y="9374"/>
                      </a:lnTo>
                      <a:lnTo>
                        <a:pt x="34456" y="76401"/>
                      </a:lnTo>
                      <a:lnTo>
                        <a:pt x="23747" y="76401"/>
                      </a:lnTo>
                      <a:lnTo>
                        <a:pt x="23747" y="9374"/>
                      </a:lnTo>
                      <a:lnTo>
                        <a:pt x="0" y="9374"/>
                      </a:lnTo>
                      <a:lnTo>
                        <a:pt x="0" y="0"/>
                      </a:lnTo>
                      <a:lnTo>
                        <a:pt x="58203" y="0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4" name="Freihandform 153">
                  <a:extLst>
                    <a:ext uri="{FF2B5EF4-FFF2-40B4-BE49-F238E27FC236}">
                      <a16:creationId xmlns:a16="http://schemas.microsoft.com/office/drawing/2014/main" id="{60A75B01-BFA2-2C58-859B-C73217CFB1AE}"/>
                    </a:ext>
                  </a:extLst>
                </p:cNvPr>
                <p:cNvSpPr/>
                <p:nvPr/>
              </p:nvSpPr>
              <p:spPr>
                <a:xfrm>
                  <a:off x="7027365" y="870727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4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4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4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4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5" name="Freihandform 154">
                  <a:extLst>
                    <a:ext uri="{FF2B5EF4-FFF2-40B4-BE49-F238E27FC236}">
                      <a16:creationId xmlns:a16="http://schemas.microsoft.com/office/drawing/2014/main" id="{705AA1FF-5B2C-3804-2181-0D6E0413C877}"/>
                    </a:ext>
                  </a:extLst>
                </p:cNvPr>
                <p:cNvSpPr/>
                <p:nvPr/>
              </p:nvSpPr>
              <p:spPr>
                <a:xfrm>
                  <a:off x="7088828" y="848697"/>
                  <a:ext cx="13037" cy="80619"/>
                </a:xfrm>
                <a:custGeom>
                  <a:avLst/>
                  <a:gdLst>
                    <a:gd name="connsiteX0" fmla="*/ 6519 w 13037"/>
                    <a:gd name="connsiteY0" fmla="*/ 13124 h 80619"/>
                    <a:gd name="connsiteX1" fmla="*/ 1863 w 13037"/>
                    <a:gd name="connsiteY1" fmla="*/ 11249 h 80619"/>
                    <a:gd name="connsiteX2" fmla="*/ 0 w 13037"/>
                    <a:gd name="connsiteY2" fmla="*/ 6562 h 80619"/>
                    <a:gd name="connsiteX3" fmla="*/ 1863 w 13037"/>
                    <a:gd name="connsiteY3" fmla="*/ 1875 h 80619"/>
                    <a:gd name="connsiteX4" fmla="*/ 6519 w 13037"/>
                    <a:gd name="connsiteY4" fmla="*/ 0 h 80619"/>
                    <a:gd name="connsiteX5" fmla="*/ 11175 w 13037"/>
                    <a:gd name="connsiteY5" fmla="*/ 1875 h 80619"/>
                    <a:gd name="connsiteX6" fmla="*/ 13038 w 13037"/>
                    <a:gd name="connsiteY6" fmla="*/ 6562 h 80619"/>
                    <a:gd name="connsiteX7" fmla="*/ 11175 w 13037"/>
                    <a:gd name="connsiteY7" fmla="*/ 11249 h 80619"/>
                    <a:gd name="connsiteX8" fmla="*/ 6519 w 13037"/>
                    <a:gd name="connsiteY8" fmla="*/ 13124 h 80619"/>
                    <a:gd name="connsiteX9" fmla="*/ 11641 w 13037"/>
                    <a:gd name="connsiteY9" fmla="*/ 80619 h 80619"/>
                    <a:gd name="connsiteX10" fmla="*/ 1397 w 13037"/>
                    <a:gd name="connsiteY10" fmla="*/ 80619 h 80619"/>
                    <a:gd name="connsiteX11" fmla="*/ 1397 w 13037"/>
                    <a:gd name="connsiteY11" fmla="*/ 23436 h 80619"/>
                    <a:gd name="connsiteX12" fmla="*/ 11641 w 13037"/>
                    <a:gd name="connsiteY12" fmla="*/ 23436 h 80619"/>
                    <a:gd name="connsiteX13" fmla="*/ 11641 w 13037"/>
                    <a:gd name="connsiteY13" fmla="*/ 80619 h 8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037" h="80619">
                      <a:moveTo>
                        <a:pt x="6519" y="13124"/>
                      </a:moveTo>
                      <a:cubicBezTo>
                        <a:pt x="4656" y="13124"/>
                        <a:pt x="3259" y="12655"/>
                        <a:pt x="1863" y="11249"/>
                      </a:cubicBezTo>
                      <a:cubicBezTo>
                        <a:pt x="466" y="9843"/>
                        <a:pt x="0" y="8437"/>
                        <a:pt x="0" y="6562"/>
                      </a:cubicBezTo>
                      <a:cubicBezTo>
                        <a:pt x="0" y="4687"/>
                        <a:pt x="466" y="2812"/>
                        <a:pt x="1863" y="1875"/>
                      </a:cubicBezTo>
                      <a:cubicBezTo>
                        <a:pt x="3259" y="937"/>
                        <a:pt x="4656" y="0"/>
                        <a:pt x="6519" y="0"/>
                      </a:cubicBezTo>
                      <a:cubicBezTo>
                        <a:pt x="8381" y="0"/>
                        <a:pt x="9778" y="469"/>
                        <a:pt x="11175" y="1875"/>
                      </a:cubicBezTo>
                      <a:cubicBezTo>
                        <a:pt x="12572" y="3281"/>
                        <a:pt x="13038" y="4687"/>
                        <a:pt x="13038" y="6562"/>
                      </a:cubicBezTo>
                      <a:cubicBezTo>
                        <a:pt x="13038" y="8437"/>
                        <a:pt x="12572" y="10312"/>
                        <a:pt x="11175" y="11249"/>
                      </a:cubicBezTo>
                      <a:cubicBezTo>
                        <a:pt x="9778" y="12187"/>
                        <a:pt x="7916" y="13124"/>
                        <a:pt x="6519" y="13124"/>
                      </a:cubicBezTo>
                      <a:close/>
                      <a:moveTo>
                        <a:pt x="11641" y="80619"/>
                      </a:moveTo>
                      <a:lnTo>
                        <a:pt x="1397" y="80619"/>
                      </a:lnTo>
                      <a:lnTo>
                        <a:pt x="1397" y="23436"/>
                      </a:lnTo>
                      <a:lnTo>
                        <a:pt x="11641" y="23436"/>
                      </a:lnTo>
                      <a:lnTo>
                        <a:pt x="11641" y="80619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6" name="Freihandform 155">
                  <a:extLst>
                    <a:ext uri="{FF2B5EF4-FFF2-40B4-BE49-F238E27FC236}">
                      <a16:creationId xmlns:a16="http://schemas.microsoft.com/office/drawing/2014/main" id="{22C8B86B-8819-FB92-238E-1BCDDA79E2DF}"/>
                    </a:ext>
                  </a:extLst>
                </p:cNvPr>
                <p:cNvSpPr/>
                <p:nvPr/>
              </p:nvSpPr>
              <p:spPr>
                <a:xfrm>
                  <a:off x="7115834" y="843073"/>
                  <a:ext cx="19090" cy="87181"/>
                </a:xfrm>
                <a:custGeom>
                  <a:avLst/>
                  <a:gdLst>
                    <a:gd name="connsiteX0" fmla="*/ 17228 w 19090"/>
                    <a:gd name="connsiteY0" fmla="*/ 87181 h 87181"/>
                    <a:gd name="connsiteX1" fmla="*/ 3725 w 19090"/>
                    <a:gd name="connsiteY1" fmla="*/ 82963 h 87181"/>
                    <a:gd name="connsiteX2" fmla="*/ 0 w 19090"/>
                    <a:gd name="connsiteY2" fmla="*/ 70776 h 87181"/>
                    <a:gd name="connsiteX3" fmla="*/ 0 w 19090"/>
                    <a:gd name="connsiteY3" fmla="*/ 1875 h 87181"/>
                    <a:gd name="connsiteX4" fmla="*/ 10244 w 19090"/>
                    <a:gd name="connsiteY4" fmla="*/ 0 h 87181"/>
                    <a:gd name="connsiteX5" fmla="*/ 10244 w 19090"/>
                    <a:gd name="connsiteY5" fmla="*/ 68901 h 87181"/>
                    <a:gd name="connsiteX6" fmla="*/ 10709 w 19090"/>
                    <a:gd name="connsiteY6" fmla="*/ 73120 h 87181"/>
                    <a:gd name="connsiteX7" fmla="*/ 12106 w 19090"/>
                    <a:gd name="connsiteY7" fmla="*/ 75932 h 87181"/>
                    <a:gd name="connsiteX8" fmla="*/ 14900 w 19090"/>
                    <a:gd name="connsiteY8" fmla="*/ 77338 h 87181"/>
                    <a:gd name="connsiteX9" fmla="*/ 19091 w 19090"/>
                    <a:gd name="connsiteY9" fmla="*/ 78276 h 87181"/>
                    <a:gd name="connsiteX10" fmla="*/ 17228 w 19090"/>
                    <a:gd name="connsiteY10" fmla="*/ 87181 h 8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90" h="87181">
                      <a:moveTo>
                        <a:pt x="17228" y="87181"/>
                      </a:moveTo>
                      <a:cubicBezTo>
                        <a:pt x="11175" y="87181"/>
                        <a:pt x="6519" y="85775"/>
                        <a:pt x="3725" y="82963"/>
                      </a:cubicBezTo>
                      <a:cubicBezTo>
                        <a:pt x="931" y="80619"/>
                        <a:pt x="0" y="76401"/>
                        <a:pt x="0" y="70776"/>
                      </a:cubicBezTo>
                      <a:lnTo>
                        <a:pt x="0" y="1875"/>
                      </a:lnTo>
                      <a:lnTo>
                        <a:pt x="10244" y="0"/>
                      </a:lnTo>
                      <a:lnTo>
                        <a:pt x="10244" y="68901"/>
                      </a:lnTo>
                      <a:cubicBezTo>
                        <a:pt x="10244" y="70776"/>
                        <a:pt x="10244" y="72182"/>
                        <a:pt x="10709" y="73120"/>
                      </a:cubicBezTo>
                      <a:cubicBezTo>
                        <a:pt x="11175" y="74057"/>
                        <a:pt x="11641" y="74995"/>
                        <a:pt x="12106" y="75932"/>
                      </a:cubicBezTo>
                      <a:cubicBezTo>
                        <a:pt x="12572" y="76401"/>
                        <a:pt x="13503" y="76870"/>
                        <a:pt x="14900" y="77338"/>
                      </a:cubicBezTo>
                      <a:cubicBezTo>
                        <a:pt x="15831" y="77807"/>
                        <a:pt x="17228" y="77807"/>
                        <a:pt x="19091" y="78276"/>
                      </a:cubicBezTo>
                      <a:lnTo>
                        <a:pt x="17228" y="87181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7" name="Freihandform 156">
                  <a:extLst>
                    <a:ext uri="{FF2B5EF4-FFF2-40B4-BE49-F238E27FC236}">
                      <a16:creationId xmlns:a16="http://schemas.microsoft.com/office/drawing/2014/main" id="{9F971178-7441-AA45-18C3-F7BFF69AB059}"/>
                    </a:ext>
                  </a:extLst>
                </p:cNvPr>
                <p:cNvSpPr/>
                <p:nvPr/>
              </p:nvSpPr>
              <p:spPr>
                <a:xfrm>
                  <a:off x="7165191" y="843541"/>
                  <a:ext cx="49356" cy="86712"/>
                </a:xfrm>
                <a:custGeom>
                  <a:avLst/>
                  <a:gdLst>
                    <a:gd name="connsiteX0" fmla="*/ 39113 w 49356"/>
                    <a:gd name="connsiteY0" fmla="*/ 1875 h 86712"/>
                    <a:gd name="connsiteX1" fmla="*/ 49356 w 49356"/>
                    <a:gd name="connsiteY1" fmla="*/ 0 h 86712"/>
                    <a:gd name="connsiteX2" fmla="*/ 49356 w 49356"/>
                    <a:gd name="connsiteY2" fmla="*/ 83900 h 86712"/>
                    <a:gd name="connsiteX3" fmla="*/ 40510 w 49356"/>
                    <a:gd name="connsiteY3" fmla="*/ 85775 h 86712"/>
                    <a:gd name="connsiteX4" fmla="*/ 27938 w 49356"/>
                    <a:gd name="connsiteY4" fmla="*/ 86713 h 86712"/>
                    <a:gd name="connsiteX5" fmla="*/ 16297 w 49356"/>
                    <a:gd name="connsiteY5" fmla="*/ 84838 h 86712"/>
                    <a:gd name="connsiteX6" fmla="*/ 7450 w 49356"/>
                    <a:gd name="connsiteY6" fmla="*/ 78745 h 86712"/>
                    <a:gd name="connsiteX7" fmla="*/ 1863 w 49356"/>
                    <a:gd name="connsiteY7" fmla="*/ 69370 h 86712"/>
                    <a:gd name="connsiteX8" fmla="*/ 0 w 49356"/>
                    <a:gd name="connsiteY8" fmla="*/ 56715 h 86712"/>
                    <a:gd name="connsiteX9" fmla="*/ 1863 w 49356"/>
                    <a:gd name="connsiteY9" fmla="*/ 44528 h 86712"/>
                    <a:gd name="connsiteX10" fmla="*/ 6984 w 49356"/>
                    <a:gd name="connsiteY10" fmla="*/ 35154 h 86712"/>
                    <a:gd name="connsiteX11" fmla="*/ 14900 w 49356"/>
                    <a:gd name="connsiteY11" fmla="*/ 29060 h 86712"/>
                    <a:gd name="connsiteX12" fmla="*/ 25609 w 49356"/>
                    <a:gd name="connsiteY12" fmla="*/ 26717 h 86712"/>
                    <a:gd name="connsiteX13" fmla="*/ 34456 w 49356"/>
                    <a:gd name="connsiteY13" fmla="*/ 28123 h 86712"/>
                    <a:gd name="connsiteX14" fmla="*/ 40044 w 49356"/>
                    <a:gd name="connsiteY14" fmla="*/ 30467 h 86712"/>
                    <a:gd name="connsiteX15" fmla="*/ 40044 w 49356"/>
                    <a:gd name="connsiteY15" fmla="*/ 1875 h 86712"/>
                    <a:gd name="connsiteX16" fmla="*/ 39113 w 49356"/>
                    <a:gd name="connsiteY16" fmla="*/ 40778 h 86712"/>
                    <a:gd name="connsiteX17" fmla="*/ 33525 w 49356"/>
                    <a:gd name="connsiteY17" fmla="*/ 37966 h 86712"/>
                    <a:gd name="connsiteX18" fmla="*/ 26075 w 49356"/>
                    <a:gd name="connsiteY18" fmla="*/ 36560 h 86712"/>
                    <a:gd name="connsiteX19" fmla="*/ 18625 w 49356"/>
                    <a:gd name="connsiteY19" fmla="*/ 37966 h 86712"/>
                    <a:gd name="connsiteX20" fmla="*/ 13503 w 49356"/>
                    <a:gd name="connsiteY20" fmla="*/ 42185 h 86712"/>
                    <a:gd name="connsiteX21" fmla="*/ 10709 w 49356"/>
                    <a:gd name="connsiteY21" fmla="*/ 48747 h 86712"/>
                    <a:gd name="connsiteX22" fmla="*/ 9778 w 49356"/>
                    <a:gd name="connsiteY22" fmla="*/ 57184 h 86712"/>
                    <a:gd name="connsiteX23" fmla="*/ 14900 w 49356"/>
                    <a:gd name="connsiteY23" fmla="*/ 72651 h 86712"/>
                    <a:gd name="connsiteX24" fmla="*/ 27938 w 49356"/>
                    <a:gd name="connsiteY24" fmla="*/ 78276 h 86712"/>
                    <a:gd name="connsiteX25" fmla="*/ 34922 w 49356"/>
                    <a:gd name="connsiteY25" fmla="*/ 77807 h 86712"/>
                    <a:gd name="connsiteX26" fmla="*/ 39113 w 49356"/>
                    <a:gd name="connsiteY26" fmla="*/ 76870 h 86712"/>
                    <a:gd name="connsiteX27" fmla="*/ 39113 w 49356"/>
                    <a:gd name="connsiteY27" fmla="*/ 40778 h 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356" h="86712">
                      <a:moveTo>
                        <a:pt x="39113" y="1875"/>
                      </a:moveTo>
                      <a:lnTo>
                        <a:pt x="49356" y="0"/>
                      </a:lnTo>
                      <a:lnTo>
                        <a:pt x="49356" y="83900"/>
                      </a:lnTo>
                      <a:cubicBezTo>
                        <a:pt x="47028" y="84369"/>
                        <a:pt x="44235" y="85307"/>
                        <a:pt x="40510" y="85775"/>
                      </a:cubicBezTo>
                      <a:cubicBezTo>
                        <a:pt x="36785" y="86244"/>
                        <a:pt x="32594" y="86713"/>
                        <a:pt x="27938" y="86713"/>
                      </a:cubicBezTo>
                      <a:cubicBezTo>
                        <a:pt x="23747" y="86713"/>
                        <a:pt x="19556" y="86244"/>
                        <a:pt x="16297" y="84838"/>
                      </a:cubicBezTo>
                      <a:cubicBezTo>
                        <a:pt x="12572" y="83432"/>
                        <a:pt x="9778" y="81557"/>
                        <a:pt x="7450" y="78745"/>
                      </a:cubicBezTo>
                      <a:cubicBezTo>
                        <a:pt x="5122" y="76401"/>
                        <a:pt x="3259" y="73120"/>
                        <a:pt x="1863" y="69370"/>
                      </a:cubicBezTo>
                      <a:cubicBezTo>
                        <a:pt x="466" y="65620"/>
                        <a:pt x="0" y="61402"/>
                        <a:pt x="0" y="56715"/>
                      </a:cubicBezTo>
                      <a:cubicBezTo>
                        <a:pt x="0" y="52496"/>
                        <a:pt x="466" y="48278"/>
                        <a:pt x="1863" y="44528"/>
                      </a:cubicBezTo>
                      <a:cubicBezTo>
                        <a:pt x="2794" y="40778"/>
                        <a:pt x="4656" y="37497"/>
                        <a:pt x="6984" y="35154"/>
                      </a:cubicBezTo>
                      <a:cubicBezTo>
                        <a:pt x="9313" y="32342"/>
                        <a:pt x="11641" y="30467"/>
                        <a:pt x="14900" y="29060"/>
                      </a:cubicBezTo>
                      <a:cubicBezTo>
                        <a:pt x="18159" y="27654"/>
                        <a:pt x="21884" y="26717"/>
                        <a:pt x="25609" y="26717"/>
                      </a:cubicBezTo>
                      <a:cubicBezTo>
                        <a:pt x="28869" y="26717"/>
                        <a:pt x="31663" y="27186"/>
                        <a:pt x="34456" y="28123"/>
                      </a:cubicBezTo>
                      <a:cubicBezTo>
                        <a:pt x="36785" y="29060"/>
                        <a:pt x="38647" y="29998"/>
                        <a:pt x="40044" y="30467"/>
                      </a:cubicBezTo>
                      <a:lnTo>
                        <a:pt x="40044" y="1875"/>
                      </a:lnTo>
                      <a:close/>
                      <a:moveTo>
                        <a:pt x="39113" y="40778"/>
                      </a:moveTo>
                      <a:cubicBezTo>
                        <a:pt x="37716" y="39841"/>
                        <a:pt x="35853" y="38904"/>
                        <a:pt x="33525" y="37966"/>
                      </a:cubicBezTo>
                      <a:cubicBezTo>
                        <a:pt x="31197" y="37029"/>
                        <a:pt x="28869" y="36560"/>
                        <a:pt x="26075" y="36560"/>
                      </a:cubicBezTo>
                      <a:cubicBezTo>
                        <a:pt x="23281" y="36560"/>
                        <a:pt x="20488" y="37029"/>
                        <a:pt x="18625" y="37966"/>
                      </a:cubicBezTo>
                      <a:cubicBezTo>
                        <a:pt x="16763" y="38904"/>
                        <a:pt x="14900" y="40310"/>
                        <a:pt x="13503" y="42185"/>
                      </a:cubicBezTo>
                      <a:cubicBezTo>
                        <a:pt x="12106" y="44059"/>
                        <a:pt x="11175" y="46403"/>
                        <a:pt x="10709" y="48747"/>
                      </a:cubicBezTo>
                      <a:cubicBezTo>
                        <a:pt x="10244" y="51090"/>
                        <a:pt x="9778" y="53903"/>
                        <a:pt x="9778" y="57184"/>
                      </a:cubicBezTo>
                      <a:cubicBezTo>
                        <a:pt x="9778" y="63746"/>
                        <a:pt x="11641" y="68901"/>
                        <a:pt x="14900" y="72651"/>
                      </a:cubicBezTo>
                      <a:cubicBezTo>
                        <a:pt x="18159" y="76401"/>
                        <a:pt x="22350" y="78276"/>
                        <a:pt x="27938" y="78276"/>
                      </a:cubicBezTo>
                      <a:cubicBezTo>
                        <a:pt x="30731" y="78276"/>
                        <a:pt x="33059" y="78276"/>
                        <a:pt x="34922" y="77807"/>
                      </a:cubicBezTo>
                      <a:cubicBezTo>
                        <a:pt x="36785" y="77338"/>
                        <a:pt x="38181" y="77338"/>
                        <a:pt x="39113" y="76870"/>
                      </a:cubicBezTo>
                      <a:lnTo>
                        <a:pt x="39113" y="40778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8" name="Freihandform 157">
                  <a:extLst>
                    <a:ext uri="{FF2B5EF4-FFF2-40B4-BE49-F238E27FC236}">
                      <a16:creationId xmlns:a16="http://schemas.microsoft.com/office/drawing/2014/main" id="{DC1AFBA3-34CF-7E5B-9554-1252101D0A20}"/>
                    </a:ext>
                  </a:extLst>
                </p:cNvPr>
                <p:cNvSpPr/>
                <p:nvPr/>
              </p:nvSpPr>
              <p:spPr>
                <a:xfrm>
                  <a:off x="7227119" y="870727"/>
                  <a:ext cx="49822" cy="59527"/>
                </a:xfrm>
                <a:custGeom>
                  <a:avLst/>
                  <a:gdLst>
                    <a:gd name="connsiteX0" fmla="*/ 0 w 49822"/>
                    <a:gd name="connsiteY0" fmla="*/ 29998 h 59527"/>
                    <a:gd name="connsiteX1" fmla="*/ 2328 w 49822"/>
                    <a:gd name="connsiteY1" fmla="*/ 16874 h 59527"/>
                    <a:gd name="connsiteX2" fmla="*/ 7916 w 49822"/>
                    <a:gd name="connsiteY2" fmla="*/ 7499 h 59527"/>
                    <a:gd name="connsiteX3" fmla="*/ 16297 w 49822"/>
                    <a:gd name="connsiteY3" fmla="*/ 1875 h 59527"/>
                    <a:gd name="connsiteX4" fmla="*/ 26075 w 49822"/>
                    <a:gd name="connsiteY4" fmla="*/ 0 h 59527"/>
                    <a:gd name="connsiteX5" fmla="*/ 43769 w 49822"/>
                    <a:gd name="connsiteY5" fmla="*/ 7031 h 59527"/>
                    <a:gd name="connsiteX6" fmla="*/ 49822 w 49822"/>
                    <a:gd name="connsiteY6" fmla="*/ 29060 h 59527"/>
                    <a:gd name="connsiteX7" fmla="*/ 49822 w 49822"/>
                    <a:gd name="connsiteY7" fmla="*/ 30935 h 59527"/>
                    <a:gd name="connsiteX8" fmla="*/ 49822 w 49822"/>
                    <a:gd name="connsiteY8" fmla="*/ 32810 h 59527"/>
                    <a:gd name="connsiteX9" fmla="*/ 10709 w 49822"/>
                    <a:gd name="connsiteY9" fmla="*/ 32810 h 59527"/>
                    <a:gd name="connsiteX10" fmla="*/ 15831 w 49822"/>
                    <a:gd name="connsiteY10" fmla="*/ 46403 h 59527"/>
                    <a:gd name="connsiteX11" fmla="*/ 29800 w 49822"/>
                    <a:gd name="connsiteY11" fmla="*/ 51090 h 59527"/>
                    <a:gd name="connsiteX12" fmla="*/ 38647 w 49822"/>
                    <a:gd name="connsiteY12" fmla="*/ 50153 h 59527"/>
                    <a:gd name="connsiteX13" fmla="*/ 44235 w 49822"/>
                    <a:gd name="connsiteY13" fmla="*/ 48278 h 59527"/>
                    <a:gd name="connsiteX14" fmla="*/ 45631 w 49822"/>
                    <a:gd name="connsiteY14" fmla="*/ 56715 h 59527"/>
                    <a:gd name="connsiteX15" fmla="*/ 39113 w 49822"/>
                    <a:gd name="connsiteY15" fmla="*/ 58590 h 59527"/>
                    <a:gd name="connsiteX16" fmla="*/ 28403 w 49822"/>
                    <a:gd name="connsiteY16" fmla="*/ 59527 h 59527"/>
                    <a:gd name="connsiteX17" fmla="*/ 15366 w 49822"/>
                    <a:gd name="connsiteY17" fmla="*/ 57184 h 59527"/>
                    <a:gd name="connsiteX18" fmla="*/ 6519 w 49822"/>
                    <a:gd name="connsiteY18" fmla="*/ 51090 h 59527"/>
                    <a:gd name="connsiteX19" fmla="*/ 1397 w 49822"/>
                    <a:gd name="connsiteY19" fmla="*/ 41716 h 59527"/>
                    <a:gd name="connsiteX20" fmla="*/ 0 w 49822"/>
                    <a:gd name="connsiteY20" fmla="*/ 29998 h 59527"/>
                    <a:gd name="connsiteX21" fmla="*/ 39113 w 49822"/>
                    <a:gd name="connsiteY21" fmla="*/ 24373 h 59527"/>
                    <a:gd name="connsiteX22" fmla="*/ 35853 w 49822"/>
                    <a:gd name="connsiteY22" fmla="*/ 13124 h 59527"/>
                    <a:gd name="connsiteX23" fmla="*/ 26075 w 49822"/>
                    <a:gd name="connsiteY23" fmla="*/ 8437 h 59527"/>
                    <a:gd name="connsiteX24" fmla="*/ 20022 w 49822"/>
                    <a:gd name="connsiteY24" fmla="*/ 9843 h 59527"/>
                    <a:gd name="connsiteX25" fmla="*/ 15366 w 49822"/>
                    <a:gd name="connsiteY25" fmla="*/ 13593 h 59527"/>
                    <a:gd name="connsiteX26" fmla="*/ 12572 w 49822"/>
                    <a:gd name="connsiteY26" fmla="*/ 18749 h 59527"/>
                    <a:gd name="connsiteX27" fmla="*/ 11175 w 49822"/>
                    <a:gd name="connsiteY27" fmla="*/ 24373 h 59527"/>
                    <a:gd name="connsiteX28" fmla="*/ 39113 w 49822"/>
                    <a:gd name="connsiteY28" fmla="*/ 24373 h 5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9822" h="59527">
                      <a:moveTo>
                        <a:pt x="0" y="29998"/>
                      </a:moveTo>
                      <a:cubicBezTo>
                        <a:pt x="0" y="24842"/>
                        <a:pt x="931" y="20624"/>
                        <a:pt x="2328" y="16874"/>
                      </a:cubicBezTo>
                      <a:cubicBezTo>
                        <a:pt x="3725" y="13124"/>
                        <a:pt x="5588" y="9843"/>
                        <a:pt x="7916" y="7499"/>
                      </a:cubicBezTo>
                      <a:cubicBezTo>
                        <a:pt x="10244" y="5156"/>
                        <a:pt x="13038" y="3281"/>
                        <a:pt x="16297" y="1875"/>
                      </a:cubicBezTo>
                      <a:cubicBezTo>
                        <a:pt x="19556" y="469"/>
                        <a:pt x="22816" y="0"/>
                        <a:pt x="26075" y="0"/>
                      </a:cubicBezTo>
                      <a:cubicBezTo>
                        <a:pt x="33525" y="0"/>
                        <a:pt x="39578" y="2344"/>
                        <a:pt x="43769" y="7031"/>
                      </a:cubicBezTo>
                      <a:cubicBezTo>
                        <a:pt x="47960" y="11718"/>
                        <a:pt x="49822" y="19217"/>
                        <a:pt x="49822" y="29060"/>
                      </a:cubicBezTo>
                      <a:cubicBezTo>
                        <a:pt x="49822" y="29529"/>
                        <a:pt x="49822" y="29998"/>
                        <a:pt x="49822" y="30935"/>
                      </a:cubicBezTo>
                      <a:cubicBezTo>
                        <a:pt x="49822" y="31873"/>
                        <a:pt x="49822" y="32341"/>
                        <a:pt x="49822" y="32810"/>
                      </a:cubicBezTo>
                      <a:lnTo>
                        <a:pt x="10709" y="32810"/>
                      </a:lnTo>
                      <a:cubicBezTo>
                        <a:pt x="11175" y="38904"/>
                        <a:pt x="13038" y="43122"/>
                        <a:pt x="15831" y="46403"/>
                      </a:cubicBezTo>
                      <a:cubicBezTo>
                        <a:pt x="18625" y="49684"/>
                        <a:pt x="23281" y="51090"/>
                        <a:pt x="29800" y="51090"/>
                      </a:cubicBezTo>
                      <a:cubicBezTo>
                        <a:pt x="33525" y="51090"/>
                        <a:pt x="36319" y="50621"/>
                        <a:pt x="38647" y="50153"/>
                      </a:cubicBezTo>
                      <a:cubicBezTo>
                        <a:pt x="40975" y="49684"/>
                        <a:pt x="42838" y="48747"/>
                        <a:pt x="44235" y="48278"/>
                      </a:cubicBezTo>
                      <a:lnTo>
                        <a:pt x="45631" y="56715"/>
                      </a:lnTo>
                      <a:cubicBezTo>
                        <a:pt x="44235" y="57184"/>
                        <a:pt x="42372" y="58121"/>
                        <a:pt x="39113" y="58590"/>
                      </a:cubicBezTo>
                      <a:cubicBezTo>
                        <a:pt x="35853" y="59058"/>
                        <a:pt x="32594" y="59527"/>
                        <a:pt x="28403" y="59527"/>
                      </a:cubicBezTo>
                      <a:cubicBezTo>
                        <a:pt x="23281" y="59527"/>
                        <a:pt x="19091" y="58590"/>
                        <a:pt x="15366" y="57184"/>
                      </a:cubicBezTo>
                      <a:cubicBezTo>
                        <a:pt x="11641" y="55777"/>
                        <a:pt x="8847" y="53434"/>
                        <a:pt x="6519" y="51090"/>
                      </a:cubicBezTo>
                      <a:cubicBezTo>
                        <a:pt x="4191" y="48278"/>
                        <a:pt x="2328" y="45466"/>
                        <a:pt x="1397" y="41716"/>
                      </a:cubicBezTo>
                      <a:cubicBezTo>
                        <a:pt x="466" y="37966"/>
                        <a:pt x="0" y="34216"/>
                        <a:pt x="0" y="29998"/>
                      </a:cubicBezTo>
                      <a:close/>
                      <a:moveTo>
                        <a:pt x="39113" y="24373"/>
                      </a:moveTo>
                      <a:cubicBezTo>
                        <a:pt x="39113" y="19686"/>
                        <a:pt x="38181" y="15936"/>
                        <a:pt x="35853" y="13124"/>
                      </a:cubicBezTo>
                      <a:cubicBezTo>
                        <a:pt x="33525" y="10312"/>
                        <a:pt x="30266" y="8437"/>
                        <a:pt x="26075" y="8437"/>
                      </a:cubicBezTo>
                      <a:cubicBezTo>
                        <a:pt x="23747" y="8437"/>
                        <a:pt x="21884" y="8906"/>
                        <a:pt x="20022" y="9843"/>
                      </a:cubicBezTo>
                      <a:cubicBezTo>
                        <a:pt x="18159" y="10780"/>
                        <a:pt x="16763" y="12187"/>
                        <a:pt x="15366" y="13593"/>
                      </a:cubicBezTo>
                      <a:cubicBezTo>
                        <a:pt x="13969" y="14999"/>
                        <a:pt x="13038" y="16874"/>
                        <a:pt x="12572" y="18749"/>
                      </a:cubicBezTo>
                      <a:cubicBezTo>
                        <a:pt x="12106" y="20624"/>
                        <a:pt x="11641" y="22498"/>
                        <a:pt x="11175" y="24373"/>
                      </a:cubicBezTo>
                      <a:lnTo>
                        <a:pt x="39113" y="24373"/>
                      </a:ln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59" name="Freihandform 158">
                  <a:extLst>
                    <a:ext uri="{FF2B5EF4-FFF2-40B4-BE49-F238E27FC236}">
                      <a16:creationId xmlns:a16="http://schemas.microsoft.com/office/drawing/2014/main" id="{DA858219-126E-1969-324C-DD5E00E93185}"/>
                    </a:ext>
                  </a:extLst>
                </p:cNvPr>
                <p:cNvSpPr/>
                <p:nvPr/>
              </p:nvSpPr>
              <p:spPr>
                <a:xfrm>
                  <a:off x="7289047" y="870727"/>
                  <a:ext cx="32593" cy="58589"/>
                </a:xfrm>
                <a:custGeom>
                  <a:avLst/>
                  <a:gdLst>
                    <a:gd name="connsiteX0" fmla="*/ 21884 w 32593"/>
                    <a:gd name="connsiteY0" fmla="*/ 0 h 58589"/>
                    <a:gd name="connsiteX1" fmla="*/ 24678 w 32593"/>
                    <a:gd name="connsiteY1" fmla="*/ 0 h 58589"/>
                    <a:gd name="connsiteX2" fmla="*/ 27938 w 32593"/>
                    <a:gd name="connsiteY2" fmla="*/ 469 h 58589"/>
                    <a:gd name="connsiteX3" fmla="*/ 30731 w 32593"/>
                    <a:gd name="connsiteY3" fmla="*/ 937 h 58589"/>
                    <a:gd name="connsiteX4" fmla="*/ 32594 w 32593"/>
                    <a:gd name="connsiteY4" fmla="*/ 1406 h 58589"/>
                    <a:gd name="connsiteX5" fmla="*/ 30731 w 32593"/>
                    <a:gd name="connsiteY5" fmla="*/ 10312 h 58589"/>
                    <a:gd name="connsiteX6" fmla="*/ 26541 w 32593"/>
                    <a:gd name="connsiteY6" fmla="*/ 9374 h 58589"/>
                    <a:gd name="connsiteX7" fmla="*/ 19556 w 32593"/>
                    <a:gd name="connsiteY7" fmla="*/ 8906 h 58589"/>
                    <a:gd name="connsiteX8" fmla="*/ 13969 w 32593"/>
                    <a:gd name="connsiteY8" fmla="*/ 9374 h 58589"/>
                    <a:gd name="connsiteX9" fmla="*/ 10244 w 32593"/>
                    <a:gd name="connsiteY9" fmla="*/ 10312 h 58589"/>
                    <a:gd name="connsiteX10" fmla="*/ 10244 w 32593"/>
                    <a:gd name="connsiteY10" fmla="*/ 58590 h 58589"/>
                    <a:gd name="connsiteX11" fmla="*/ 0 w 32593"/>
                    <a:gd name="connsiteY11" fmla="*/ 58590 h 58589"/>
                    <a:gd name="connsiteX12" fmla="*/ 0 w 32593"/>
                    <a:gd name="connsiteY12" fmla="*/ 3750 h 58589"/>
                    <a:gd name="connsiteX13" fmla="*/ 8847 w 32593"/>
                    <a:gd name="connsiteY13" fmla="*/ 1406 h 58589"/>
                    <a:gd name="connsiteX14" fmla="*/ 21884 w 32593"/>
                    <a:gd name="connsiteY14" fmla="*/ 0 h 5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593" h="58589">
                      <a:moveTo>
                        <a:pt x="21884" y="0"/>
                      </a:moveTo>
                      <a:cubicBezTo>
                        <a:pt x="22816" y="0"/>
                        <a:pt x="23747" y="0"/>
                        <a:pt x="24678" y="0"/>
                      </a:cubicBezTo>
                      <a:cubicBezTo>
                        <a:pt x="25609" y="0"/>
                        <a:pt x="27006" y="469"/>
                        <a:pt x="27938" y="469"/>
                      </a:cubicBezTo>
                      <a:cubicBezTo>
                        <a:pt x="28869" y="469"/>
                        <a:pt x="30266" y="937"/>
                        <a:pt x="30731" y="937"/>
                      </a:cubicBezTo>
                      <a:cubicBezTo>
                        <a:pt x="31663" y="937"/>
                        <a:pt x="32128" y="1406"/>
                        <a:pt x="32594" y="1406"/>
                      </a:cubicBezTo>
                      <a:lnTo>
                        <a:pt x="30731" y="10312"/>
                      </a:lnTo>
                      <a:cubicBezTo>
                        <a:pt x="29800" y="9843"/>
                        <a:pt x="28403" y="9843"/>
                        <a:pt x="26541" y="9374"/>
                      </a:cubicBezTo>
                      <a:cubicBezTo>
                        <a:pt x="24678" y="8906"/>
                        <a:pt x="22350" y="8906"/>
                        <a:pt x="19556" y="8906"/>
                      </a:cubicBezTo>
                      <a:cubicBezTo>
                        <a:pt x="17694" y="8906"/>
                        <a:pt x="15831" y="8906"/>
                        <a:pt x="13969" y="9374"/>
                      </a:cubicBezTo>
                      <a:cubicBezTo>
                        <a:pt x="12106" y="9843"/>
                        <a:pt x="10709" y="9843"/>
                        <a:pt x="10244" y="10312"/>
                      </a:cubicBezTo>
                      <a:lnTo>
                        <a:pt x="10244" y="58590"/>
                      </a:lnTo>
                      <a:lnTo>
                        <a:pt x="0" y="58590"/>
                      </a:lnTo>
                      <a:lnTo>
                        <a:pt x="0" y="3750"/>
                      </a:lnTo>
                      <a:cubicBezTo>
                        <a:pt x="2328" y="2812"/>
                        <a:pt x="5588" y="1875"/>
                        <a:pt x="8847" y="1406"/>
                      </a:cubicBezTo>
                      <a:cubicBezTo>
                        <a:pt x="13503" y="469"/>
                        <a:pt x="17228" y="0"/>
                        <a:pt x="21884" y="0"/>
                      </a:cubicBezTo>
                      <a:close/>
                    </a:path>
                  </a:pathLst>
                </a:custGeom>
                <a:grpFill/>
                <a:ln w="2540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141" name="Freihandform 140">
                <a:extLst>
                  <a:ext uri="{FF2B5EF4-FFF2-40B4-BE49-F238E27FC236}">
                    <a16:creationId xmlns:a16="http://schemas.microsoft.com/office/drawing/2014/main" id="{ABC07A20-8A87-FC02-13BE-D51A33062BD7}"/>
                  </a:ext>
                </a:extLst>
              </p:cNvPr>
              <p:cNvSpPr/>
              <p:nvPr/>
            </p:nvSpPr>
            <p:spPr>
              <a:xfrm>
                <a:off x="7352373" y="852447"/>
                <a:ext cx="53081" cy="76869"/>
              </a:xfrm>
              <a:custGeom>
                <a:avLst/>
                <a:gdLst>
                  <a:gd name="connsiteX0" fmla="*/ 20488 w 53081"/>
                  <a:gd name="connsiteY0" fmla="*/ 0 h 76869"/>
                  <a:gd name="connsiteX1" fmla="*/ 44700 w 53081"/>
                  <a:gd name="connsiteY1" fmla="*/ 6093 h 76869"/>
                  <a:gd name="connsiteX2" fmla="*/ 53081 w 53081"/>
                  <a:gd name="connsiteY2" fmla="*/ 24373 h 76869"/>
                  <a:gd name="connsiteX3" fmla="*/ 50753 w 53081"/>
                  <a:gd name="connsiteY3" fmla="*/ 35623 h 76869"/>
                  <a:gd name="connsiteX4" fmla="*/ 44235 w 53081"/>
                  <a:gd name="connsiteY4" fmla="*/ 43122 h 76869"/>
                  <a:gd name="connsiteX5" fmla="*/ 33525 w 53081"/>
                  <a:gd name="connsiteY5" fmla="*/ 47340 h 76869"/>
                  <a:gd name="connsiteX6" fmla="*/ 19091 w 53081"/>
                  <a:gd name="connsiteY6" fmla="*/ 48747 h 76869"/>
                  <a:gd name="connsiteX7" fmla="*/ 10709 w 53081"/>
                  <a:gd name="connsiteY7" fmla="*/ 48747 h 76869"/>
                  <a:gd name="connsiteX8" fmla="*/ 10709 w 53081"/>
                  <a:gd name="connsiteY8" fmla="*/ 76870 h 76869"/>
                  <a:gd name="connsiteX9" fmla="*/ 0 w 53081"/>
                  <a:gd name="connsiteY9" fmla="*/ 76870 h 76869"/>
                  <a:gd name="connsiteX10" fmla="*/ 0 w 53081"/>
                  <a:gd name="connsiteY10" fmla="*/ 1875 h 76869"/>
                  <a:gd name="connsiteX11" fmla="*/ 9778 w 53081"/>
                  <a:gd name="connsiteY11" fmla="*/ 469 h 76869"/>
                  <a:gd name="connsiteX12" fmla="*/ 20488 w 53081"/>
                  <a:gd name="connsiteY12" fmla="*/ 0 h 76869"/>
                  <a:gd name="connsiteX13" fmla="*/ 21419 w 53081"/>
                  <a:gd name="connsiteY13" fmla="*/ 9374 h 76869"/>
                  <a:gd name="connsiteX14" fmla="*/ 11175 w 53081"/>
                  <a:gd name="connsiteY14" fmla="*/ 9843 h 76869"/>
                  <a:gd name="connsiteX15" fmla="*/ 11175 w 53081"/>
                  <a:gd name="connsiteY15" fmla="*/ 39841 h 76869"/>
                  <a:gd name="connsiteX16" fmla="*/ 19091 w 53081"/>
                  <a:gd name="connsiteY16" fmla="*/ 39841 h 76869"/>
                  <a:gd name="connsiteX17" fmla="*/ 28869 w 53081"/>
                  <a:gd name="connsiteY17" fmla="*/ 38904 h 76869"/>
                  <a:gd name="connsiteX18" fmla="*/ 36319 w 53081"/>
                  <a:gd name="connsiteY18" fmla="*/ 36560 h 76869"/>
                  <a:gd name="connsiteX19" fmla="*/ 40975 w 53081"/>
                  <a:gd name="connsiteY19" fmla="*/ 31873 h 76869"/>
                  <a:gd name="connsiteX20" fmla="*/ 42838 w 53081"/>
                  <a:gd name="connsiteY20" fmla="*/ 24373 h 76869"/>
                  <a:gd name="connsiteX21" fmla="*/ 40975 w 53081"/>
                  <a:gd name="connsiteY21" fmla="*/ 17343 h 76869"/>
                  <a:gd name="connsiteX22" fmla="*/ 36319 w 53081"/>
                  <a:gd name="connsiteY22" fmla="*/ 12655 h 76869"/>
                  <a:gd name="connsiteX23" fmla="*/ 29800 w 53081"/>
                  <a:gd name="connsiteY23" fmla="*/ 10312 h 76869"/>
                  <a:gd name="connsiteX24" fmla="*/ 21419 w 53081"/>
                  <a:gd name="connsiteY24" fmla="*/ 9374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081" h="76869">
                    <a:moveTo>
                      <a:pt x="20488" y="0"/>
                    </a:moveTo>
                    <a:cubicBezTo>
                      <a:pt x="31197" y="0"/>
                      <a:pt x="39113" y="1875"/>
                      <a:pt x="44700" y="6093"/>
                    </a:cubicBezTo>
                    <a:cubicBezTo>
                      <a:pt x="50288" y="10312"/>
                      <a:pt x="53081" y="16405"/>
                      <a:pt x="53081" y="24373"/>
                    </a:cubicBezTo>
                    <a:cubicBezTo>
                      <a:pt x="53081" y="28592"/>
                      <a:pt x="52150" y="32342"/>
                      <a:pt x="50753" y="35623"/>
                    </a:cubicBezTo>
                    <a:cubicBezTo>
                      <a:pt x="49356" y="38904"/>
                      <a:pt x="47028" y="41247"/>
                      <a:pt x="44235" y="43122"/>
                    </a:cubicBezTo>
                    <a:cubicBezTo>
                      <a:pt x="41441" y="44997"/>
                      <a:pt x="37716" y="46403"/>
                      <a:pt x="33525" y="47340"/>
                    </a:cubicBezTo>
                    <a:cubicBezTo>
                      <a:pt x="29335" y="48278"/>
                      <a:pt x="24678" y="48747"/>
                      <a:pt x="19091" y="48747"/>
                    </a:cubicBezTo>
                    <a:lnTo>
                      <a:pt x="10709" y="48747"/>
                    </a:lnTo>
                    <a:lnTo>
                      <a:pt x="10709" y="76870"/>
                    </a:lnTo>
                    <a:lnTo>
                      <a:pt x="0" y="76870"/>
                    </a:lnTo>
                    <a:lnTo>
                      <a:pt x="0" y="1875"/>
                    </a:lnTo>
                    <a:cubicBezTo>
                      <a:pt x="2794" y="937"/>
                      <a:pt x="6519" y="469"/>
                      <a:pt x="9778" y="469"/>
                    </a:cubicBezTo>
                    <a:cubicBezTo>
                      <a:pt x="13038" y="469"/>
                      <a:pt x="17228" y="0"/>
                      <a:pt x="20488" y="0"/>
                    </a:cubicBezTo>
                    <a:close/>
                    <a:moveTo>
                      <a:pt x="21419" y="9374"/>
                    </a:moveTo>
                    <a:cubicBezTo>
                      <a:pt x="16763" y="9374"/>
                      <a:pt x="13503" y="9374"/>
                      <a:pt x="11175" y="9843"/>
                    </a:cubicBezTo>
                    <a:lnTo>
                      <a:pt x="11175" y="39841"/>
                    </a:lnTo>
                    <a:lnTo>
                      <a:pt x="19091" y="39841"/>
                    </a:lnTo>
                    <a:cubicBezTo>
                      <a:pt x="22816" y="39841"/>
                      <a:pt x="26075" y="39841"/>
                      <a:pt x="28869" y="38904"/>
                    </a:cubicBezTo>
                    <a:cubicBezTo>
                      <a:pt x="31663" y="38435"/>
                      <a:pt x="33991" y="37497"/>
                      <a:pt x="36319" y="36560"/>
                    </a:cubicBezTo>
                    <a:cubicBezTo>
                      <a:pt x="38181" y="35623"/>
                      <a:pt x="40044" y="33748"/>
                      <a:pt x="40975" y="31873"/>
                    </a:cubicBezTo>
                    <a:cubicBezTo>
                      <a:pt x="41906" y="29998"/>
                      <a:pt x="42838" y="27186"/>
                      <a:pt x="42838" y="24373"/>
                    </a:cubicBezTo>
                    <a:cubicBezTo>
                      <a:pt x="42838" y="21561"/>
                      <a:pt x="42372" y="19217"/>
                      <a:pt x="40975" y="17343"/>
                    </a:cubicBezTo>
                    <a:cubicBezTo>
                      <a:pt x="40044" y="15468"/>
                      <a:pt x="38181" y="14062"/>
                      <a:pt x="36319" y="12655"/>
                    </a:cubicBezTo>
                    <a:cubicBezTo>
                      <a:pt x="34456" y="11718"/>
                      <a:pt x="32128" y="10780"/>
                      <a:pt x="29800" y="10312"/>
                    </a:cubicBezTo>
                    <a:cubicBezTo>
                      <a:pt x="27472" y="9843"/>
                      <a:pt x="24213" y="9374"/>
                      <a:pt x="21419" y="9374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 141">
                <a:extLst>
                  <a:ext uri="{FF2B5EF4-FFF2-40B4-BE49-F238E27FC236}">
                    <a16:creationId xmlns:a16="http://schemas.microsoft.com/office/drawing/2014/main" id="{BB59ABFB-58E2-90AE-CEBE-554C6AD1B508}"/>
                  </a:ext>
                </a:extLst>
              </p:cNvPr>
              <p:cNvSpPr/>
              <p:nvPr/>
            </p:nvSpPr>
            <p:spPr>
              <a:xfrm>
                <a:off x="7417095" y="844010"/>
                <a:ext cx="45631" cy="85306"/>
              </a:xfrm>
              <a:custGeom>
                <a:avLst/>
                <a:gdLst>
                  <a:gd name="connsiteX0" fmla="*/ 0 w 45631"/>
                  <a:gd name="connsiteY0" fmla="*/ 85307 h 85306"/>
                  <a:gd name="connsiteX1" fmla="*/ 0 w 45631"/>
                  <a:gd name="connsiteY1" fmla="*/ 1875 h 85306"/>
                  <a:gd name="connsiteX2" fmla="*/ 10244 w 45631"/>
                  <a:gd name="connsiteY2" fmla="*/ 0 h 85306"/>
                  <a:gd name="connsiteX3" fmla="*/ 10244 w 45631"/>
                  <a:gd name="connsiteY3" fmla="*/ 29061 h 85306"/>
                  <a:gd name="connsiteX4" fmla="*/ 16297 w 45631"/>
                  <a:gd name="connsiteY4" fmla="*/ 27186 h 85306"/>
                  <a:gd name="connsiteX5" fmla="*/ 22816 w 45631"/>
                  <a:gd name="connsiteY5" fmla="*/ 26717 h 85306"/>
                  <a:gd name="connsiteX6" fmla="*/ 33991 w 45631"/>
                  <a:gd name="connsiteY6" fmla="*/ 28592 h 85306"/>
                  <a:gd name="connsiteX7" fmla="*/ 40975 w 45631"/>
                  <a:gd name="connsiteY7" fmla="*/ 33748 h 85306"/>
                  <a:gd name="connsiteX8" fmla="*/ 44700 w 45631"/>
                  <a:gd name="connsiteY8" fmla="*/ 42185 h 85306"/>
                  <a:gd name="connsiteX9" fmla="*/ 45631 w 45631"/>
                  <a:gd name="connsiteY9" fmla="*/ 52965 h 85306"/>
                  <a:gd name="connsiteX10" fmla="*/ 45631 w 45631"/>
                  <a:gd name="connsiteY10" fmla="*/ 84838 h 85306"/>
                  <a:gd name="connsiteX11" fmla="*/ 35388 w 45631"/>
                  <a:gd name="connsiteY11" fmla="*/ 84838 h 85306"/>
                  <a:gd name="connsiteX12" fmla="*/ 35388 w 45631"/>
                  <a:gd name="connsiteY12" fmla="*/ 54840 h 85306"/>
                  <a:gd name="connsiteX13" fmla="*/ 34456 w 45631"/>
                  <a:gd name="connsiteY13" fmla="*/ 45934 h 85306"/>
                  <a:gd name="connsiteX14" fmla="*/ 32128 w 45631"/>
                  <a:gd name="connsiteY14" fmla="*/ 39841 h 85306"/>
                  <a:gd name="connsiteX15" fmla="*/ 27938 w 45631"/>
                  <a:gd name="connsiteY15" fmla="*/ 36560 h 85306"/>
                  <a:gd name="connsiteX16" fmla="*/ 20953 w 45631"/>
                  <a:gd name="connsiteY16" fmla="*/ 35623 h 85306"/>
                  <a:gd name="connsiteX17" fmla="*/ 17694 w 45631"/>
                  <a:gd name="connsiteY17" fmla="*/ 35623 h 85306"/>
                  <a:gd name="connsiteX18" fmla="*/ 14434 w 45631"/>
                  <a:gd name="connsiteY18" fmla="*/ 36091 h 85306"/>
                  <a:gd name="connsiteX19" fmla="*/ 11641 w 45631"/>
                  <a:gd name="connsiteY19" fmla="*/ 36560 h 85306"/>
                  <a:gd name="connsiteX20" fmla="*/ 9778 w 45631"/>
                  <a:gd name="connsiteY20" fmla="*/ 37029 h 85306"/>
                  <a:gd name="connsiteX21" fmla="*/ 9778 w 45631"/>
                  <a:gd name="connsiteY21" fmla="*/ 84369 h 85306"/>
                  <a:gd name="connsiteX22" fmla="*/ 0 w 45631"/>
                  <a:gd name="connsiteY22" fmla="*/ 84369 h 8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631" h="85306">
                    <a:moveTo>
                      <a:pt x="0" y="85307"/>
                    </a:moveTo>
                    <a:lnTo>
                      <a:pt x="0" y="1875"/>
                    </a:lnTo>
                    <a:lnTo>
                      <a:pt x="10244" y="0"/>
                    </a:lnTo>
                    <a:lnTo>
                      <a:pt x="10244" y="29061"/>
                    </a:lnTo>
                    <a:cubicBezTo>
                      <a:pt x="12106" y="28123"/>
                      <a:pt x="13969" y="27654"/>
                      <a:pt x="16297" y="27186"/>
                    </a:cubicBezTo>
                    <a:cubicBezTo>
                      <a:pt x="18625" y="26717"/>
                      <a:pt x="20488" y="26717"/>
                      <a:pt x="22816" y="26717"/>
                    </a:cubicBezTo>
                    <a:cubicBezTo>
                      <a:pt x="27472" y="26717"/>
                      <a:pt x="31197" y="27186"/>
                      <a:pt x="33991" y="28592"/>
                    </a:cubicBezTo>
                    <a:cubicBezTo>
                      <a:pt x="36785" y="29998"/>
                      <a:pt x="39113" y="31873"/>
                      <a:pt x="40975" y="33748"/>
                    </a:cubicBezTo>
                    <a:cubicBezTo>
                      <a:pt x="42838" y="35623"/>
                      <a:pt x="44235" y="38904"/>
                      <a:pt x="44700" y="42185"/>
                    </a:cubicBezTo>
                    <a:cubicBezTo>
                      <a:pt x="45631" y="45466"/>
                      <a:pt x="45631" y="48747"/>
                      <a:pt x="45631" y="52965"/>
                    </a:cubicBezTo>
                    <a:lnTo>
                      <a:pt x="45631" y="84838"/>
                    </a:lnTo>
                    <a:lnTo>
                      <a:pt x="35388" y="84838"/>
                    </a:lnTo>
                    <a:lnTo>
                      <a:pt x="35388" y="54840"/>
                    </a:lnTo>
                    <a:cubicBezTo>
                      <a:pt x="35388" y="51559"/>
                      <a:pt x="34922" y="48278"/>
                      <a:pt x="34456" y="45934"/>
                    </a:cubicBezTo>
                    <a:cubicBezTo>
                      <a:pt x="33991" y="43591"/>
                      <a:pt x="33059" y="41247"/>
                      <a:pt x="32128" y="39841"/>
                    </a:cubicBezTo>
                    <a:cubicBezTo>
                      <a:pt x="31197" y="38435"/>
                      <a:pt x="29800" y="37029"/>
                      <a:pt x="27938" y="36560"/>
                    </a:cubicBezTo>
                    <a:cubicBezTo>
                      <a:pt x="26075" y="36091"/>
                      <a:pt x="23747" y="35623"/>
                      <a:pt x="20953" y="35623"/>
                    </a:cubicBezTo>
                    <a:cubicBezTo>
                      <a:pt x="20022" y="35623"/>
                      <a:pt x="18625" y="35623"/>
                      <a:pt x="17694" y="35623"/>
                    </a:cubicBezTo>
                    <a:cubicBezTo>
                      <a:pt x="16763" y="35623"/>
                      <a:pt x="15366" y="36091"/>
                      <a:pt x="14434" y="36091"/>
                    </a:cubicBezTo>
                    <a:cubicBezTo>
                      <a:pt x="13503" y="36091"/>
                      <a:pt x="12572" y="36560"/>
                      <a:pt x="11641" y="36560"/>
                    </a:cubicBezTo>
                    <a:cubicBezTo>
                      <a:pt x="10709" y="36560"/>
                      <a:pt x="10244" y="37029"/>
                      <a:pt x="9778" y="37029"/>
                    </a:cubicBezTo>
                    <a:lnTo>
                      <a:pt x="9778" y="84369"/>
                    </a:lnTo>
                    <a:lnTo>
                      <a:pt x="0" y="84369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3" name="Freihandform 142">
                <a:extLst>
                  <a:ext uri="{FF2B5EF4-FFF2-40B4-BE49-F238E27FC236}">
                    <a16:creationId xmlns:a16="http://schemas.microsoft.com/office/drawing/2014/main" id="{95EF2FF2-A3A8-8C70-54D9-6D2FEAD470EC}"/>
                  </a:ext>
                </a:extLst>
              </p:cNvPr>
              <p:cNvSpPr/>
              <p:nvPr/>
            </p:nvSpPr>
            <p:spPr>
              <a:xfrm>
                <a:off x="7474833" y="870727"/>
                <a:ext cx="53081" cy="59995"/>
              </a:xfrm>
              <a:custGeom>
                <a:avLst/>
                <a:gdLst>
                  <a:gd name="connsiteX0" fmla="*/ 53081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1 w 53081"/>
                  <a:gd name="connsiteY16" fmla="*/ 29998 h 59995"/>
                  <a:gd name="connsiteX17" fmla="*/ 42838 w 53081"/>
                  <a:gd name="connsiteY17" fmla="*/ 29998 h 59995"/>
                  <a:gd name="connsiteX18" fmla="*/ 38647 w 53081"/>
                  <a:gd name="connsiteY18" fmla="*/ 14530 h 59995"/>
                  <a:gd name="connsiteX19" fmla="*/ 27006 w 53081"/>
                  <a:gd name="connsiteY19" fmla="*/ 8906 h 59995"/>
                  <a:gd name="connsiteX20" fmla="*/ 15366 w 53081"/>
                  <a:gd name="connsiteY20" fmla="*/ 14530 h 59995"/>
                  <a:gd name="connsiteX21" fmla="*/ 11175 w 53081"/>
                  <a:gd name="connsiteY21" fmla="*/ 29998 h 59995"/>
                  <a:gd name="connsiteX22" fmla="*/ 15366 w 53081"/>
                  <a:gd name="connsiteY22" fmla="*/ 45466 h 59995"/>
                  <a:gd name="connsiteX23" fmla="*/ 27006 w 53081"/>
                  <a:gd name="connsiteY23" fmla="*/ 51090 h 59995"/>
                  <a:gd name="connsiteX24" fmla="*/ 38647 w 53081"/>
                  <a:gd name="connsiteY24" fmla="*/ 45466 h 59995"/>
                  <a:gd name="connsiteX25" fmla="*/ 42838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1" y="29998"/>
                    </a:moveTo>
                    <a:cubicBezTo>
                      <a:pt x="53081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616" y="21561"/>
                      <a:pt x="53081" y="25779"/>
                      <a:pt x="53081" y="29998"/>
                    </a:cubicBezTo>
                    <a:close/>
                    <a:moveTo>
                      <a:pt x="42838" y="29998"/>
                    </a:moveTo>
                    <a:cubicBezTo>
                      <a:pt x="42838" y="23436"/>
                      <a:pt x="41441" y="18280"/>
                      <a:pt x="38647" y="14530"/>
                    </a:cubicBezTo>
                    <a:cubicBezTo>
                      <a:pt x="35853" y="10780"/>
                      <a:pt x="31663" y="8906"/>
                      <a:pt x="27006" y="8906"/>
                    </a:cubicBezTo>
                    <a:cubicBezTo>
                      <a:pt x="21884" y="8906"/>
                      <a:pt x="18159" y="10780"/>
                      <a:pt x="15366" y="14530"/>
                    </a:cubicBezTo>
                    <a:cubicBezTo>
                      <a:pt x="12572" y="18280"/>
                      <a:pt x="11175" y="23436"/>
                      <a:pt x="11175" y="29998"/>
                    </a:cubicBezTo>
                    <a:cubicBezTo>
                      <a:pt x="11175" y="36560"/>
                      <a:pt x="12572" y="41716"/>
                      <a:pt x="15366" y="45466"/>
                    </a:cubicBezTo>
                    <a:cubicBezTo>
                      <a:pt x="18159" y="49215"/>
                      <a:pt x="22350" y="51090"/>
                      <a:pt x="27006" y="51090"/>
                    </a:cubicBezTo>
                    <a:cubicBezTo>
                      <a:pt x="32128" y="51090"/>
                      <a:pt x="35853" y="49215"/>
                      <a:pt x="38647" y="45466"/>
                    </a:cubicBezTo>
                    <a:cubicBezTo>
                      <a:pt x="41441" y="41716"/>
                      <a:pt x="42838" y="36560"/>
                      <a:pt x="42838" y="29998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4" name="Freihandform 143">
                <a:extLst>
                  <a:ext uri="{FF2B5EF4-FFF2-40B4-BE49-F238E27FC236}">
                    <a16:creationId xmlns:a16="http://schemas.microsoft.com/office/drawing/2014/main" id="{EFC5F8ED-5D08-8C4D-9F01-102E85CC4417}"/>
                  </a:ext>
                </a:extLst>
              </p:cNvPr>
              <p:cNvSpPr/>
              <p:nvPr/>
            </p:nvSpPr>
            <p:spPr>
              <a:xfrm>
                <a:off x="7538158" y="870727"/>
                <a:ext cx="49822" cy="59527"/>
              </a:xfrm>
              <a:custGeom>
                <a:avLst/>
                <a:gdLst>
                  <a:gd name="connsiteX0" fmla="*/ 0 w 49822"/>
                  <a:gd name="connsiteY0" fmla="*/ 29998 h 59527"/>
                  <a:gd name="connsiteX1" fmla="*/ 2328 w 49822"/>
                  <a:gd name="connsiteY1" fmla="*/ 16874 h 59527"/>
                  <a:gd name="connsiteX2" fmla="*/ 7916 w 49822"/>
                  <a:gd name="connsiteY2" fmla="*/ 7499 h 59527"/>
                  <a:gd name="connsiteX3" fmla="*/ 16297 w 49822"/>
                  <a:gd name="connsiteY3" fmla="*/ 1875 h 59527"/>
                  <a:gd name="connsiteX4" fmla="*/ 26075 w 49822"/>
                  <a:gd name="connsiteY4" fmla="*/ 0 h 59527"/>
                  <a:gd name="connsiteX5" fmla="*/ 43769 w 49822"/>
                  <a:gd name="connsiteY5" fmla="*/ 7031 h 59527"/>
                  <a:gd name="connsiteX6" fmla="*/ 49822 w 49822"/>
                  <a:gd name="connsiteY6" fmla="*/ 29060 h 59527"/>
                  <a:gd name="connsiteX7" fmla="*/ 49822 w 49822"/>
                  <a:gd name="connsiteY7" fmla="*/ 30935 h 59527"/>
                  <a:gd name="connsiteX8" fmla="*/ 49822 w 49822"/>
                  <a:gd name="connsiteY8" fmla="*/ 32810 h 59527"/>
                  <a:gd name="connsiteX9" fmla="*/ 11175 w 49822"/>
                  <a:gd name="connsiteY9" fmla="*/ 32810 h 59527"/>
                  <a:gd name="connsiteX10" fmla="*/ 16297 w 49822"/>
                  <a:gd name="connsiteY10" fmla="*/ 46403 h 59527"/>
                  <a:gd name="connsiteX11" fmla="*/ 30266 w 49822"/>
                  <a:gd name="connsiteY11" fmla="*/ 51090 h 59527"/>
                  <a:gd name="connsiteX12" fmla="*/ 39113 w 49822"/>
                  <a:gd name="connsiteY12" fmla="*/ 50153 h 59527"/>
                  <a:gd name="connsiteX13" fmla="*/ 44700 w 49822"/>
                  <a:gd name="connsiteY13" fmla="*/ 48278 h 59527"/>
                  <a:gd name="connsiteX14" fmla="*/ 46097 w 49822"/>
                  <a:gd name="connsiteY14" fmla="*/ 56715 h 59527"/>
                  <a:gd name="connsiteX15" fmla="*/ 39578 w 49822"/>
                  <a:gd name="connsiteY15" fmla="*/ 58590 h 59527"/>
                  <a:gd name="connsiteX16" fmla="*/ 28869 w 49822"/>
                  <a:gd name="connsiteY16" fmla="*/ 59527 h 59527"/>
                  <a:gd name="connsiteX17" fmla="*/ 16297 w 49822"/>
                  <a:gd name="connsiteY17" fmla="*/ 57184 h 59527"/>
                  <a:gd name="connsiteX18" fmla="*/ 7450 w 49822"/>
                  <a:gd name="connsiteY18" fmla="*/ 51090 h 59527"/>
                  <a:gd name="connsiteX19" fmla="*/ 2328 w 49822"/>
                  <a:gd name="connsiteY19" fmla="*/ 41716 h 59527"/>
                  <a:gd name="connsiteX20" fmla="*/ 0 w 49822"/>
                  <a:gd name="connsiteY20" fmla="*/ 29998 h 59527"/>
                  <a:gd name="connsiteX21" fmla="*/ 39113 w 49822"/>
                  <a:gd name="connsiteY21" fmla="*/ 24373 h 59527"/>
                  <a:gd name="connsiteX22" fmla="*/ 35853 w 49822"/>
                  <a:gd name="connsiteY22" fmla="*/ 13124 h 59527"/>
                  <a:gd name="connsiteX23" fmla="*/ 26075 w 49822"/>
                  <a:gd name="connsiteY23" fmla="*/ 8906 h 59527"/>
                  <a:gd name="connsiteX24" fmla="*/ 20022 w 49822"/>
                  <a:gd name="connsiteY24" fmla="*/ 10312 h 59527"/>
                  <a:gd name="connsiteX25" fmla="*/ 15366 w 49822"/>
                  <a:gd name="connsiteY25" fmla="*/ 14062 h 59527"/>
                  <a:gd name="connsiteX26" fmla="*/ 12572 w 49822"/>
                  <a:gd name="connsiteY26" fmla="*/ 19217 h 59527"/>
                  <a:gd name="connsiteX27" fmla="*/ 11175 w 49822"/>
                  <a:gd name="connsiteY27" fmla="*/ 24842 h 59527"/>
                  <a:gd name="connsiteX28" fmla="*/ 39113 w 49822"/>
                  <a:gd name="connsiteY28" fmla="*/ 24842 h 5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822" h="59527">
                    <a:moveTo>
                      <a:pt x="0" y="29998"/>
                    </a:moveTo>
                    <a:cubicBezTo>
                      <a:pt x="0" y="24842"/>
                      <a:pt x="931" y="20624"/>
                      <a:pt x="2328" y="16874"/>
                    </a:cubicBezTo>
                    <a:cubicBezTo>
                      <a:pt x="3725" y="13124"/>
                      <a:pt x="5588" y="9843"/>
                      <a:pt x="7916" y="7499"/>
                    </a:cubicBezTo>
                    <a:cubicBezTo>
                      <a:pt x="10244" y="5156"/>
                      <a:pt x="13038" y="3281"/>
                      <a:pt x="16297" y="1875"/>
                    </a:cubicBezTo>
                    <a:cubicBezTo>
                      <a:pt x="19556" y="469"/>
                      <a:pt x="22816" y="0"/>
                      <a:pt x="26075" y="0"/>
                    </a:cubicBezTo>
                    <a:cubicBezTo>
                      <a:pt x="33525" y="0"/>
                      <a:pt x="39578" y="2344"/>
                      <a:pt x="43769" y="7031"/>
                    </a:cubicBezTo>
                    <a:cubicBezTo>
                      <a:pt x="47960" y="11718"/>
                      <a:pt x="49822" y="19217"/>
                      <a:pt x="49822" y="29060"/>
                    </a:cubicBezTo>
                    <a:cubicBezTo>
                      <a:pt x="49822" y="29529"/>
                      <a:pt x="49822" y="29998"/>
                      <a:pt x="49822" y="30935"/>
                    </a:cubicBezTo>
                    <a:cubicBezTo>
                      <a:pt x="49822" y="31873"/>
                      <a:pt x="49822" y="32341"/>
                      <a:pt x="49822" y="32810"/>
                    </a:cubicBezTo>
                    <a:lnTo>
                      <a:pt x="11175" y="32810"/>
                    </a:lnTo>
                    <a:cubicBezTo>
                      <a:pt x="11641" y="38904"/>
                      <a:pt x="13503" y="43122"/>
                      <a:pt x="16297" y="46403"/>
                    </a:cubicBezTo>
                    <a:cubicBezTo>
                      <a:pt x="19091" y="49684"/>
                      <a:pt x="23747" y="51090"/>
                      <a:pt x="30266" y="51090"/>
                    </a:cubicBezTo>
                    <a:cubicBezTo>
                      <a:pt x="33991" y="51090"/>
                      <a:pt x="36785" y="50621"/>
                      <a:pt x="39113" y="50153"/>
                    </a:cubicBezTo>
                    <a:cubicBezTo>
                      <a:pt x="41441" y="49684"/>
                      <a:pt x="43303" y="48747"/>
                      <a:pt x="44700" y="48278"/>
                    </a:cubicBezTo>
                    <a:lnTo>
                      <a:pt x="46097" y="56715"/>
                    </a:lnTo>
                    <a:cubicBezTo>
                      <a:pt x="44700" y="57184"/>
                      <a:pt x="42838" y="58121"/>
                      <a:pt x="39578" y="58590"/>
                    </a:cubicBezTo>
                    <a:cubicBezTo>
                      <a:pt x="36319" y="59527"/>
                      <a:pt x="33059" y="59527"/>
                      <a:pt x="28869" y="59527"/>
                    </a:cubicBezTo>
                    <a:cubicBezTo>
                      <a:pt x="23747" y="59527"/>
                      <a:pt x="19556" y="58590"/>
                      <a:pt x="16297" y="57184"/>
                    </a:cubicBezTo>
                    <a:cubicBezTo>
                      <a:pt x="12572" y="55777"/>
                      <a:pt x="9778" y="53434"/>
                      <a:pt x="7450" y="51090"/>
                    </a:cubicBezTo>
                    <a:cubicBezTo>
                      <a:pt x="5122" y="48278"/>
                      <a:pt x="3259" y="45466"/>
                      <a:pt x="2328" y="41716"/>
                    </a:cubicBezTo>
                    <a:cubicBezTo>
                      <a:pt x="466" y="38435"/>
                      <a:pt x="0" y="34685"/>
                      <a:pt x="0" y="29998"/>
                    </a:cubicBezTo>
                    <a:close/>
                    <a:moveTo>
                      <a:pt x="39113" y="24373"/>
                    </a:moveTo>
                    <a:cubicBezTo>
                      <a:pt x="39113" y="19686"/>
                      <a:pt x="38181" y="15936"/>
                      <a:pt x="35853" y="13124"/>
                    </a:cubicBezTo>
                    <a:cubicBezTo>
                      <a:pt x="33525" y="10312"/>
                      <a:pt x="30266" y="8906"/>
                      <a:pt x="26075" y="8906"/>
                    </a:cubicBezTo>
                    <a:cubicBezTo>
                      <a:pt x="23747" y="8906"/>
                      <a:pt x="21884" y="9374"/>
                      <a:pt x="20022" y="10312"/>
                    </a:cubicBezTo>
                    <a:cubicBezTo>
                      <a:pt x="18159" y="11249"/>
                      <a:pt x="16763" y="12187"/>
                      <a:pt x="15366" y="14062"/>
                    </a:cubicBezTo>
                    <a:cubicBezTo>
                      <a:pt x="13969" y="15468"/>
                      <a:pt x="13038" y="17343"/>
                      <a:pt x="12572" y="19217"/>
                    </a:cubicBezTo>
                    <a:cubicBezTo>
                      <a:pt x="12106" y="21092"/>
                      <a:pt x="11641" y="22967"/>
                      <a:pt x="11175" y="24842"/>
                    </a:cubicBezTo>
                    <a:lnTo>
                      <a:pt x="39113" y="24842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58432ADB-5588-284E-A9B6-38DFB0A931B5}"/>
                  </a:ext>
                </a:extLst>
              </p:cNvPr>
              <p:cNvSpPr/>
              <p:nvPr/>
            </p:nvSpPr>
            <p:spPr>
              <a:xfrm>
                <a:off x="7600552" y="871196"/>
                <a:ext cx="46097" cy="58589"/>
              </a:xfrm>
              <a:custGeom>
                <a:avLst/>
                <a:gdLst>
                  <a:gd name="connsiteX0" fmla="*/ 466 w 46097"/>
                  <a:gd name="connsiteY0" fmla="*/ 2812 h 58589"/>
                  <a:gd name="connsiteX1" fmla="*/ 9778 w 46097"/>
                  <a:gd name="connsiteY1" fmla="*/ 937 h 58589"/>
                  <a:gd name="connsiteX2" fmla="*/ 23281 w 46097"/>
                  <a:gd name="connsiteY2" fmla="*/ 0 h 58589"/>
                  <a:gd name="connsiteX3" fmla="*/ 34456 w 46097"/>
                  <a:gd name="connsiteY3" fmla="*/ 1875 h 58589"/>
                  <a:gd name="connsiteX4" fmla="*/ 41441 w 46097"/>
                  <a:gd name="connsiteY4" fmla="*/ 7031 h 58589"/>
                  <a:gd name="connsiteX5" fmla="*/ 45166 w 46097"/>
                  <a:gd name="connsiteY5" fmla="*/ 15468 h 58589"/>
                  <a:gd name="connsiteX6" fmla="*/ 46097 w 46097"/>
                  <a:gd name="connsiteY6" fmla="*/ 26248 h 58589"/>
                  <a:gd name="connsiteX7" fmla="*/ 46097 w 46097"/>
                  <a:gd name="connsiteY7" fmla="*/ 58121 h 58589"/>
                  <a:gd name="connsiteX8" fmla="*/ 35853 w 46097"/>
                  <a:gd name="connsiteY8" fmla="*/ 58121 h 58589"/>
                  <a:gd name="connsiteX9" fmla="*/ 35853 w 46097"/>
                  <a:gd name="connsiteY9" fmla="*/ 28123 h 58589"/>
                  <a:gd name="connsiteX10" fmla="*/ 34922 w 46097"/>
                  <a:gd name="connsiteY10" fmla="*/ 19217 h 58589"/>
                  <a:gd name="connsiteX11" fmla="*/ 32594 w 46097"/>
                  <a:gd name="connsiteY11" fmla="*/ 13124 h 58589"/>
                  <a:gd name="connsiteX12" fmla="*/ 28403 w 46097"/>
                  <a:gd name="connsiteY12" fmla="*/ 9843 h 58589"/>
                  <a:gd name="connsiteX13" fmla="*/ 21419 w 46097"/>
                  <a:gd name="connsiteY13" fmla="*/ 8906 h 58589"/>
                  <a:gd name="connsiteX14" fmla="*/ 18159 w 46097"/>
                  <a:gd name="connsiteY14" fmla="*/ 8906 h 58589"/>
                  <a:gd name="connsiteX15" fmla="*/ 14900 w 46097"/>
                  <a:gd name="connsiteY15" fmla="*/ 9374 h 58589"/>
                  <a:gd name="connsiteX16" fmla="*/ 12106 w 46097"/>
                  <a:gd name="connsiteY16" fmla="*/ 9843 h 58589"/>
                  <a:gd name="connsiteX17" fmla="*/ 10244 w 46097"/>
                  <a:gd name="connsiteY17" fmla="*/ 10312 h 58589"/>
                  <a:gd name="connsiteX18" fmla="*/ 10244 w 46097"/>
                  <a:gd name="connsiteY18" fmla="*/ 58590 h 58589"/>
                  <a:gd name="connsiteX19" fmla="*/ 0 w 46097"/>
                  <a:gd name="connsiteY19" fmla="*/ 58590 h 58589"/>
                  <a:gd name="connsiteX20" fmla="*/ 0 w 46097"/>
                  <a:gd name="connsiteY20" fmla="*/ 2812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097" h="58589">
                    <a:moveTo>
                      <a:pt x="466" y="2812"/>
                    </a:moveTo>
                    <a:cubicBezTo>
                      <a:pt x="2794" y="2344"/>
                      <a:pt x="6053" y="1406"/>
                      <a:pt x="9778" y="937"/>
                    </a:cubicBezTo>
                    <a:cubicBezTo>
                      <a:pt x="13503" y="469"/>
                      <a:pt x="18159" y="0"/>
                      <a:pt x="23281" y="0"/>
                    </a:cubicBezTo>
                    <a:cubicBezTo>
                      <a:pt x="27938" y="0"/>
                      <a:pt x="31663" y="469"/>
                      <a:pt x="34456" y="1875"/>
                    </a:cubicBezTo>
                    <a:cubicBezTo>
                      <a:pt x="37250" y="3281"/>
                      <a:pt x="39578" y="5156"/>
                      <a:pt x="41441" y="7031"/>
                    </a:cubicBezTo>
                    <a:cubicBezTo>
                      <a:pt x="43303" y="8906"/>
                      <a:pt x="44700" y="12187"/>
                      <a:pt x="45166" y="15468"/>
                    </a:cubicBezTo>
                    <a:cubicBezTo>
                      <a:pt x="46097" y="18749"/>
                      <a:pt x="46097" y="22030"/>
                      <a:pt x="46097" y="26248"/>
                    </a:cubicBezTo>
                    <a:lnTo>
                      <a:pt x="46097" y="58121"/>
                    </a:lnTo>
                    <a:lnTo>
                      <a:pt x="35853" y="58121"/>
                    </a:lnTo>
                    <a:lnTo>
                      <a:pt x="35853" y="28123"/>
                    </a:lnTo>
                    <a:cubicBezTo>
                      <a:pt x="35853" y="24842"/>
                      <a:pt x="35388" y="21561"/>
                      <a:pt x="34922" y="19217"/>
                    </a:cubicBezTo>
                    <a:cubicBezTo>
                      <a:pt x="34456" y="16874"/>
                      <a:pt x="33525" y="14530"/>
                      <a:pt x="32594" y="13124"/>
                    </a:cubicBezTo>
                    <a:cubicBezTo>
                      <a:pt x="31663" y="11718"/>
                      <a:pt x="30266" y="10312"/>
                      <a:pt x="28403" y="9843"/>
                    </a:cubicBezTo>
                    <a:cubicBezTo>
                      <a:pt x="26541" y="9374"/>
                      <a:pt x="24213" y="8906"/>
                      <a:pt x="21419" y="8906"/>
                    </a:cubicBezTo>
                    <a:cubicBezTo>
                      <a:pt x="20488" y="8906"/>
                      <a:pt x="19091" y="8906"/>
                      <a:pt x="18159" y="8906"/>
                    </a:cubicBezTo>
                    <a:cubicBezTo>
                      <a:pt x="17228" y="8906"/>
                      <a:pt x="15831" y="8906"/>
                      <a:pt x="14900" y="9374"/>
                    </a:cubicBezTo>
                    <a:cubicBezTo>
                      <a:pt x="13969" y="9374"/>
                      <a:pt x="13038" y="9843"/>
                      <a:pt x="12106" y="9843"/>
                    </a:cubicBezTo>
                    <a:cubicBezTo>
                      <a:pt x="11175" y="9843"/>
                      <a:pt x="10709" y="10312"/>
                      <a:pt x="10244" y="10312"/>
                    </a:cubicBezTo>
                    <a:lnTo>
                      <a:pt x="10244" y="58590"/>
                    </a:lnTo>
                    <a:lnTo>
                      <a:pt x="0" y="58590"/>
                    </a:lnTo>
                    <a:lnTo>
                      <a:pt x="0" y="2812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 145">
                <a:extLst>
                  <a:ext uri="{FF2B5EF4-FFF2-40B4-BE49-F238E27FC236}">
                    <a16:creationId xmlns:a16="http://schemas.microsoft.com/office/drawing/2014/main" id="{D215A53E-EED4-3363-F42D-71D6493CFF97}"/>
                  </a:ext>
                </a:extLst>
              </p:cNvPr>
              <p:cNvSpPr/>
              <p:nvPr/>
            </p:nvSpPr>
            <p:spPr>
              <a:xfrm>
                <a:off x="7660618" y="848697"/>
                <a:ext cx="13037" cy="80619"/>
              </a:xfrm>
              <a:custGeom>
                <a:avLst/>
                <a:gdLst>
                  <a:gd name="connsiteX0" fmla="*/ 6519 w 13037"/>
                  <a:gd name="connsiteY0" fmla="*/ 13124 h 80619"/>
                  <a:gd name="connsiteX1" fmla="*/ 1863 w 13037"/>
                  <a:gd name="connsiteY1" fmla="*/ 11249 h 80619"/>
                  <a:gd name="connsiteX2" fmla="*/ 0 w 13037"/>
                  <a:gd name="connsiteY2" fmla="*/ 6562 h 80619"/>
                  <a:gd name="connsiteX3" fmla="*/ 1863 w 13037"/>
                  <a:gd name="connsiteY3" fmla="*/ 1875 h 80619"/>
                  <a:gd name="connsiteX4" fmla="*/ 6519 w 13037"/>
                  <a:gd name="connsiteY4" fmla="*/ 0 h 80619"/>
                  <a:gd name="connsiteX5" fmla="*/ 11175 w 13037"/>
                  <a:gd name="connsiteY5" fmla="*/ 1875 h 80619"/>
                  <a:gd name="connsiteX6" fmla="*/ 13038 w 13037"/>
                  <a:gd name="connsiteY6" fmla="*/ 6562 h 80619"/>
                  <a:gd name="connsiteX7" fmla="*/ 11175 w 13037"/>
                  <a:gd name="connsiteY7" fmla="*/ 11249 h 80619"/>
                  <a:gd name="connsiteX8" fmla="*/ 6519 w 13037"/>
                  <a:gd name="connsiteY8" fmla="*/ 13124 h 80619"/>
                  <a:gd name="connsiteX9" fmla="*/ 11641 w 13037"/>
                  <a:gd name="connsiteY9" fmla="*/ 80619 h 80619"/>
                  <a:gd name="connsiteX10" fmla="*/ 1397 w 13037"/>
                  <a:gd name="connsiteY10" fmla="*/ 80619 h 80619"/>
                  <a:gd name="connsiteX11" fmla="*/ 1397 w 13037"/>
                  <a:gd name="connsiteY11" fmla="*/ 23436 h 80619"/>
                  <a:gd name="connsiteX12" fmla="*/ 11641 w 13037"/>
                  <a:gd name="connsiteY12" fmla="*/ 23436 h 80619"/>
                  <a:gd name="connsiteX13" fmla="*/ 11641 w 13037"/>
                  <a:gd name="connsiteY13" fmla="*/ 80619 h 8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7" h="80619">
                    <a:moveTo>
                      <a:pt x="6519" y="13124"/>
                    </a:moveTo>
                    <a:cubicBezTo>
                      <a:pt x="4656" y="13124"/>
                      <a:pt x="3259" y="12655"/>
                      <a:pt x="1863" y="11249"/>
                    </a:cubicBezTo>
                    <a:cubicBezTo>
                      <a:pt x="466" y="9843"/>
                      <a:pt x="0" y="8437"/>
                      <a:pt x="0" y="6562"/>
                    </a:cubicBezTo>
                    <a:cubicBezTo>
                      <a:pt x="0" y="4687"/>
                      <a:pt x="466" y="2812"/>
                      <a:pt x="1863" y="1875"/>
                    </a:cubicBezTo>
                    <a:cubicBezTo>
                      <a:pt x="3259" y="469"/>
                      <a:pt x="4656" y="0"/>
                      <a:pt x="6519" y="0"/>
                    </a:cubicBezTo>
                    <a:cubicBezTo>
                      <a:pt x="8381" y="0"/>
                      <a:pt x="9778" y="469"/>
                      <a:pt x="11175" y="1875"/>
                    </a:cubicBezTo>
                    <a:cubicBezTo>
                      <a:pt x="12572" y="3281"/>
                      <a:pt x="13038" y="4687"/>
                      <a:pt x="13038" y="6562"/>
                    </a:cubicBezTo>
                    <a:cubicBezTo>
                      <a:pt x="13038" y="8437"/>
                      <a:pt x="12572" y="10312"/>
                      <a:pt x="11175" y="11249"/>
                    </a:cubicBezTo>
                    <a:cubicBezTo>
                      <a:pt x="9778" y="12655"/>
                      <a:pt x="8381" y="13124"/>
                      <a:pt x="6519" y="13124"/>
                    </a:cubicBezTo>
                    <a:close/>
                    <a:moveTo>
                      <a:pt x="11641" y="80619"/>
                    </a:moveTo>
                    <a:lnTo>
                      <a:pt x="1397" y="80619"/>
                    </a:lnTo>
                    <a:lnTo>
                      <a:pt x="1397" y="23436"/>
                    </a:lnTo>
                    <a:lnTo>
                      <a:pt x="11641" y="23436"/>
                    </a:lnTo>
                    <a:lnTo>
                      <a:pt x="11641" y="80619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7" name="Freihandform 146">
                <a:extLst>
                  <a:ext uri="{FF2B5EF4-FFF2-40B4-BE49-F238E27FC236}">
                    <a16:creationId xmlns:a16="http://schemas.microsoft.com/office/drawing/2014/main" id="{6989627D-9064-E184-A7AF-FE7F7121DD4E}"/>
                  </a:ext>
                </a:extLst>
              </p:cNvPr>
              <p:cNvSpPr/>
              <p:nvPr/>
            </p:nvSpPr>
            <p:spPr>
              <a:xfrm>
                <a:off x="7682502" y="873071"/>
                <a:ext cx="52615" cy="56714"/>
              </a:xfrm>
              <a:custGeom>
                <a:avLst/>
                <a:gdLst>
                  <a:gd name="connsiteX0" fmla="*/ 40044 w 52615"/>
                  <a:gd name="connsiteY0" fmla="*/ 56246 h 56714"/>
                  <a:gd name="connsiteX1" fmla="*/ 37250 w 52615"/>
                  <a:gd name="connsiteY1" fmla="*/ 51090 h 56714"/>
                  <a:gd name="connsiteX2" fmla="*/ 33525 w 52615"/>
                  <a:gd name="connsiteY2" fmla="*/ 44997 h 56714"/>
                  <a:gd name="connsiteX3" fmla="*/ 29334 w 52615"/>
                  <a:gd name="connsiteY3" fmla="*/ 38904 h 56714"/>
                  <a:gd name="connsiteX4" fmla="*/ 25144 w 52615"/>
                  <a:gd name="connsiteY4" fmla="*/ 33279 h 56714"/>
                  <a:gd name="connsiteX5" fmla="*/ 20953 w 52615"/>
                  <a:gd name="connsiteY5" fmla="*/ 39372 h 56714"/>
                  <a:gd name="connsiteX6" fmla="*/ 16763 w 52615"/>
                  <a:gd name="connsiteY6" fmla="*/ 45466 h 56714"/>
                  <a:gd name="connsiteX7" fmla="*/ 13037 w 52615"/>
                  <a:gd name="connsiteY7" fmla="*/ 51559 h 56714"/>
                  <a:gd name="connsiteX8" fmla="*/ 10244 w 52615"/>
                  <a:gd name="connsiteY8" fmla="*/ 56715 h 56714"/>
                  <a:gd name="connsiteX9" fmla="*/ 0 w 52615"/>
                  <a:gd name="connsiteY9" fmla="*/ 56715 h 56714"/>
                  <a:gd name="connsiteX10" fmla="*/ 9313 w 52615"/>
                  <a:gd name="connsiteY10" fmla="*/ 41716 h 56714"/>
                  <a:gd name="connsiteX11" fmla="*/ 20022 w 52615"/>
                  <a:gd name="connsiteY11" fmla="*/ 27186 h 56714"/>
                  <a:gd name="connsiteX12" fmla="*/ 1397 w 52615"/>
                  <a:gd name="connsiteY12" fmla="*/ 0 h 56714"/>
                  <a:gd name="connsiteX13" fmla="*/ 13037 w 52615"/>
                  <a:gd name="connsiteY13" fmla="*/ 0 h 56714"/>
                  <a:gd name="connsiteX14" fmla="*/ 26541 w 52615"/>
                  <a:gd name="connsiteY14" fmla="*/ 20155 h 56714"/>
                  <a:gd name="connsiteX15" fmla="*/ 40044 w 52615"/>
                  <a:gd name="connsiteY15" fmla="*/ 0 h 56714"/>
                  <a:gd name="connsiteX16" fmla="*/ 50753 w 52615"/>
                  <a:gd name="connsiteY16" fmla="*/ 0 h 56714"/>
                  <a:gd name="connsiteX17" fmla="*/ 32594 w 52615"/>
                  <a:gd name="connsiteY17" fmla="*/ 26248 h 56714"/>
                  <a:gd name="connsiteX18" fmla="*/ 43303 w 52615"/>
                  <a:gd name="connsiteY18" fmla="*/ 41247 h 56714"/>
                  <a:gd name="connsiteX19" fmla="*/ 52616 w 52615"/>
                  <a:gd name="connsiteY19" fmla="*/ 56715 h 56714"/>
                  <a:gd name="connsiteX20" fmla="*/ 40044 w 52615"/>
                  <a:gd name="connsiteY20" fmla="*/ 56715 h 5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615" h="56714">
                    <a:moveTo>
                      <a:pt x="40044" y="56246"/>
                    </a:moveTo>
                    <a:cubicBezTo>
                      <a:pt x="39113" y="54840"/>
                      <a:pt x="38181" y="52965"/>
                      <a:pt x="37250" y="51090"/>
                    </a:cubicBezTo>
                    <a:cubicBezTo>
                      <a:pt x="36319" y="49215"/>
                      <a:pt x="34922" y="46872"/>
                      <a:pt x="33525" y="44997"/>
                    </a:cubicBezTo>
                    <a:cubicBezTo>
                      <a:pt x="32128" y="43122"/>
                      <a:pt x="30731" y="40778"/>
                      <a:pt x="29334" y="38904"/>
                    </a:cubicBezTo>
                    <a:cubicBezTo>
                      <a:pt x="27938" y="37029"/>
                      <a:pt x="26541" y="35154"/>
                      <a:pt x="25144" y="33279"/>
                    </a:cubicBezTo>
                    <a:cubicBezTo>
                      <a:pt x="23747" y="35154"/>
                      <a:pt x="22350" y="37029"/>
                      <a:pt x="20953" y="39372"/>
                    </a:cubicBezTo>
                    <a:cubicBezTo>
                      <a:pt x="19556" y="41247"/>
                      <a:pt x="18159" y="43591"/>
                      <a:pt x="16763" y="45466"/>
                    </a:cubicBezTo>
                    <a:cubicBezTo>
                      <a:pt x="15366" y="47340"/>
                      <a:pt x="13969" y="49684"/>
                      <a:pt x="13037" y="51559"/>
                    </a:cubicBezTo>
                    <a:cubicBezTo>
                      <a:pt x="12106" y="53434"/>
                      <a:pt x="10709" y="55309"/>
                      <a:pt x="10244" y="56715"/>
                    </a:cubicBezTo>
                    <a:lnTo>
                      <a:pt x="0" y="56715"/>
                    </a:lnTo>
                    <a:cubicBezTo>
                      <a:pt x="2328" y="51559"/>
                      <a:pt x="5588" y="46872"/>
                      <a:pt x="9313" y="41716"/>
                    </a:cubicBezTo>
                    <a:cubicBezTo>
                      <a:pt x="13037" y="36560"/>
                      <a:pt x="16297" y="31873"/>
                      <a:pt x="20022" y="27186"/>
                    </a:cubicBezTo>
                    <a:lnTo>
                      <a:pt x="1397" y="0"/>
                    </a:lnTo>
                    <a:lnTo>
                      <a:pt x="13037" y="0"/>
                    </a:lnTo>
                    <a:lnTo>
                      <a:pt x="26541" y="20155"/>
                    </a:lnTo>
                    <a:lnTo>
                      <a:pt x="40044" y="0"/>
                    </a:lnTo>
                    <a:lnTo>
                      <a:pt x="50753" y="0"/>
                    </a:lnTo>
                    <a:lnTo>
                      <a:pt x="32594" y="26248"/>
                    </a:lnTo>
                    <a:cubicBezTo>
                      <a:pt x="35853" y="30935"/>
                      <a:pt x="39578" y="36091"/>
                      <a:pt x="43303" y="41247"/>
                    </a:cubicBezTo>
                    <a:cubicBezTo>
                      <a:pt x="47028" y="46403"/>
                      <a:pt x="50288" y="51559"/>
                      <a:pt x="52616" y="56715"/>
                    </a:cubicBezTo>
                    <a:lnTo>
                      <a:pt x="40044" y="56715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 147">
                <a:extLst>
                  <a:ext uri="{FF2B5EF4-FFF2-40B4-BE49-F238E27FC236}">
                    <a16:creationId xmlns:a16="http://schemas.microsoft.com/office/drawing/2014/main" id="{1DAFA473-6607-1265-8195-CE3527156138}"/>
                  </a:ext>
                </a:extLst>
              </p:cNvPr>
              <p:cNvSpPr/>
              <p:nvPr/>
            </p:nvSpPr>
            <p:spPr>
              <a:xfrm>
                <a:off x="7761659" y="851509"/>
                <a:ext cx="59600" cy="79213"/>
              </a:xfrm>
              <a:custGeom>
                <a:avLst/>
                <a:gdLst>
                  <a:gd name="connsiteX0" fmla="*/ 48891 w 59600"/>
                  <a:gd name="connsiteY0" fmla="*/ 40310 h 79213"/>
                  <a:gd name="connsiteX1" fmla="*/ 59600 w 59600"/>
                  <a:gd name="connsiteY1" fmla="*/ 40310 h 79213"/>
                  <a:gd name="connsiteX2" fmla="*/ 59600 w 59600"/>
                  <a:gd name="connsiteY2" fmla="*/ 75932 h 79213"/>
                  <a:gd name="connsiteX3" fmla="*/ 55875 w 59600"/>
                  <a:gd name="connsiteY3" fmla="*/ 76870 h 79213"/>
                  <a:gd name="connsiteX4" fmla="*/ 50288 w 59600"/>
                  <a:gd name="connsiteY4" fmla="*/ 77807 h 79213"/>
                  <a:gd name="connsiteX5" fmla="*/ 43303 w 59600"/>
                  <a:gd name="connsiteY5" fmla="*/ 78745 h 79213"/>
                  <a:gd name="connsiteX6" fmla="*/ 35388 w 59600"/>
                  <a:gd name="connsiteY6" fmla="*/ 79213 h 79213"/>
                  <a:gd name="connsiteX7" fmla="*/ 20953 w 59600"/>
                  <a:gd name="connsiteY7" fmla="*/ 76401 h 79213"/>
                  <a:gd name="connsiteX8" fmla="*/ 9778 w 59600"/>
                  <a:gd name="connsiteY8" fmla="*/ 68901 h 79213"/>
                  <a:gd name="connsiteX9" fmla="*/ 2328 w 59600"/>
                  <a:gd name="connsiteY9" fmla="*/ 56715 h 79213"/>
                  <a:gd name="connsiteX10" fmla="*/ 0 w 59600"/>
                  <a:gd name="connsiteY10" fmla="*/ 39841 h 79213"/>
                  <a:gd name="connsiteX11" fmla="*/ 2794 w 59600"/>
                  <a:gd name="connsiteY11" fmla="*/ 22967 h 79213"/>
                  <a:gd name="connsiteX12" fmla="*/ 10709 w 59600"/>
                  <a:gd name="connsiteY12" fmla="*/ 10312 h 79213"/>
                  <a:gd name="connsiteX13" fmla="*/ 22350 w 59600"/>
                  <a:gd name="connsiteY13" fmla="*/ 2812 h 79213"/>
                  <a:gd name="connsiteX14" fmla="*/ 36319 w 59600"/>
                  <a:gd name="connsiteY14" fmla="*/ 0 h 79213"/>
                  <a:gd name="connsiteX15" fmla="*/ 45631 w 59600"/>
                  <a:gd name="connsiteY15" fmla="*/ 469 h 79213"/>
                  <a:gd name="connsiteX16" fmla="*/ 52616 w 59600"/>
                  <a:gd name="connsiteY16" fmla="*/ 1875 h 79213"/>
                  <a:gd name="connsiteX17" fmla="*/ 57272 w 59600"/>
                  <a:gd name="connsiteY17" fmla="*/ 3750 h 79213"/>
                  <a:gd name="connsiteX18" fmla="*/ 59600 w 59600"/>
                  <a:gd name="connsiteY18" fmla="*/ 5156 h 79213"/>
                  <a:gd name="connsiteX19" fmla="*/ 56341 w 59600"/>
                  <a:gd name="connsiteY19" fmla="*/ 14062 h 79213"/>
                  <a:gd name="connsiteX20" fmla="*/ 47960 w 59600"/>
                  <a:gd name="connsiteY20" fmla="*/ 10781 h 79213"/>
                  <a:gd name="connsiteX21" fmla="*/ 37250 w 59600"/>
                  <a:gd name="connsiteY21" fmla="*/ 9374 h 79213"/>
                  <a:gd name="connsiteX22" fmla="*/ 26541 w 59600"/>
                  <a:gd name="connsiteY22" fmla="*/ 11249 h 79213"/>
                  <a:gd name="connsiteX23" fmla="*/ 18625 w 59600"/>
                  <a:gd name="connsiteY23" fmla="*/ 17343 h 79213"/>
                  <a:gd name="connsiteX24" fmla="*/ 13503 w 59600"/>
                  <a:gd name="connsiteY24" fmla="*/ 26717 h 79213"/>
                  <a:gd name="connsiteX25" fmla="*/ 11641 w 59600"/>
                  <a:gd name="connsiteY25" fmla="*/ 39372 h 79213"/>
                  <a:gd name="connsiteX26" fmla="*/ 13037 w 59600"/>
                  <a:gd name="connsiteY26" fmla="*/ 51559 h 79213"/>
                  <a:gd name="connsiteX27" fmla="*/ 17694 w 59600"/>
                  <a:gd name="connsiteY27" fmla="*/ 60933 h 79213"/>
                  <a:gd name="connsiteX28" fmla="*/ 25609 w 59600"/>
                  <a:gd name="connsiteY28" fmla="*/ 67027 h 79213"/>
                  <a:gd name="connsiteX29" fmla="*/ 36784 w 59600"/>
                  <a:gd name="connsiteY29" fmla="*/ 69370 h 79213"/>
                  <a:gd name="connsiteX30" fmla="*/ 44700 w 59600"/>
                  <a:gd name="connsiteY30" fmla="*/ 68901 h 79213"/>
                  <a:gd name="connsiteX31" fmla="*/ 49356 w 59600"/>
                  <a:gd name="connsiteY31" fmla="*/ 67964 h 79213"/>
                  <a:gd name="connsiteX32" fmla="*/ 49356 w 59600"/>
                  <a:gd name="connsiteY32" fmla="*/ 40310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600" h="79213">
                    <a:moveTo>
                      <a:pt x="48891" y="40310"/>
                    </a:moveTo>
                    <a:lnTo>
                      <a:pt x="59600" y="40310"/>
                    </a:lnTo>
                    <a:lnTo>
                      <a:pt x="59600" y="75932"/>
                    </a:lnTo>
                    <a:cubicBezTo>
                      <a:pt x="58669" y="76401"/>
                      <a:pt x="57272" y="76401"/>
                      <a:pt x="55875" y="76870"/>
                    </a:cubicBezTo>
                    <a:cubicBezTo>
                      <a:pt x="54013" y="77338"/>
                      <a:pt x="52150" y="77807"/>
                      <a:pt x="50288" y="77807"/>
                    </a:cubicBezTo>
                    <a:cubicBezTo>
                      <a:pt x="48425" y="77807"/>
                      <a:pt x="45631" y="78276"/>
                      <a:pt x="43303" y="78745"/>
                    </a:cubicBezTo>
                    <a:cubicBezTo>
                      <a:pt x="40975" y="79213"/>
                      <a:pt x="38181" y="79213"/>
                      <a:pt x="35388" y="79213"/>
                    </a:cubicBezTo>
                    <a:cubicBezTo>
                      <a:pt x="30266" y="79213"/>
                      <a:pt x="25144" y="78276"/>
                      <a:pt x="20953" y="76401"/>
                    </a:cubicBezTo>
                    <a:cubicBezTo>
                      <a:pt x="16763" y="74526"/>
                      <a:pt x="13037" y="72182"/>
                      <a:pt x="9778" y="68901"/>
                    </a:cubicBezTo>
                    <a:cubicBezTo>
                      <a:pt x="6519" y="65620"/>
                      <a:pt x="4191" y="61402"/>
                      <a:pt x="2328" y="56715"/>
                    </a:cubicBezTo>
                    <a:cubicBezTo>
                      <a:pt x="466" y="52028"/>
                      <a:pt x="0" y="46403"/>
                      <a:pt x="0" y="39841"/>
                    </a:cubicBezTo>
                    <a:cubicBezTo>
                      <a:pt x="0" y="33279"/>
                      <a:pt x="931" y="27654"/>
                      <a:pt x="2794" y="22967"/>
                    </a:cubicBezTo>
                    <a:cubicBezTo>
                      <a:pt x="4656" y="17811"/>
                      <a:pt x="7450" y="14062"/>
                      <a:pt x="10709" y="10312"/>
                    </a:cubicBezTo>
                    <a:cubicBezTo>
                      <a:pt x="13969" y="7031"/>
                      <a:pt x="17694" y="4218"/>
                      <a:pt x="22350" y="2812"/>
                    </a:cubicBezTo>
                    <a:cubicBezTo>
                      <a:pt x="27006" y="1406"/>
                      <a:pt x="31663" y="0"/>
                      <a:pt x="36319" y="0"/>
                    </a:cubicBezTo>
                    <a:cubicBezTo>
                      <a:pt x="39578" y="0"/>
                      <a:pt x="42838" y="0"/>
                      <a:pt x="45631" y="469"/>
                    </a:cubicBezTo>
                    <a:cubicBezTo>
                      <a:pt x="48425" y="937"/>
                      <a:pt x="50753" y="1406"/>
                      <a:pt x="52616" y="1875"/>
                    </a:cubicBezTo>
                    <a:cubicBezTo>
                      <a:pt x="54478" y="2344"/>
                      <a:pt x="55875" y="2812"/>
                      <a:pt x="57272" y="3750"/>
                    </a:cubicBezTo>
                    <a:cubicBezTo>
                      <a:pt x="58669" y="4218"/>
                      <a:pt x="59135" y="4687"/>
                      <a:pt x="59600" y="5156"/>
                    </a:cubicBezTo>
                    <a:lnTo>
                      <a:pt x="56341" y="14062"/>
                    </a:lnTo>
                    <a:cubicBezTo>
                      <a:pt x="54013" y="12655"/>
                      <a:pt x="51219" y="11718"/>
                      <a:pt x="47960" y="10781"/>
                    </a:cubicBezTo>
                    <a:cubicBezTo>
                      <a:pt x="44700" y="9843"/>
                      <a:pt x="40975" y="9374"/>
                      <a:pt x="37250" y="9374"/>
                    </a:cubicBezTo>
                    <a:cubicBezTo>
                      <a:pt x="33525" y="9374"/>
                      <a:pt x="29800" y="9843"/>
                      <a:pt x="26541" y="11249"/>
                    </a:cubicBezTo>
                    <a:cubicBezTo>
                      <a:pt x="23281" y="12655"/>
                      <a:pt x="20488" y="14530"/>
                      <a:pt x="18625" y="17343"/>
                    </a:cubicBezTo>
                    <a:cubicBezTo>
                      <a:pt x="16297" y="20155"/>
                      <a:pt x="14900" y="22967"/>
                      <a:pt x="13503" y="26717"/>
                    </a:cubicBezTo>
                    <a:cubicBezTo>
                      <a:pt x="12106" y="30467"/>
                      <a:pt x="11641" y="34685"/>
                      <a:pt x="11641" y="39372"/>
                    </a:cubicBezTo>
                    <a:cubicBezTo>
                      <a:pt x="11641" y="44059"/>
                      <a:pt x="12106" y="47809"/>
                      <a:pt x="13037" y="51559"/>
                    </a:cubicBezTo>
                    <a:cubicBezTo>
                      <a:pt x="13969" y="55309"/>
                      <a:pt x="15831" y="58590"/>
                      <a:pt x="17694" y="60933"/>
                    </a:cubicBezTo>
                    <a:cubicBezTo>
                      <a:pt x="19556" y="63277"/>
                      <a:pt x="22350" y="65620"/>
                      <a:pt x="25609" y="67027"/>
                    </a:cubicBezTo>
                    <a:cubicBezTo>
                      <a:pt x="28869" y="68433"/>
                      <a:pt x="32594" y="69370"/>
                      <a:pt x="36784" y="69370"/>
                    </a:cubicBezTo>
                    <a:cubicBezTo>
                      <a:pt x="40044" y="69370"/>
                      <a:pt x="42372" y="69370"/>
                      <a:pt x="44700" y="68901"/>
                    </a:cubicBezTo>
                    <a:cubicBezTo>
                      <a:pt x="47028" y="68433"/>
                      <a:pt x="48425" y="68433"/>
                      <a:pt x="49356" y="67964"/>
                    </a:cubicBezTo>
                    <a:lnTo>
                      <a:pt x="49356" y="40310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9" name="Freihandform 148">
                <a:extLst>
                  <a:ext uri="{FF2B5EF4-FFF2-40B4-BE49-F238E27FC236}">
                    <a16:creationId xmlns:a16="http://schemas.microsoft.com/office/drawing/2014/main" id="{C17C1043-E936-48F4-4CDA-554476DADF1B}"/>
                  </a:ext>
                </a:extLst>
              </p:cNvPr>
              <p:cNvSpPr/>
              <p:nvPr/>
            </p:nvSpPr>
            <p:spPr>
              <a:xfrm>
                <a:off x="7835693" y="871196"/>
                <a:ext cx="32593" cy="58120"/>
              </a:xfrm>
              <a:custGeom>
                <a:avLst/>
                <a:gdLst>
                  <a:gd name="connsiteX0" fmla="*/ 21884 w 32593"/>
                  <a:gd name="connsiteY0" fmla="*/ 0 h 58120"/>
                  <a:gd name="connsiteX1" fmla="*/ 24678 w 32593"/>
                  <a:gd name="connsiteY1" fmla="*/ 0 h 58120"/>
                  <a:gd name="connsiteX2" fmla="*/ 27938 w 32593"/>
                  <a:gd name="connsiteY2" fmla="*/ 469 h 58120"/>
                  <a:gd name="connsiteX3" fmla="*/ 30731 w 32593"/>
                  <a:gd name="connsiteY3" fmla="*/ 937 h 58120"/>
                  <a:gd name="connsiteX4" fmla="*/ 32594 w 32593"/>
                  <a:gd name="connsiteY4" fmla="*/ 1406 h 58120"/>
                  <a:gd name="connsiteX5" fmla="*/ 30731 w 32593"/>
                  <a:gd name="connsiteY5" fmla="*/ 10312 h 58120"/>
                  <a:gd name="connsiteX6" fmla="*/ 26541 w 32593"/>
                  <a:gd name="connsiteY6" fmla="*/ 9374 h 58120"/>
                  <a:gd name="connsiteX7" fmla="*/ 19556 w 32593"/>
                  <a:gd name="connsiteY7" fmla="*/ 8906 h 58120"/>
                  <a:gd name="connsiteX8" fmla="*/ 13969 w 32593"/>
                  <a:gd name="connsiteY8" fmla="*/ 9374 h 58120"/>
                  <a:gd name="connsiteX9" fmla="*/ 10244 w 32593"/>
                  <a:gd name="connsiteY9" fmla="*/ 10312 h 58120"/>
                  <a:gd name="connsiteX10" fmla="*/ 10244 w 32593"/>
                  <a:gd name="connsiteY10" fmla="*/ 58121 h 58120"/>
                  <a:gd name="connsiteX11" fmla="*/ 0 w 32593"/>
                  <a:gd name="connsiteY11" fmla="*/ 58121 h 58120"/>
                  <a:gd name="connsiteX12" fmla="*/ 0 w 32593"/>
                  <a:gd name="connsiteY12" fmla="*/ 3750 h 58120"/>
                  <a:gd name="connsiteX13" fmla="*/ 8847 w 32593"/>
                  <a:gd name="connsiteY13" fmla="*/ 1406 h 58120"/>
                  <a:gd name="connsiteX14" fmla="*/ 21884 w 32593"/>
                  <a:gd name="connsiteY14" fmla="*/ 0 h 5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3" h="58120">
                    <a:moveTo>
                      <a:pt x="21884" y="0"/>
                    </a:moveTo>
                    <a:cubicBezTo>
                      <a:pt x="22816" y="0"/>
                      <a:pt x="23747" y="0"/>
                      <a:pt x="24678" y="0"/>
                    </a:cubicBezTo>
                    <a:cubicBezTo>
                      <a:pt x="25609" y="0"/>
                      <a:pt x="27006" y="469"/>
                      <a:pt x="27938" y="469"/>
                    </a:cubicBezTo>
                    <a:cubicBezTo>
                      <a:pt x="28869" y="469"/>
                      <a:pt x="29800" y="937"/>
                      <a:pt x="30731" y="937"/>
                    </a:cubicBezTo>
                    <a:cubicBezTo>
                      <a:pt x="31663" y="937"/>
                      <a:pt x="32128" y="1406"/>
                      <a:pt x="32594" y="1406"/>
                    </a:cubicBezTo>
                    <a:lnTo>
                      <a:pt x="30731" y="10312"/>
                    </a:lnTo>
                    <a:cubicBezTo>
                      <a:pt x="29800" y="9843"/>
                      <a:pt x="28403" y="9843"/>
                      <a:pt x="26541" y="9374"/>
                    </a:cubicBezTo>
                    <a:cubicBezTo>
                      <a:pt x="24678" y="8906"/>
                      <a:pt x="22350" y="8906"/>
                      <a:pt x="19556" y="8906"/>
                    </a:cubicBezTo>
                    <a:cubicBezTo>
                      <a:pt x="17694" y="8906"/>
                      <a:pt x="15831" y="8906"/>
                      <a:pt x="13969" y="9374"/>
                    </a:cubicBezTo>
                    <a:cubicBezTo>
                      <a:pt x="12106" y="9843"/>
                      <a:pt x="10709" y="9843"/>
                      <a:pt x="10244" y="10312"/>
                    </a:cubicBezTo>
                    <a:lnTo>
                      <a:pt x="10244" y="58121"/>
                    </a:lnTo>
                    <a:lnTo>
                      <a:pt x="0" y="58121"/>
                    </a:lnTo>
                    <a:lnTo>
                      <a:pt x="0" y="3750"/>
                    </a:lnTo>
                    <a:cubicBezTo>
                      <a:pt x="2328" y="2812"/>
                      <a:pt x="5588" y="1875"/>
                      <a:pt x="8847" y="1406"/>
                    </a:cubicBezTo>
                    <a:cubicBezTo>
                      <a:pt x="13503" y="469"/>
                      <a:pt x="17694" y="0"/>
                      <a:pt x="21884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0" name="Freihandform 149">
                <a:extLst>
                  <a:ext uri="{FF2B5EF4-FFF2-40B4-BE49-F238E27FC236}">
                    <a16:creationId xmlns:a16="http://schemas.microsoft.com/office/drawing/2014/main" id="{627ECC68-BAF8-36DD-927F-13334BE0B540}"/>
                  </a:ext>
                </a:extLst>
              </p:cNvPr>
              <p:cNvSpPr/>
              <p:nvPr/>
            </p:nvSpPr>
            <p:spPr>
              <a:xfrm>
                <a:off x="7873875" y="870727"/>
                <a:ext cx="53081" cy="59995"/>
              </a:xfrm>
              <a:custGeom>
                <a:avLst/>
                <a:gdLst>
                  <a:gd name="connsiteX0" fmla="*/ 53082 w 53081"/>
                  <a:gd name="connsiteY0" fmla="*/ 29998 h 59995"/>
                  <a:gd name="connsiteX1" fmla="*/ 51219 w 53081"/>
                  <a:gd name="connsiteY1" fmla="*/ 42185 h 59995"/>
                  <a:gd name="connsiteX2" fmla="*/ 45631 w 53081"/>
                  <a:gd name="connsiteY2" fmla="*/ 51559 h 59995"/>
                  <a:gd name="connsiteX3" fmla="*/ 37250 w 53081"/>
                  <a:gd name="connsiteY3" fmla="*/ 57652 h 59995"/>
                  <a:gd name="connsiteX4" fmla="*/ 26541 w 53081"/>
                  <a:gd name="connsiteY4" fmla="*/ 59996 h 59995"/>
                  <a:gd name="connsiteX5" fmla="*/ 15831 w 53081"/>
                  <a:gd name="connsiteY5" fmla="*/ 57652 h 59995"/>
                  <a:gd name="connsiteX6" fmla="*/ 7450 w 53081"/>
                  <a:gd name="connsiteY6" fmla="*/ 51559 h 59995"/>
                  <a:gd name="connsiteX7" fmla="*/ 1863 w 53081"/>
                  <a:gd name="connsiteY7" fmla="*/ 42185 h 59995"/>
                  <a:gd name="connsiteX8" fmla="*/ 0 w 53081"/>
                  <a:gd name="connsiteY8" fmla="*/ 29998 h 59995"/>
                  <a:gd name="connsiteX9" fmla="*/ 1863 w 53081"/>
                  <a:gd name="connsiteY9" fmla="*/ 17811 h 59995"/>
                  <a:gd name="connsiteX10" fmla="*/ 7450 w 53081"/>
                  <a:gd name="connsiteY10" fmla="*/ 8437 h 59995"/>
                  <a:gd name="connsiteX11" fmla="*/ 15831 w 53081"/>
                  <a:gd name="connsiteY11" fmla="*/ 2344 h 59995"/>
                  <a:gd name="connsiteX12" fmla="*/ 26541 w 53081"/>
                  <a:gd name="connsiteY12" fmla="*/ 0 h 59995"/>
                  <a:gd name="connsiteX13" fmla="*/ 37250 w 53081"/>
                  <a:gd name="connsiteY13" fmla="*/ 2344 h 59995"/>
                  <a:gd name="connsiteX14" fmla="*/ 45631 w 53081"/>
                  <a:gd name="connsiteY14" fmla="*/ 8437 h 59995"/>
                  <a:gd name="connsiteX15" fmla="*/ 51219 w 53081"/>
                  <a:gd name="connsiteY15" fmla="*/ 17811 h 59995"/>
                  <a:gd name="connsiteX16" fmla="*/ 53082 w 53081"/>
                  <a:gd name="connsiteY16" fmla="*/ 29998 h 59995"/>
                  <a:gd name="connsiteX17" fmla="*/ 42372 w 53081"/>
                  <a:gd name="connsiteY17" fmla="*/ 29998 h 59995"/>
                  <a:gd name="connsiteX18" fmla="*/ 38181 w 53081"/>
                  <a:gd name="connsiteY18" fmla="*/ 14530 h 59995"/>
                  <a:gd name="connsiteX19" fmla="*/ 26541 w 53081"/>
                  <a:gd name="connsiteY19" fmla="*/ 8906 h 59995"/>
                  <a:gd name="connsiteX20" fmla="*/ 14900 w 53081"/>
                  <a:gd name="connsiteY20" fmla="*/ 14530 h 59995"/>
                  <a:gd name="connsiteX21" fmla="*/ 10709 w 53081"/>
                  <a:gd name="connsiteY21" fmla="*/ 29998 h 59995"/>
                  <a:gd name="connsiteX22" fmla="*/ 14900 w 53081"/>
                  <a:gd name="connsiteY22" fmla="*/ 45466 h 59995"/>
                  <a:gd name="connsiteX23" fmla="*/ 26541 w 53081"/>
                  <a:gd name="connsiteY23" fmla="*/ 51090 h 59995"/>
                  <a:gd name="connsiteX24" fmla="*/ 38181 w 53081"/>
                  <a:gd name="connsiteY24" fmla="*/ 45466 h 59995"/>
                  <a:gd name="connsiteX25" fmla="*/ 42372 w 53081"/>
                  <a:gd name="connsiteY25" fmla="*/ 29998 h 5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081" h="59995">
                    <a:moveTo>
                      <a:pt x="53082" y="29998"/>
                    </a:moveTo>
                    <a:cubicBezTo>
                      <a:pt x="53082" y="34685"/>
                      <a:pt x="52616" y="38435"/>
                      <a:pt x="51219" y="42185"/>
                    </a:cubicBezTo>
                    <a:cubicBezTo>
                      <a:pt x="49822" y="45934"/>
                      <a:pt x="47960" y="49215"/>
                      <a:pt x="45631" y="51559"/>
                    </a:cubicBezTo>
                    <a:cubicBezTo>
                      <a:pt x="43303" y="54371"/>
                      <a:pt x="40510" y="56246"/>
                      <a:pt x="37250" y="57652"/>
                    </a:cubicBezTo>
                    <a:cubicBezTo>
                      <a:pt x="33991" y="59058"/>
                      <a:pt x="30266" y="59996"/>
                      <a:pt x="26541" y="59996"/>
                    </a:cubicBezTo>
                    <a:cubicBezTo>
                      <a:pt x="22816" y="59996"/>
                      <a:pt x="19091" y="59058"/>
                      <a:pt x="15831" y="57652"/>
                    </a:cubicBezTo>
                    <a:cubicBezTo>
                      <a:pt x="12572" y="56246"/>
                      <a:pt x="9778" y="54371"/>
                      <a:pt x="7450" y="51559"/>
                    </a:cubicBezTo>
                    <a:cubicBezTo>
                      <a:pt x="5122" y="48747"/>
                      <a:pt x="3259" y="45934"/>
                      <a:pt x="1863" y="42185"/>
                    </a:cubicBezTo>
                    <a:cubicBezTo>
                      <a:pt x="466" y="38435"/>
                      <a:pt x="0" y="34216"/>
                      <a:pt x="0" y="29998"/>
                    </a:cubicBezTo>
                    <a:cubicBezTo>
                      <a:pt x="0" y="25311"/>
                      <a:pt x="466" y="21561"/>
                      <a:pt x="1863" y="17811"/>
                    </a:cubicBezTo>
                    <a:cubicBezTo>
                      <a:pt x="3259" y="14062"/>
                      <a:pt x="5122" y="10780"/>
                      <a:pt x="7450" y="8437"/>
                    </a:cubicBezTo>
                    <a:cubicBezTo>
                      <a:pt x="9778" y="5625"/>
                      <a:pt x="12572" y="3750"/>
                      <a:pt x="15831" y="2344"/>
                    </a:cubicBezTo>
                    <a:cubicBezTo>
                      <a:pt x="19091" y="937"/>
                      <a:pt x="22816" y="0"/>
                      <a:pt x="26541" y="0"/>
                    </a:cubicBezTo>
                    <a:cubicBezTo>
                      <a:pt x="30266" y="0"/>
                      <a:pt x="33991" y="937"/>
                      <a:pt x="37250" y="2344"/>
                    </a:cubicBezTo>
                    <a:cubicBezTo>
                      <a:pt x="40510" y="3750"/>
                      <a:pt x="43303" y="5625"/>
                      <a:pt x="45631" y="8437"/>
                    </a:cubicBezTo>
                    <a:cubicBezTo>
                      <a:pt x="47960" y="11249"/>
                      <a:pt x="49822" y="14062"/>
                      <a:pt x="51219" y="17811"/>
                    </a:cubicBezTo>
                    <a:cubicBezTo>
                      <a:pt x="52150" y="21561"/>
                      <a:pt x="53082" y="25779"/>
                      <a:pt x="53082" y="29998"/>
                    </a:cubicBezTo>
                    <a:close/>
                    <a:moveTo>
                      <a:pt x="42372" y="29998"/>
                    </a:moveTo>
                    <a:cubicBezTo>
                      <a:pt x="42372" y="23436"/>
                      <a:pt x="40975" y="18280"/>
                      <a:pt x="38181" y="14530"/>
                    </a:cubicBezTo>
                    <a:cubicBezTo>
                      <a:pt x="35388" y="10780"/>
                      <a:pt x="31197" y="8906"/>
                      <a:pt x="26541" y="8906"/>
                    </a:cubicBezTo>
                    <a:cubicBezTo>
                      <a:pt x="21419" y="8906"/>
                      <a:pt x="17694" y="10780"/>
                      <a:pt x="14900" y="14530"/>
                    </a:cubicBezTo>
                    <a:cubicBezTo>
                      <a:pt x="12106" y="18280"/>
                      <a:pt x="10709" y="23436"/>
                      <a:pt x="10709" y="29998"/>
                    </a:cubicBezTo>
                    <a:cubicBezTo>
                      <a:pt x="10709" y="36560"/>
                      <a:pt x="12106" y="41716"/>
                      <a:pt x="14900" y="45466"/>
                    </a:cubicBezTo>
                    <a:cubicBezTo>
                      <a:pt x="17694" y="49215"/>
                      <a:pt x="21884" y="51090"/>
                      <a:pt x="26541" y="51090"/>
                    </a:cubicBezTo>
                    <a:cubicBezTo>
                      <a:pt x="31663" y="51090"/>
                      <a:pt x="35388" y="49215"/>
                      <a:pt x="38181" y="45466"/>
                    </a:cubicBezTo>
                    <a:cubicBezTo>
                      <a:pt x="40975" y="41716"/>
                      <a:pt x="42372" y="36560"/>
                      <a:pt x="42372" y="29998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 150">
                <a:extLst>
                  <a:ext uri="{FF2B5EF4-FFF2-40B4-BE49-F238E27FC236}">
                    <a16:creationId xmlns:a16="http://schemas.microsoft.com/office/drawing/2014/main" id="{394CB519-362F-6CFC-602D-DF23CF1491A0}"/>
                  </a:ext>
                </a:extLst>
              </p:cNvPr>
              <p:cNvSpPr/>
              <p:nvPr/>
            </p:nvSpPr>
            <p:spPr>
              <a:xfrm>
                <a:off x="7939063" y="871664"/>
                <a:ext cx="46097" cy="58589"/>
              </a:xfrm>
              <a:custGeom>
                <a:avLst/>
                <a:gdLst>
                  <a:gd name="connsiteX0" fmla="*/ 45631 w 46097"/>
                  <a:gd name="connsiteY0" fmla="*/ 55777 h 58589"/>
                  <a:gd name="connsiteX1" fmla="*/ 36319 w 46097"/>
                  <a:gd name="connsiteY1" fmla="*/ 57652 h 58589"/>
                  <a:gd name="connsiteX2" fmla="*/ 23281 w 46097"/>
                  <a:gd name="connsiteY2" fmla="*/ 58590 h 58589"/>
                  <a:gd name="connsiteX3" fmla="*/ 12106 w 46097"/>
                  <a:gd name="connsiteY3" fmla="*/ 56715 h 58589"/>
                  <a:gd name="connsiteX4" fmla="*/ 5122 w 46097"/>
                  <a:gd name="connsiteY4" fmla="*/ 51090 h 58589"/>
                  <a:gd name="connsiteX5" fmla="*/ 1397 w 46097"/>
                  <a:gd name="connsiteY5" fmla="*/ 42653 h 58589"/>
                  <a:gd name="connsiteX6" fmla="*/ 0 w 46097"/>
                  <a:gd name="connsiteY6" fmla="*/ 31873 h 58589"/>
                  <a:gd name="connsiteX7" fmla="*/ 0 w 46097"/>
                  <a:gd name="connsiteY7" fmla="*/ 0 h 58589"/>
                  <a:gd name="connsiteX8" fmla="*/ 10244 w 46097"/>
                  <a:gd name="connsiteY8" fmla="*/ 0 h 58589"/>
                  <a:gd name="connsiteX9" fmla="*/ 10244 w 46097"/>
                  <a:gd name="connsiteY9" fmla="*/ 29998 h 58589"/>
                  <a:gd name="connsiteX10" fmla="*/ 13503 w 46097"/>
                  <a:gd name="connsiteY10" fmla="*/ 44997 h 58589"/>
                  <a:gd name="connsiteX11" fmla="*/ 24678 w 46097"/>
                  <a:gd name="connsiteY11" fmla="*/ 49684 h 58589"/>
                  <a:gd name="connsiteX12" fmla="*/ 27938 w 46097"/>
                  <a:gd name="connsiteY12" fmla="*/ 49684 h 58589"/>
                  <a:gd name="connsiteX13" fmla="*/ 31197 w 46097"/>
                  <a:gd name="connsiteY13" fmla="*/ 49215 h 58589"/>
                  <a:gd name="connsiteX14" fmla="*/ 33991 w 46097"/>
                  <a:gd name="connsiteY14" fmla="*/ 48747 h 58589"/>
                  <a:gd name="connsiteX15" fmla="*/ 35853 w 46097"/>
                  <a:gd name="connsiteY15" fmla="*/ 48278 h 58589"/>
                  <a:gd name="connsiteX16" fmla="*/ 35853 w 46097"/>
                  <a:gd name="connsiteY16" fmla="*/ 0 h 58589"/>
                  <a:gd name="connsiteX17" fmla="*/ 46097 w 46097"/>
                  <a:gd name="connsiteY17" fmla="*/ 0 h 58589"/>
                  <a:gd name="connsiteX18" fmla="*/ 46097 w 46097"/>
                  <a:gd name="connsiteY18" fmla="*/ 55777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097" h="58589">
                    <a:moveTo>
                      <a:pt x="45631" y="55777"/>
                    </a:moveTo>
                    <a:cubicBezTo>
                      <a:pt x="43303" y="56246"/>
                      <a:pt x="40044" y="57184"/>
                      <a:pt x="36319" y="57652"/>
                    </a:cubicBezTo>
                    <a:cubicBezTo>
                      <a:pt x="32594" y="58121"/>
                      <a:pt x="27938" y="58590"/>
                      <a:pt x="23281" y="58590"/>
                    </a:cubicBezTo>
                    <a:cubicBezTo>
                      <a:pt x="19091" y="58590"/>
                      <a:pt x="15366" y="58121"/>
                      <a:pt x="12106" y="56715"/>
                    </a:cubicBezTo>
                    <a:cubicBezTo>
                      <a:pt x="9313" y="55309"/>
                      <a:pt x="6519" y="53434"/>
                      <a:pt x="5122" y="51090"/>
                    </a:cubicBezTo>
                    <a:cubicBezTo>
                      <a:pt x="3725" y="48747"/>
                      <a:pt x="1863" y="45934"/>
                      <a:pt x="1397" y="42653"/>
                    </a:cubicBezTo>
                    <a:cubicBezTo>
                      <a:pt x="466" y="39372"/>
                      <a:pt x="0" y="36091"/>
                      <a:pt x="0" y="31873"/>
                    </a:cubicBezTo>
                    <a:lnTo>
                      <a:pt x="0" y="0"/>
                    </a:lnTo>
                    <a:lnTo>
                      <a:pt x="10244" y="0"/>
                    </a:lnTo>
                    <a:lnTo>
                      <a:pt x="10244" y="29998"/>
                    </a:lnTo>
                    <a:cubicBezTo>
                      <a:pt x="10244" y="37029"/>
                      <a:pt x="11175" y="41716"/>
                      <a:pt x="13503" y="44997"/>
                    </a:cubicBezTo>
                    <a:cubicBezTo>
                      <a:pt x="15831" y="47809"/>
                      <a:pt x="19556" y="49684"/>
                      <a:pt x="24678" y="49684"/>
                    </a:cubicBezTo>
                    <a:cubicBezTo>
                      <a:pt x="25609" y="49684"/>
                      <a:pt x="27006" y="49684"/>
                      <a:pt x="27938" y="49684"/>
                    </a:cubicBezTo>
                    <a:cubicBezTo>
                      <a:pt x="28869" y="49684"/>
                      <a:pt x="30266" y="49684"/>
                      <a:pt x="31197" y="49215"/>
                    </a:cubicBezTo>
                    <a:cubicBezTo>
                      <a:pt x="32128" y="49215"/>
                      <a:pt x="33060" y="49215"/>
                      <a:pt x="33991" y="48747"/>
                    </a:cubicBezTo>
                    <a:cubicBezTo>
                      <a:pt x="34922" y="48278"/>
                      <a:pt x="35388" y="48747"/>
                      <a:pt x="35853" y="48278"/>
                    </a:cubicBezTo>
                    <a:lnTo>
                      <a:pt x="35853" y="0"/>
                    </a:lnTo>
                    <a:lnTo>
                      <a:pt x="46097" y="0"/>
                    </a:lnTo>
                    <a:lnTo>
                      <a:pt x="46097" y="55777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2" name="Freihandform 151">
                <a:extLst>
                  <a:ext uri="{FF2B5EF4-FFF2-40B4-BE49-F238E27FC236}">
                    <a16:creationId xmlns:a16="http://schemas.microsoft.com/office/drawing/2014/main" id="{B4B2357D-AA19-DB25-2965-B4F88A81DF17}"/>
                  </a:ext>
                </a:extLst>
              </p:cNvPr>
              <p:cNvSpPr/>
              <p:nvPr/>
            </p:nvSpPr>
            <p:spPr>
              <a:xfrm>
                <a:off x="8000525" y="871196"/>
                <a:ext cx="50287" cy="78275"/>
              </a:xfrm>
              <a:custGeom>
                <a:avLst/>
                <a:gdLst>
                  <a:gd name="connsiteX0" fmla="*/ 50288 w 50287"/>
                  <a:gd name="connsiteY0" fmla="*/ 29529 h 78275"/>
                  <a:gd name="connsiteX1" fmla="*/ 48425 w 50287"/>
                  <a:gd name="connsiteY1" fmla="*/ 41247 h 78275"/>
                  <a:gd name="connsiteX2" fmla="*/ 43303 w 50287"/>
                  <a:gd name="connsiteY2" fmla="*/ 50621 h 78275"/>
                  <a:gd name="connsiteX3" fmla="*/ 35388 w 50287"/>
                  <a:gd name="connsiteY3" fmla="*/ 56715 h 78275"/>
                  <a:gd name="connsiteX4" fmla="*/ 24678 w 50287"/>
                  <a:gd name="connsiteY4" fmla="*/ 59058 h 78275"/>
                  <a:gd name="connsiteX5" fmla="*/ 15831 w 50287"/>
                  <a:gd name="connsiteY5" fmla="*/ 57652 h 78275"/>
                  <a:gd name="connsiteX6" fmla="*/ 10244 w 50287"/>
                  <a:gd name="connsiteY6" fmla="*/ 55309 h 78275"/>
                  <a:gd name="connsiteX7" fmla="*/ 10244 w 50287"/>
                  <a:gd name="connsiteY7" fmla="*/ 78276 h 78275"/>
                  <a:gd name="connsiteX8" fmla="*/ 0 w 50287"/>
                  <a:gd name="connsiteY8" fmla="*/ 78276 h 78275"/>
                  <a:gd name="connsiteX9" fmla="*/ 0 w 50287"/>
                  <a:gd name="connsiteY9" fmla="*/ 2812 h 78275"/>
                  <a:gd name="connsiteX10" fmla="*/ 8847 w 50287"/>
                  <a:gd name="connsiteY10" fmla="*/ 937 h 78275"/>
                  <a:gd name="connsiteX11" fmla="*/ 21419 w 50287"/>
                  <a:gd name="connsiteY11" fmla="*/ 0 h 78275"/>
                  <a:gd name="connsiteX12" fmla="*/ 33060 w 50287"/>
                  <a:gd name="connsiteY12" fmla="*/ 1875 h 78275"/>
                  <a:gd name="connsiteX13" fmla="*/ 41906 w 50287"/>
                  <a:gd name="connsiteY13" fmla="*/ 7968 h 78275"/>
                  <a:gd name="connsiteX14" fmla="*/ 47494 w 50287"/>
                  <a:gd name="connsiteY14" fmla="*/ 17343 h 78275"/>
                  <a:gd name="connsiteX15" fmla="*/ 50288 w 50287"/>
                  <a:gd name="connsiteY15" fmla="*/ 29529 h 78275"/>
                  <a:gd name="connsiteX16" fmla="*/ 39578 w 50287"/>
                  <a:gd name="connsiteY16" fmla="*/ 29529 h 78275"/>
                  <a:gd name="connsiteX17" fmla="*/ 34456 w 50287"/>
                  <a:gd name="connsiteY17" fmla="*/ 14062 h 78275"/>
                  <a:gd name="connsiteX18" fmla="*/ 21419 w 50287"/>
                  <a:gd name="connsiteY18" fmla="*/ 8906 h 78275"/>
                  <a:gd name="connsiteX19" fmla="*/ 14434 w 50287"/>
                  <a:gd name="connsiteY19" fmla="*/ 9374 h 78275"/>
                  <a:gd name="connsiteX20" fmla="*/ 10244 w 50287"/>
                  <a:gd name="connsiteY20" fmla="*/ 10312 h 78275"/>
                  <a:gd name="connsiteX21" fmla="*/ 10244 w 50287"/>
                  <a:gd name="connsiteY21" fmla="*/ 46403 h 78275"/>
                  <a:gd name="connsiteX22" fmla="*/ 15366 w 50287"/>
                  <a:gd name="connsiteY22" fmla="*/ 49215 h 78275"/>
                  <a:gd name="connsiteX23" fmla="*/ 22816 w 50287"/>
                  <a:gd name="connsiteY23" fmla="*/ 50621 h 78275"/>
                  <a:gd name="connsiteX24" fmla="*/ 30266 w 50287"/>
                  <a:gd name="connsiteY24" fmla="*/ 49215 h 78275"/>
                  <a:gd name="connsiteX25" fmla="*/ 35388 w 50287"/>
                  <a:gd name="connsiteY25" fmla="*/ 44997 h 78275"/>
                  <a:gd name="connsiteX26" fmla="*/ 38181 w 50287"/>
                  <a:gd name="connsiteY26" fmla="*/ 38435 h 78275"/>
                  <a:gd name="connsiteX27" fmla="*/ 39578 w 50287"/>
                  <a:gd name="connsiteY27" fmla="*/ 29529 h 7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87" h="78275">
                    <a:moveTo>
                      <a:pt x="50288" y="29529"/>
                    </a:moveTo>
                    <a:cubicBezTo>
                      <a:pt x="50288" y="33748"/>
                      <a:pt x="49822" y="37966"/>
                      <a:pt x="48425" y="41247"/>
                    </a:cubicBezTo>
                    <a:cubicBezTo>
                      <a:pt x="47494" y="44997"/>
                      <a:pt x="45631" y="48278"/>
                      <a:pt x="43303" y="50621"/>
                    </a:cubicBezTo>
                    <a:cubicBezTo>
                      <a:pt x="40975" y="53434"/>
                      <a:pt x="38647" y="55309"/>
                      <a:pt x="35388" y="56715"/>
                    </a:cubicBezTo>
                    <a:cubicBezTo>
                      <a:pt x="32128" y="58121"/>
                      <a:pt x="28403" y="59058"/>
                      <a:pt x="24678" y="59058"/>
                    </a:cubicBezTo>
                    <a:cubicBezTo>
                      <a:pt x="21419" y="59058"/>
                      <a:pt x="18625" y="58590"/>
                      <a:pt x="15831" y="57652"/>
                    </a:cubicBezTo>
                    <a:cubicBezTo>
                      <a:pt x="13038" y="56715"/>
                      <a:pt x="11641" y="55777"/>
                      <a:pt x="10244" y="55309"/>
                    </a:cubicBezTo>
                    <a:lnTo>
                      <a:pt x="10244" y="78276"/>
                    </a:lnTo>
                    <a:lnTo>
                      <a:pt x="0" y="78276"/>
                    </a:lnTo>
                    <a:lnTo>
                      <a:pt x="0" y="2812"/>
                    </a:lnTo>
                    <a:cubicBezTo>
                      <a:pt x="2328" y="2344"/>
                      <a:pt x="5588" y="1406"/>
                      <a:pt x="8847" y="937"/>
                    </a:cubicBezTo>
                    <a:cubicBezTo>
                      <a:pt x="12572" y="469"/>
                      <a:pt x="16763" y="0"/>
                      <a:pt x="21419" y="0"/>
                    </a:cubicBezTo>
                    <a:cubicBezTo>
                      <a:pt x="25609" y="0"/>
                      <a:pt x="29800" y="469"/>
                      <a:pt x="33060" y="1875"/>
                    </a:cubicBezTo>
                    <a:cubicBezTo>
                      <a:pt x="36319" y="3281"/>
                      <a:pt x="39578" y="5156"/>
                      <a:pt x="41906" y="7968"/>
                    </a:cubicBezTo>
                    <a:cubicBezTo>
                      <a:pt x="44235" y="10312"/>
                      <a:pt x="46097" y="13593"/>
                      <a:pt x="47494" y="17343"/>
                    </a:cubicBezTo>
                    <a:cubicBezTo>
                      <a:pt x="49822" y="21092"/>
                      <a:pt x="50288" y="25311"/>
                      <a:pt x="50288" y="29529"/>
                    </a:cubicBezTo>
                    <a:close/>
                    <a:moveTo>
                      <a:pt x="39578" y="29529"/>
                    </a:moveTo>
                    <a:cubicBezTo>
                      <a:pt x="39578" y="22967"/>
                      <a:pt x="37716" y="17811"/>
                      <a:pt x="34456" y="14062"/>
                    </a:cubicBezTo>
                    <a:cubicBezTo>
                      <a:pt x="31197" y="10312"/>
                      <a:pt x="27006" y="8906"/>
                      <a:pt x="21419" y="8906"/>
                    </a:cubicBezTo>
                    <a:cubicBezTo>
                      <a:pt x="18159" y="8906"/>
                      <a:pt x="15831" y="8906"/>
                      <a:pt x="14434" y="9374"/>
                    </a:cubicBezTo>
                    <a:cubicBezTo>
                      <a:pt x="12572" y="9374"/>
                      <a:pt x="11175" y="9843"/>
                      <a:pt x="10244" y="10312"/>
                    </a:cubicBezTo>
                    <a:lnTo>
                      <a:pt x="10244" y="46403"/>
                    </a:lnTo>
                    <a:cubicBezTo>
                      <a:pt x="11641" y="47340"/>
                      <a:pt x="13038" y="48278"/>
                      <a:pt x="15366" y="49215"/>
                    </a:cubicBezTo>
                    <a:cubicBezTo>
                      <a:pt x="17694" y="50153"/>
                      <a:pt x="20022" y="50621"/>
                      <a:pt x="22816" y="50621"/>
                    </a:cubicBezTo>
                    <a:cubicBezTo>
                      <a:pt x="25609" y="50621"/>
                      <a:pt x="28403" y="50153"/>
                      <a:pt x="30266" y="49215"/>
                    </a:cubicBezTo>
                    <a:cubicBezTo>
                      <a:pt x="32128" y="48278"/>
                      <a:pt x="33991" y="46872"/>
                      <a:pt x="35388" y="44997"/>
                    </a:cubicBezTo>
                    <a:cubicBezTo>
                      <a:pt x="36785" y="43122"/>
                      <a:pt x="37716" y="40778"/>
                      <a:pt x="38181" y="38435"/>
                    </a:cubicBezTo>
                    <a:cubicBezTo>
                      <a:pt x="39578" y="35154"/>
                      <a:pt x="39578" y="32810"/>
                      <a:pt x="39578" y="29529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25" name="Bildplatzhalter 124">
            <a:extLst>
              <a:ext uri="{FF2B5EF4-FFF2-40B4-BE49-F238E27FC236}">
                <a16:creationId xmlns:a16="http://schemas.microsoft.com/office/drawing/2014/main" id="{03C761F1-1B98-7AEC-3F3A-C77D730840E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54296" y="6"/>
            <a:ext cx="5294882" cy="6857994"/>
          </a:xfrm>
          <a:custGeom>
            <a:avLst/>
            <a:gdLst>
              <a:gd name="connsiteX0" fmla="*/ 3336970 w 5294882"/>
              <a:gd name="connsiteY0" fmla="*/ 880096 h 6857994"/>
              <a:gd name="connsiteX1" fmla="*/ 3344420 w 5294882"/>
              <a:gd name="connsiteY1" fmla="*/ 881502 h 6857994"/>
              <a:gd name="connsiteX2" fmla="*/ 3350008 w 5294882"/>
              <a:gd name="connsiteY2" fmla="*/ 884314 h 6857994"/>
              <a:gd name="connsiteX3" fmla="*/ 3350008 w 5294882"/>
              <a:gd name="connsiteY3" fmla="*/ 920406 h 6857994"/>
              <a:gd name="connsiteX4" fmla="*/ 3345817 w 5294882"/>
              <a:gd name="connsiteY4" fmla="*/ 921343 h 6857994"/>
              <a:gd name="connsiteX5" fmla="*/ 3338833 w 5294882"/>
              <a:gd name="connsiteY5" fmla="*/ 921812 h 6857994"/>
              <a:gd name="connsiteX6" fmla="*/ 3325795 w 5294882"/>
              <a:gd name="connsiteY6" fmla="*/ 916187 h 6857994"/>
              <a:gd name="connsiteX7" fmla="*/ 3320673 w 5294882"/>
              <a:gd name="connsiteY7" fmla="*/ 900720 h 6857994"/>
              <a:gd name="connsiteX8" fmla="*/ 3321604 w 5294882"/>
              <a:gd name="connsiteY8" fmla="*/ 892283 h 6857994"/>
              <a:gd name="connsiteX9" fmla="*/ 3324398 w 5294882"/>
              <a:gd name="connsiteY9" fmla="*/ 885721 h 6857994"/>
              <a:gd name="connsiteX10" fmla="*/ 3329520 w 5294882"/>
              <a:gd name="connsiteY10" fmla="*/ 881502 h 6857994"/>
              <a:gd name="connsiteX11" fmla="*/ 3336970 w 5294882"/>
              <a:gd name="connsiteY11" fmla="*/ 880096 h 6857994"/>
              <a:gd name="connsiteX12" fmla="*/ 4167648 w 5294882"/>
              <a:gd name="connsiteY12" fmla="*/ 880096 h 6857994"/>
              <a:gd name="connsiteX13" fmla="*/ 4180685 w 5294882"/>
              <a:gd name="connsiteY13" fmla="*/ 885252 h 6857994"/>
              <a:gd name="connsiteX14" fmla="*/ 4185807 w 5294882"/>
              <a:gd name="connsiteY14" fmla="*/ 900719 h 6857994"/>
              <a:gd name="connsiteX15" fmla="*/ 4184410 w 5294882"/>
              <a:gd name="connsiteY15" fmla="*/ 909625 h 6857994"/>
              <a:gd name="connsiteX16" fmla="*/ 4181617 w 5294882"/>
              <a:gd name="connsiteY16" fmla="*/ 916187 h 6857994"/>
              <a:gd name="connsiteX17" fmla="*/ 4176495 w 5294882"/>
              <a:gd name="connsiteY17" fmla="*/ 920405 h 6857994"/>
              <a:gd name="connsiteX18" fmla="*/ 4169045 w 5294882"/>
              <a:gd name="connsiteY18" fmla="*/ 921811 h 6857994"/>
              <a:gd name="connsiteX19" fmla="*/ 4161595 w 5294882"/>
              <a:gd name="connsiteY19" fmla="*/ 920405 h 6857994"/>
              <a:gd name="connsiteX20" fmla="*/ 4156473 w 5294882"/>
              <a:gd name="connsiteY20" fmla="*/ 917593 h 6857994"/>
              <a:gd name="connsiteX21" fmla="*/ 4156473 w 5294882"/>
              <a:gd name="connsiteY21" fmla="*/ 881502 h 6857994"/>
              <a:gd name="connsiteX22" fmla="*/ 4160663 w 5294882"/>
              <a:gd name="connsiteY22" fmla="*/ 880564 h 6857994"/>
              <a:gd name="connsiteX23" fmla="*/ 4167648 w 5294882"/>
              <a:gd name="connsiteY23" fmla="*/ 880096 h 6857994"/>
              <a:gd name="connsiteX24" fmla="*/ 3647543 w 5294882"/>
              <a:gd name="connsiteY24" fmla="*/ 879628 h 6857994"/>
              <a:gd name="connsiteX25" fmla="*/ 3659184 w 5294882"/>
              <a:gd name="connsiteY25" fmla="*/ 885252 h 6857994"/>
              <a:gd name="connsiteX26" fmla="*/ 3663375 w 5294882"/>
              <a:gd name="connsiteY26" fmla="*/ 900720 h 6857994"/>
              <a:gd name="connsiteX27" fmla="*/ 3659184 w 5294882"/>
              <a:gd name="connsiteY27" fmla="*/ 916188 h 6857994"/>
              <a:gd name="connsiteX28" fmla="*/ 3647543 w 5294882"/>
              <a:gd name="connsiteY28" fmla="*/ 921812 h 6857994"/>
              <a:gd name="connsiteX29" fmla="*/ 3635903 w 5294882"/>
              <a:gd name="connsiteY29" fmla="*/ 916188 h 6857994"/>
              <a:gd name="connsiteX30" fmla="*/ 3631712 w 5294882"/>
              <a:gd name="connsiteY30" fmla="*/ 900720 h 6857994"/>
              <a:gd name="connsiteX31" fmla="*/ 3635903 w 5294882"/>
              <a:gd name="connsiteY31" fmla="*/ 885252 h 6857994"/>
              <a:gd name="connsiteX32" fmla="*/ 3647543 w 5294882"/>
              <a:gd name="connsiteY32" fmla="*/ 879628 h 6857994"/>
              <a:gd name="connsiteX33" fmla="*/ 3709937 w 5294882"/>
              <a:gd name="connsiteY33" fmla="*/ 879628 h 6857994"/>
              <a:gd name="connsiteX34" fmla="*/ 3719715 w 5294882"/>
              <a:gd name="connsiteY34" fmla="*/ 883846 h 6857994"/>
              <a:gd name="connsiteX35" fmla="*/ 3722975 w 5294882"/>
              <a:gd name="connsiteY35" fmla="*/ 895095 h 6857994"/>
              <a:gd name="connsiteX36" fmla="*/ 3722975 w 5294882"/>
              <a:gd name="connsiteY36" fmla="*/ 895564 h 6857994"/>
              <a:gd name="connsiteX37" fmla="*/ 3695037 w 5294882"/>
              <a:gd name="connsiteY37" fmla="*/ 895564 h 6857994"/>
              <a:gd name="connsiteX38" fmla="*/ 3696434 w 5294882"/>
              <a:gd name="connsiteY38" fmla="*/ 889939 h 6857994"/>
              <a:gd name="connsiteX39" fmla="*/ 3699228 w 5294882"/>
              <a:gd name="connsiteY39" fmla="*/ 884784 h 6857994"/>
              <a:gd name="connsiteX40" fmla="*/ 3703884 w 5294882"/>
              <a:gd name="connsiteY40" fmla="*/ 881034 h 6857994"/>
              <a:gd name="connsiteX41" fmla="*/ 3709937 w 5294882"/>
              <a:gd name="connsiteY41" fmla="*/ 879628 h 6857994"/>
              <a:gd name="connsiteX42" fmla="*/ 4046120 w 5294882"/>
              <a:gd name="connsiteY42" fmla="*/ 879627 h 6857994"/>
              <a:gd name="connsiteX43" fmla="*/ 4057760 w 5294882"/>
              <a:gd name="connsiteY43" fmla="*/ 885251 h 6857994"/>
              <a:gd name="connsiteX44" fmla="*/ 4061951 w 5294882"/>
              <a:gd name="connsiteY44" fmla="*/ 900719 h 6857994"/>
              <a:gd name="connsiteX45" fmla="*/ 4057760 w 5294882"/>
              <a:gd name="connsiteY45" fmla="*/ 916187 h 6857994"/>
              <a:gd name="connsiteX46" fmla="*/ 4046120 w 5294882"/>
              <a:gd name="connsiteY46" fmla="*/ 921811 h 6857994"/>
              <a:gd name="connsiteX47" fmla="*/ 4034479 w 5294882"/>
              <a:gd name="connsiteY47" fmla="*/ 916187 h 6857994"/>
              <a:gd name="connsiteX48" fmla="*/ 4030288 w 5294882"/>
              <a:gd name="connsiteY48" fmla="*/ 900719 h 6857994"/>
              <a:gd name="connsiteX49" fmla="*/ 4034479 w 5294882"/>
              <a:gd name="connsiteY49" fmla="*/ 885251 h 6857994"/>
              <a:gd name="connsiteX50" fmla="*/ 4046120 w 5294882"/>
              <a:gd name="connsiteY50" fmla="*/ 879627 h 6857994"/>
              <a:gd name="connsiteX51" fmla="*/ 3199144 w 5294882"/>
              <a:gd name="connsiteY51" fmla="*/ 879160 h 6857994"/>
              <a:gd name="connsiteX52" fmla="*/ 3208922 w 5294882"/>
              <a:gd name="connsiteY52" fmla="*/ 883847 h 6857994"/>
              <a:gd name="connsiteX53" fmla="*/ 3212182 w 5294882"/>
              <a:gd name="connsiteY53" fmla="*/ 895096 h 6857994"/>
              <a:gd name="connsiteX54" fmla="*/ 3184244 w 5294882"/>
              <a:gd name="connsiteY54" fmla="*/ 895096 h 6857994"/>
              <a:gd name="connsiteX55" fmla="*/ 3185641 w 5294882"/>
              <a:gd name="connsiteY55" fmla="*/ 889472 h 6857994"/>
              <a:gd name="connsiteX56" fmla="*/ 3188435 w 5294882"/>
              <a:gd name="connsiteY56" fmla="*/ 884316 h 6857994"/>
              <a:gd name="connsiteX57" fmla="*/ 3193091 w 5294882"/>
              <a:gd name="connsiteY57" fmla="*/ 880566 h 6857994"/>
              <a:gd name="connsiteX58" fmla="*/ 3199144 w 5294882"/>
              <a:gd name="connsiteY58" fmla="*/ 879160 h 6857994"/>
              <a:gd name="connsiteX59" fmla="*/ 3398898 w 5294882"/>
              <a:gd name="connsiteY59" fmla="*/ 879159 h 6857994"/>
              <a:gd name="connsiteX60" fmla="*/ 3408676 w 5294882"/>
              <a:gd name="connsiteY60" fmla="*/ 883846 h 6857994"/>
              <a:gd name="connsiteX61" fmla="*/ 3411936 w 5294882"/>
              <a:gd name="connsiteY61" fmla="*/ 895095 h 6857994"/>
              <a:gd name="connsiteX62" fmla="*/ 3383998 w 5294882"/>
              <a:gd name="connsiteY62" fmla="*/ 895095 h 6857994"/>
              <a:gd name="connsiteX63" fmla="*/ 3385395 w 5294882"/>
              <a:gd name="connsiteY63" fmla="*/ 889471 h 6857994"/>
              <a:gd name="connsiteX64" fmla="*/ 3388189 w 5294882"/>
              <a:gd name="connsiteY64" fmla="*/ 884315 h 6857994"/>
              <a:gd name="connsiteX65" fmla="*/ 3392845 w 5294882"/>
              <a:gd name="connsiteY65" fmla="*/ 880565 h 6857994"/>
              <a:gd name="connsiteX66" fmla="*/ 3398898 w 5294882"/>
              <a:gd name="connsiteY66" fmla="*/ 879159 h 6857994"/>
              <a:gd name="connsiteX67" fmla="*/ 3829603 w 5294882"/>
              <a:gd name="connsiteY67" fmla="*/ 873066 h 6857994"/>
              <a:gd name="connsiteX68" fmla="*/ 3848228 w 5294882"/>
              <a:gd name="connsiteY68" fmla="*/ 900252 h 6857994"/>
              <a:gd name="connsiteX69" fmla="*/ 3837519 w 5294882"/>
              <a:gd name="connsiteY69" fmla="*/ 914782 h 6857994"/>
              <a:gd name="connsiteX70" fmla="*/ 3828206 w 5294882"/>
              <a:gd name="connsiteY70" fmla="*/ 929781 h 6857994"/>
              <a:gd name="connsiteX71" fmla="*/ 3838450 w 5294882"/>
              <a:gd name="connsiteY71" fmla="*/ 929781 h 6857994"/>
              <a:gd name="connsiteX72" fmla="*/ 3841243 w 5294882"/>
              <a:gd name="connsiteY72" fmla="*/ 924625 h 6857994"/>
              <a:gd name="connsiteX73" fmla="*/ 3844969 w 5294882"/>
              <a:gd name="connsiteY73" fmla="*/ 918532 h 6857994"/>
              <a:gd name="connsiteX74" fmla="*/ 3849159 w 5294882"/>
              <a:gd name="connsiteY74" fmla="*/ 912438 h 6857994"/>
              <a:gd name="connsiteX75" fmla="*/ 3853350 w 5294882"/>
              <a:gd name="connsiteY75" fmla="*/ 906345 h 6857994"/>
              <a:gd name="connsiteX76" fmla="*/ 3857540 w 5294882"/>
              <a:gd name="connsiteY76" fmla="*/ 911970 h 6857994"/>
              <a:gd name="connsiteX77" fmla="*/ 3861731 w 5294882"/>
              <a:gd name="connsiteY77" fmla="*/ 918063 h 6857994"/>
              <a:gd name="connsiteX78" fmla="*/ 3865456 w 5294882"/>
              <a:gd name="connsiteY78" fmla="*/ 924156 h 6857994"/>
              <a:gd name="connsiteX79" fmla="*/ 3868250 w 5294882"/>
              <a:gd name="connsiteY79" fmla="*/ 929312 h 6857994"/>
              <a:gd name="connsiteX80" fmla="*/ 3868250 w 5294882"/>
              <a:gd name="connsiteY80" fmla="*/ 929781 h 6857994"/>
              <a:gd name="connsiteX81" fmla="*/ 3880822 w 5294882"/>
              <a:gd name="connsiteY81" fmla="*/ 929781 h 6857994"/>
              <a:gd name="connsiteX82" fmla="*/ 3871509 w 5294882"/>
              <a:gd name="connsiteY82" fmla="*/ 914313 h 6857994"/>
              <a:gd name="connsiteX83" fmla="*/ 3860800 w 5294882"/>
              <a:gd name="connsiteY83" fmla="*/ 899314 h 6857994"/>
              <a:gd name="connsiteX84" fmla="*/ 3878959 w 5294882"/>
              <a:gd name="connsiteY84" fmla="*/ 873066 h 6857994"/>
              <a:gd name="connsiteX85" fmla="*/ 3868250 w 5294882"/>
              <a:gd name="connsiteY85" fmla="*/ 873066 h 6857994"/>
              <a:gd name="connsiteX86" fmla="*/ 3854747 w 5294882"/>
              <a:gd name="connsiteY86" fmla="*/ 893221 h 6857994"/>
              <a:gd name="connsiteX87" fmla="*/ 3841243 w 5294882"/>
              <a:gd name="connsiteY87" fmla="*/ 873066 h 6857994"/>
              <a:gd name="connsiteX88" fmla="*/ 3235929 w 5294882"/>
              <a:gd name="connsiteY88" fmla="*/ 872129 h 6857994"/>
              <a:gd name="connsiteX89" fmla="*/ 3235929 w 5294882"/>
              <a:gd name="connsiteY89" fmla="*/ 929312 h 6857994"/>
              <a:gd name="connsiteX90" fmla="*/ 3246173 w 5294882"/>
              <a:gd name="connsiteY90" fmla="*/ 929312 h 6857994"/>
              <a:gd name="connsiteX91" fmla="*/ 3246173 w 5294882"/>
              <a:gd name="connsiteY91" fmla="*/ 872129 h 6857994"/>
              <a:gd name="connsiteX92" fmla="*/ 3807719 w 5294882"/>
              <a:gd name="connsiteY92" fmla="*/ 872128 h 6857994"/>
              <a:gd name="connsiteX93" fmla="*/ 3807719 w 5294882"/>
              <a:gd name="connsiteY93" fmla="*/ 929311 h 6857994"/>
              <a:gd name="connsiteX94" fmla="*/ 3817963 w 5294882"/>
              <a:gd name="connsiteY94" fmla="*/ 929311 h 6857994"/>
              <a:gd name="connsiteX95" fmla="*/ 3817963 w 5294882"/>
              <a:gd name="connsiteY95" fmla="*/ 872128 h 6857994"/>
              <a:gd name="connsiteX96" fmla="*/ 4084767 w 5294882"/>
              <a:gd name="connsiteY96" fmla="*/ 871658 h 6857994"/>
              <a:gd name="connsiteX97" fmla="*/ 4084767 w 5294882"/>
              <a:gd name="connsiteY97" fmla="*/ 903531 h 6857994"/>
              <a:gd name="connsiteX98" fmla="*/ 4086164 w 5294882"/>
              <a:gd name="connsiteY98" fmla="*/ 914311 h 6857994"/>
              <a:gd name="connsiteX99" fmla="*/ 4089889 w 5294882"/>
              <a:gd name="connsiteY99" fmla="*/ 922748 h 6857994"/>
              <a:gd name="connsiteX100" fmla="*/ 4096873 w 5294882"/>
              <a:gd name="connsiteY100" fmla="*/ 928373 h 6857994"/>
              <a:gd name="connsiteX101" fmla="*/ 4108048 w 5294882"/>
              <a:gd name="connsiteY101" fmla="*/ 930248 h 6857994"/>
              <a:gd name="connsiteX102" fmla="*/ 4121086 w 5294882"/>
              <a:gd name="connsiteY102" fmla="*/ 929310 h 6857994"/>
              <a:gd name="connsiteX103" fmla="*/ 4130398 w 5294882"/>
              <a:gd name="connsiteY103" fmla="*/ 927435 h 6857994"/>
              <a:gd name="connsiteX104" fmla="*/ 4130864 w 5294882"/>
              <a:gd name="connsiteY104" fmla="*/ 927435 h 6857994"/>
              <a:gd name="connsiteX105" fmla="*/ 4130864 w 5294882"/>
              <a:gd name="connsiteY105" fmla="*/ 871658 h 6857994"/>
              <a:gd name="connsiteX106" fmla="*/ 4120620 w 5294882"/>
              <a:gd name="connsiteY106" fmla="*/ 871658 h 6857994"/>
              <a:gd name="connsiteX107" fmla="*/ 4120620 w 5294882"/>
              <a:gd name="connsiteY107" fmla="*/ 919936 h 6857994"/>
              <a:gd name="connsiteX108" fmla="*/ 4118758 w 5294882"/>
              <a:gd name="connsiteY108" fmla="*/ 920405 h 6857994"/>
              <a:gd name="connsiteX109" fmla="*/ 4115964 w 5294882"/>
              <a:gd name="connsiteY109" fmla="*/ 920873 h 6857994"/>
              <a:gd name="connsiteX110" fmla="*/ 4112705 w 5294882"/>
              <a:gd name="connsiteY110" fmla="*/ 921342 h 6857994"/>
              <a:gd name="connsiteX111" fmla="*/ 4109445 w 5294882"/>
              <a:gd name="connsiteY111" fmla="*/ 921342 h 6857994"/>
              <a:gd name="connsiteX112" fmla="*/ 4098270 w 5294882"/>
              <a:gd name="connsiteY112" fmla="*/ 916655 h 6857994"/>
              <a:gd name="connsiteX113" fmla="*/ 4095011 w 5294882"/>
              <a:gd name="connsiteY113" fmla="*/ 901656 h 6857994"/>
              <a:gd name="connsiteX114" fmla="*/ 4095011 w 5294882"/>
              <a:gd name="connsiteY114" fmla="*/ 871658 h 6857994"/>
              <a:gd name="connsiteX115" fmla="*/ 3769537 w 5294882"/>
              <a:gd name="connsiteY115" fmla="*/ 871191 h 6857994"/>
              <a:gd name="connsiteX116" fmla="*/ 3756034 w 5294882"/>
              <a:gd name="connsiteY116" fmla="*/ 872128 h 6857994"/>
              <a:gd name="connsiteX117" fmla="*/ 3746722 w 5294882"/>
              <a:gd name="connsiteY117" fmla="*/ 874003 h 6857994"/>
              <a:gd name="connsiteX118" fmla="*/ 3746256 w 5294882"/>
              <a:gd name="connsiteY118" fmla="*/ 874003 h 6857994"/>
              <a:gd name="connsiteX119" fmla="*/ 3746256 w 5294882"/>
              <a:gd name="connsiteY119" fmla="*/ 929781 h 6857994"/>
              <a:gd name="connsiteX120" fmla="*/ 3756500 w 5294882"/>
              <a:gd name="connsiteY120" fmla="*/ 929781 h 6857994"/>
              <a:gd name="connsiteX121" fmla="*/ 3756500 w 5294882"/>
              <a:gd name="connsiteY121" fmla="*/ 881503 h 6857994"/>
              <a:gd name="connsiteX122" fmla="*/ 3758362 w 5294882"/>
              <a:gd name="connsiteY122" fmla="*/ 881034 h 6857994"/>
              <a:gd name="connsiteX123" fmla="*/ 3761156 w 5294882"/>
              <a:gd name="connsiteY123" fmla="*/ 880565 h 6857994"/>
              <a:gd name="connsiteX124" fmla="*/ 3764415 w 5294882"/>
              <a:gd name="connsiteY124" fmla="*/ 880097 h 6857994"/>
              <a:gd name="connsiteX125" fmla="*/ 3767675 w 5294882"/>
              <a:gd name="connsiteY125" fmla="*/ 880097 h 6857994"/>
              <a:gd name="connsiteX126" fmla="*/ 3774659 w 5294882"/>
              <a:gd name="connsiteY126" fmla="*/ 881034 h 6857994"/>
              <a:gd name="connsiteX127" fmla="*/ 3778850 w 5294882"/>
              <a:gd name="connsiteY127" fmla="*/ 884315 h 6857994"/>
              <a:gd name="connsiteX128" fmla="*/ 3781178 w 5294882"/>
              <a:gd name="connsiteY128" fmla="*/ 890408 h 6857994"/>
              <a:gd name="connsiteX129" fmla="*/ 3782109 w 5294882"/>
              <a:gd name="connsiteY129" fmla="*/ 899314 h 6857994"/>
              <a:gd name="connsiteX130" fmla="*/ 3782109 w 5294882"/>
              <a:gd name="connsiteY130" fmla="*/ 929312 h 6857994"/>
              <a:gd name="connsiteX131" fmla="*/ 3792353 w 5294882"/>
              <a:gd name="connsiteY131" fmla="*/ 929312 h 6857994"/>
              <a:gd name="connsiteX132" fmla="*/ 3792353 w 5294882"/>
              <a:gd name="connsiteY132" fmla="*/ 897439 h 6857994"/>
              <a:gd name="connsiteX133" fmla="*/ 3791422 w 5294882"/>
              <a:gd name="connsiteY133" fmla="*/ 886659 h 6857994"/>
              <a:gd name="connsiteX134" fmla="*/ 3787697 w 5294882"/>
              <a:gd name="connsiteY134" fmla="*/ 878222 h 6857994"/>
              <a:gd name="connsiteX135" fmla="*/ 3780712 w 5294882"/>
              <a:gd name="connsiteY135" fmla="*/ 873066 h 6857994"/>
              <a:gd name="connsiteX136" fmla="*/ 3769537 w 5294882"/>
              <a:gd name="connsiteY136" fmla="*/ 871191 h 6857994"/>
              <a:gd name="connsiteX137" fmla="*/ 4003281 w 5294882"/>
              <a:gd name="connsiteY137" fmla="*/ 871190 h 6857994"/>
              <a:gd name="connsiteX138" fmla="*/ 3990244 w 5294882"/>
              <a:gd name="connsiteY138" fmla="*/ 872596 h 6857994"/>
              <a:gd name="connsiteX139" fmla="*/ 3981397 w 5294882"/>
              <a:gd name="connsiteY139" fmla="*/ 874940 h 6857994"/>
              <a:gd name="connsiteX140" fmla="*/ 3981397 w 5294882"/>
              <a:gd name="connsiteY140" fmla="*/ 929311 h 6857994"/>
              <a:gd name="connsiteX141" fmla="*/ 3991641 w 5294882"/>
              <a:gd name="connsiteY141" fmla="*/ 929311 h 6857994"/>
              <a:gd name="connsiteX142" fmla="*/ 3991641 w 5294882"/>
              <a:gd name="connsiteY142" fmla="*/ 881502 h 6857994"/>
              <a:gd name="connsiteX143" fmla="*/ 3995366 w 5294882"/>
              <a:gd name="connsiteY143" fmla="*/ 880564 h 6857994"/>
              <a:gd name="connsiteX144" fmla="*/ 4000953 w 5294882"/>
              <a:gd name="connsiteY144" fmla="*/ 880096 h 6857994"/>
              <a:gd name="connsiteX145" fmla="*/ 4007938 w 5294882"/>
              <a:gd name="connsiteY145" fmla="*/ 880564 h 6857994"/>
              <a:gd name="connsiteX146" fmla="*/ 4012128 w 5294882"/>
              <a:gd name="connsiteY146" fmla="*/ 881502 h 6857994"/>
              <a:gd name="connsiteX147" fmla="*/ 4013991 w 5294882"/>
              <a:gd name="connsiteY147" fmla="*/ 872596 h 6857994"/>
              <a:gd name="connsiteX148" fmla="*/ 4012128 w 5294882"/>
              <a:gd name="connsiteY148" fmla="*/ 872127 h 6857994"/>
              <a:gd name="connsiteX149" fmla="*/ 4009335 w 5294882"/>
              <a:gd name="connsiteY149" fmla="*/ 871659 h 6857994"/>
              <a:gd name="connsiteX150" fmla="*/ 4006075 w 5294882"/>
              <a:gd name="connsiteY150" fmla="*/ 871190 h 6857994"/>
              <a:gd name="connsiteX151" fmla="*/ 4003281 w 5294882"/>
              <a:gd name="connsiteY151" fmla="*/ 871190 h 6857994"/>
              <a:gd name="connsiteX152" fmla="*/ 4167648 w 5294882"/>
              <a:gd name="connsiteY152" fmla="*/ 871190 h 6857994"/>
              <a:gd name="connsiteX153" fmla="*/ 4155076 w 5294882"/>
              <a:gd name="connsiteY153" fmla="*/ 872127 h 6857994"/>
              <a:gd name="connsiteX154" fmla="*/ 4146229 w 5294882"/>
              <a:gd name="connsiteY154" fmla="*/ 874002 h 6857994"/>
              <a:gd name="connsiteX155" fmla="*/ 4146229 w 5294882"/>
              <a:gd name="connsiteY155" fmla="*/ 949466 h 6857994"/>
              <a:gd name="connsiteX156" fmla="*/ 4156473 w 5294882"/>
              <a:gd name="connsiteY156" fmla="*/ 949466 h 6857994"/>
              <a:gd name="connsiteX157" fmla="*/ 4156473 w 5294882"/>
              <a:gd name="connsiteY157" fmla="*/ 926499 h 6857994"/>
              <a:gd name="connsiteX158" fmla="*/ 4162060 w 5294882"/>
              <a:gd name="connsiteY158" fmla="*/ 928842 h 6857994"/>
              <a:gd name="connsiteX159" fmla="*/ 4170907 w 5294882"/>
              <a:gd name="connsiteY159" fmla="*/ 930248 h 6857994"/>
              <a:gd name="connsiteX160" fmla="*/ 4181617 w 5294882"/>
              <a:gd name="connsiteY160" fmla="*/ 927905 h 6857994"/>
              <a:gd name="connsiteX161" fmla="*/ 4189532 w 5294882"/>
              <a:gd name="connsiteY161" fmla="*/ 921811 h 6857994"/>
              <a:gd name="connsiteX162" fmla="*/ 4194654 w 5294882"/>
              <a:gd name="connsiteY162" fmla="*/ 912437 h 6857994"/>
              <a:gd name="connsiteX163" fmla="*/ 4196517 w 5294882"/>
              <a:gd name="connsiteY163" fmla="*/ 900719 h 6857994"/>
              <a:gd name="connsiteX164" fmla="*/ 4193723 w 5294882"/>
              <a:gd name="connsiteY164" fmla="*/ 888533 h 6857994"/>
              <a:gd name="connsiteX165" fmla="*/ 4188135 w 5294882"/>
              <a:gd name="connsiteY165" fmla="*/ 879158 h 6857994"/>
              <a:gd name="connsiteX166" fmla="*/ 4179289 w 5294882"/>
              <a:gd name="connsiteY166" fmla="*/ 873065 h 6857994"/>
              <a:gd name="connsiteX167" fmla="*/ 4167648 w 5294882"/>
              <a:gd name="connsiteY167" fmla="*/ 871190 h 6857994"/>
              <a:gd name="connsiteX168" fmla="*/ 3199144 w 5294882"/>
              <a:gd name="connsiteY168" fmla="*/ 870723 h 6857994"/>
              <a:gd name="connsiteX169" fmla="*/ 3189366 w 5294882"/>
              <a:gd name="connsiteY169" fmla="*/ 872598 h 6857994"/>
              <a:gd name="connsiteX170" fmla="*/ 3180985 w 5294882"/>
              <a:gd name="connsiteY170" fmla="*/ 878222 h 6857994"/>
              <a:gd name="connsiteX171" fmla="*/ 3175397 w 5294882"/>
              <a:gd name="connsiteY171" fmla="*/ 887597 h 6857994"/>
              <a:gd name="connsiteX172" fmla="*/ 3173069 w 5294882"/>
              <a:gd name="connsiteY172" fmla="*/ 900721 h 6857994"/>
              <a:gd name="connsiteX173" fmla="*/ 3174466 w 5294882"/>
              <a:gd name="connsiteY173" fmla="*/ 912439 h 6857994"/>
              <a:gd name="connsiteX174" fmla="*/ 3179588 w 5294882"/>
              <a:gd name="connsiteY174" fmla="*/ 921813 h 6857994"/>
              <a:gd name="connsiteX175" fmla="*/ 3188435 w 5294882"/>
              <a:gd name="connsiteY175" fmla="*/ 927907 h 6857994"/>
              <a:gd name="connsiteX176" fmla="*/ 3201472 w 5294882"/>
              <a:gd name="connsiteY176" fmla="*/ 930250 h 6857994"/>
              <a:gd name="connsiteX177" fmla="*/ 3212182 w 5294882"/>
              <a:gd name="connsiteY177" fmla="*/ 929313 h 6857994"/>
              <a:gd name="connsiteX178" fmla="*/ 3218700 w 5294882"/>
              <a:gd name="connsiteY178" fmla="*/ 927438 h 6857994"/>
              <a:gd name="connsiteX179" fmla="*/ 3217304 w 5294882"/>
              <a:gd name="connsiteY179" fmla="*/ 919001 h 6857994"/>
              <a:gd name="connsiteX180" fmla="*/ 3211716 w 5294882"/>
              <a:gd name="connsiteY180" fmla="*/ 920876 h 6857994"/>
              <a:gd name="connsiteX181" fmla="*/ 3202869 w 5294882"/>
              <a:gd name="connsiteY181" fmla="*/ 921813 h 6857994"/>
              <a:gd name="connsiteX182" fmla="*/ 3188900 w 5294882"/>
              <a:gd name="connsiteY182" fmla="*/ 917126 h 6857994"/>
              <a:gd name="connsiteX183" fmla="*/ 3183778 w 5294882"/>
              <a:gd name="connsiteY183" fmla="*/ 903533 h 6857994"/>
              <a:gd name="connsiteX184" fmla="*/ 3222891 w 5294882"/>
              <a:gd name="connsiteY184" fmla="*/ 903533 h 6857994"/>
              <a:gd name="connsiteX185" fmla="*/ 3222891 w 5294882"/>
              <a:gd name="connsiteY185" fmla="*/ 901658 h 6857994"/>
              <a:gd name="connsiteX186" fmla="*/ 3222891 w 5294882"/>
              <a:gd name="connsiteY186" fmla="*/ 899783 h 6857994"/>
              <a:gd name="connsiteX187" fmla="*/ 3216838 w 5294882"/>
              <a:gd name="connsiteY187" fmla="*/ 877754 h 6857994"/>
              <a:gd name="connsiteX188" fmla="*/ 3199144 w 5294882"/>
              <a:gd name="connsiteY188" fmla="*/ 870723 h 6857994"/>
              <a:gd name="connsiteX189" fmla="*/ 3398898 w 5294882"/>
              <a:gd name="connsiteY189" fmla="*/ 870722 h 6857994"/>
              <a:gd name="connsiteX190" fmla="*/ 3389120 w 5294882"/>
              <a:gd name="connsiteY190" fmla="*/ 872597 h 6857994"/>
              <a:gd name="connsiteX191" fmla="*/ 3380739 w 5294882"/>
              <a:gd name="connsiteY191" fmla="*/ 878221 h 6857994"/>
              <a:gd name="connsiteX192" fmla="*/ 3375151 w 5294882"/>
              <a:gd name="connsiteY192" fmla="*/ 887596 h 6857994"/>
              <a:gd name="connsiteX193" fmla="*/ 3372823 w 5294882"/>
              <a:gd name="connsiteY193" fmla="*/ 900720 h 6857994"/>
              <a:gd name="connsiteX194" fmla="*/ 3374220 w 5294882"/>
              <a:gd name="connsiteY194" fmla="*/ 912438 h 6857994"/>
              <a:gd name="connsiteX195" fmla="*/ 3379342 w 5294882"/>
              <a:gd name="connsiteY195" fmla="*/ 921812 h 6857994"/>
              <a:gd name="connsiteX196" fmla="*/ 3388189 w 5294882"/>
              <a:gd name="connsiteY196" fmla="*/ 927906 h 6857994"/>
              <a:gd name="connsiteX197" fmla="*/ 3401226 w 5294882"/>
              <a:gd name="connsiteY197" fmla="*/ 930249 h 6857994"/>
              <a:gd name="connsiteX198" fmla="*/ 3411936 w 5294882"/>
              <a:gd name="connsiteY198" fmla="*/ 929312 h 6857994"/>
              <a:gd name="connsiteX199" fmla="*/ 3418454 w 5294882"/>
              <a:gd name="connsiteY199" fmla="*/ 927437 h 6857994"/>
              <a:gd name="connsiteX200" fmla="*/ 3417058 w 5294882"/>
              <a:gd name="connsiteY200" fmla="*/ 919000 h 6857994"/>
              <a:gd name="connsiteX201" fmla="*/ 3411470 w 5294882"/>
              <a:gd name="connsiteY201" fmla="*/ 920875 h 6857994"/>
              <a:gd name="connsiteX202" fmla="*/ 3402623 w 5294882"/>
              <a:gd name="connsiteY202" fmla="*/ 921812 h 6857994"/>
              <a:gd name="connsiteX203" fmla="*/ 3388654 w 5294882"/>
              <a:gd name="connsiteY203" fmla="*/ 917125 h 6857994"/>
              <a:gd name="connsiteX204" fmla="*/ 3383532 w 5294882"/>
              <a:gd name="connsiteY204" fmla="*/ 903532 h 6857994"/>
              <a:gd name="connsiteX205" fmla="*/ 3422645 w 5294882"/>
              <a:gd name="connsiteY205" fmla="*/ 903532 h 6857994"/>
              <a:gd name="connsiteX206" fmla="*/ 3422645 w 5294882"/>
              <a:gd name="connsiteY206" fmla="*/ 901657 h 6857994"/>
              <a:gd name="connsiteX207" fmla="*/ 3422645 w 5294882"/>
              <a:gd name="connsiteY207" fmla="*/ 899782 h 6857994"/>
              <a:gd name="connsiteX208" fmla="*/ 3416592 w 5294882"/>
              <a:gd name="connsiteY208" fmla="*/ 877753 h 6857994"/>
              <a:gd name="connsiteX209" fmla="*/ 3398898 w 5294882"/>
              <a:gd name="connsiteY209" fmla="*/ 870722 h 6857994"/>
              <a:gd name="connsiteX210" fmla="*/ 3456635 w 5294882"/>
              <a:gd name="connsiteY210" fmla="*/ 870722 h 6857994"/>
              <a:gd name="connsiteX211" fmla="*/ 3443598 w 5294882"/>
              <a:gd name="connsiteY211" fmla="*/ 872128 h 6857994"/>
              <a:gd name="connsiteX212" fmla="*/ 3434751 w 5294882"/>
              <a:gd name="connsiteY212" fmla="*/ 874472 h 6857994"/>
              <a:gd name="connsiteX213" fmla="*/ 3434751 w 5294882"/>
              <a:gd name="connsiteY213" fmla="*/ 929312 h 6857994"/>
              <a:gd name="connsiteX214" fmla="*/ 3444995 w 5294882"/>
              <a:gd name="connsiteY214" fmla="*/ 929312 h 6857994"/>
              <a:gd name="connsiteX215" fmla="*/ 3444995 w 5294882"/>
              <a:gd name="connsiteY215" fmla="*/ 881034 h 6857994"/>
              <a:gd name="connsiteX216" fmla="*/ 3448720 w 5294882"/>
              <a:gd name="connsiteY216" fmla="*/ 880096 h 6857994"/>
              <a:gd name="connsiteX217" fmla="*/ 3454307 w 5294882"/>
              <a:gd name="connsiteY217" fmla="*/ 879628 h 6857994"/>
              <a:gd name="connsiteX218" fmla="*/ 3461292 w 5294882"/>
              <a:gd name="connsiteY218" fmla="*/ 880096 h 6857994"/>
              <a:gd name="connsiteX219" fmla="*/ 3465482 w 5294882"/>
              <a:gd name="connsiteY219" fmla="*/ 881034 h 6857994"/>
              <a:gd name="connsiteX220" fmla="*/ 3467345 w 5294882"/>
              <a:gd name="connsiteY220" fmla="*/ 872128 h 6857994"/>
              <a:gd name="connsiteX221" fmla="*/ 3465482 w 5294882"/>
              <a:gd name="connsiteY221" fmla="*/ 871659 h 6857994"/>
              <a:gd name="connsiteX222" fmla="*/ 3462689 w 5294882"/>
              <a:gd name="connsiteY222" fmla="*/ 871191 h 6857994"/>
              <a:gd name="connsiteX223" fmla="*/ 3459429 w 5294882"/>
              <a:gd name="connsiteY223" fmla="*/ 870722 h 6857994"/>
              <a:gd name="connsiteX224" fmla="*/ 3456635 w 5294882"/>
              <a:gd name="connsiteY224" fmla="*/ 870722 h 6857994"/>
              <a:gd name="connsiteX225" fmla="*/ 3647078 w 5294882"/>
              <a:gd name="connsiteY225" fmla="*/ 870722 h 6857994"/>
              <a:gd name="connsiteX226" fmla="*/ 3636368 w 5294882"/>
              <a:gd name="connsiteY226" fmla="*/ 873066 h 6857994"/>
              <a:gd name="connsiteX227" fmla="*/ 3627987 w 5294882"/>
              <a:gd name="connsiteY227" fmla="*/ 879159 h 6857994"/>
              <a:gd name="connsiteX228" fmla="*/ 3622400 w 5294882"/>
              <a:gd name="connsiteY228" fmla="*/ 888533 h 6857994"/>
              <a:gd name="connsiteX229" fmla="*/ 3620537 w 5294882"/>
              <a:gd name="connsiteY229" fmla="*/ 900720 h 6857994"/>
              <a:gd name="connsiteX230" fmla="*/ 3622400 w 5294882"/>
              <a:gd name="connsiteY230" fmla="*/ 912907 h 6857994"/>
              <a:gd name="connsiteX231" fmla="*/ 3627987 w 5294882"/>
              <a:gd name="connsiteY231" fmla="*/ 922281 h 6857994"/>
              <a:gd name="connsiteX232" fmla="*/ 3636368 w 5294882"/>
              <a:gd name="connsiteY232" fmla="*/ 928374 h 6857994"/>
              <a:gd name="connsiteX233" fmla="*/ 3647078 w 5294882"/>
              <a:gd name="connsiteY233" fmla="*/ 930718 h 6857994"/>
              <a:gd name="connsiteX234" fmla="*/ 3657787 w 5294882"/>
              <a:gd name="connsiteY234" fmla="*/ 928374 h 6857994"/>
              <a:gd name="connsiteX235" fmla="*/ 3666168 w 5294882"/>
              <a:gd name="connsiteY235" fmla="*/ 922281 h 6857994"/>
              <a:gd name="connsiteX236" fmla="*/ 3671756 w 5294882"/>
              <a:gd name="connsiteY236" fmla="*/ 912907 h 6857994"/>
              <a:gd name="connsiteX237" fmla="*/ 3673618 w 5294882"/>
              <a:gd name="connsiteY237" fmla="*/ 900720 h 6857994"/>
              <a:gd name="connsiteX238" fmla="*/ 3671756 w 5294882"/>
              <a:gd name="connsiteY238" fmla="*/ 888533 h 6857994"/>
              <a:gd name="connsiteX239" fmla="*/ 3666168 w 5294882"/>
              <a:gd name="connsiteY239" fmla="*/ 879159 h 6857994"/>
              <a:gd name="connsiteX240" fmla="*/ 3657787 w 5294882"/>
              <a:gd name="connsiteY240" fmla="*/ 873066 h 6857994"/>
              <a:gd name="connsiteX241" fmla="*/ 3647078 w 5294882"/>
              <a:gd name="connsiteY241" fmla="*/ 870722 h 6857994"/>
              <a:gd name="connsiteX242" fmla="*/ 3709937 w 5294882"/>
              <a:gd name="connsiteY242" fmla="*/ 870722 h 6857994"/>
              <a:gd name="connsiteX243" fmla="*/ 3700159 w 5294882"/>
              <a:gd name="connsiteY243" fmla="*/ 872597 h 6857994"/>
              <a:gd name="connsiteX244" fmla="*/ 3691778 w 5294882"/>
              <a:gd name="connsiteY244" fmla="*/ 878221 h 6857994"/>
              <a:gd name="connsiteX245" fmla="*/ 3686190 w 5294882"/>
              <a:gd name="connsiteY245" fmla="*/ 887596 h 6857994"/>
              <a:gd name="connsiteX246" fmla="*/ 3683862 w 5294882"/>
              <a:gd name="connsiteY246" fmla="*/ 900720 h 6857994"/>
              <a:gd name="connsiteX247" fmla="*/ 3686190 w 5294882"/>
              <a:gd name="connsiteY247" fmla="*/ 912438 h 6857994"/>
              <a:gd name="connsiteX248" fmla="*/ 3691312 w 5294882"/>
              <a:gd name="connsiteY248" fmla="*/ 921812 h 6857994"/>
              <a:gd name="connsiteX249" fmla="*/ 3700159 w 5294882"/>
              <a:gd name="connsiteY249" fmla="*/ 927906 h 6857994"/>
              <a:gd name="connsiteX250" fmla="*/ 3712731 w 5294882"/>
              <a:gd name="connsiteY250" fmla="*/ 930249 h 6857994"/>
              <a:gd name="connsiteX251" fmla="*/ 3723440 w 5294882"/>
              <a:gd name="connsiteY251" fmla="*/ 929312 h 6857994"/>
              <a:gd name="connsiteX252" fmla="*/ 3729959 w 5294882"/>
              <a:gd name="connsiteY252" fmla="*/ 927437 h 6857994"/>
              <a:gd name="connsiteX253" fmla="*/ 3728562 w 5294882"/>
              <a:gd name="connsiteY253" fmla="*/ 919000 h 6857994"/>
              <a:gd name="connsiteX254" fmla="*/ 3722975 w 5294882"/>
              <a:gd name="connsiteY254" fmla="*/ 920875 h 6857994"/>
              <a:gd name="connsiteX255" fmla="*/ 3714128 w 5294882"/>
              <a:gd name="connsiteY255" fmla="*/ 921812 h 6857994"/>
              <a:gd name="connsiteX256" fmla="*/ 3700159 w 5294882"/>
              <a:gd name="connsiteY256" fmla="*/ 917125 h 6857994"/>
              <a:gd name="connsiteX257" fmla="*/ 3695037 w 5294882"/>
              <a:gd name="connsiteY257" fmla="*/ 903532 h 6857994"/>
              <a:gd name="connsiteX258" fmla="*/ 3733684 w 5294882"/>
              <a:gd name="connsiteY258" fmla="*/ 903532 h 6857994"/>
              <a:gd name="connsiteX259" fmla="*/ 3733684 w 5294882"/>
              <a:gd name="connsiteY259" fmla="*/ 901657 h 6857994"/>
              <a:gd name="connsiteX260" fmla="*/ 3733684 w 5294882"/>
              <a:gd name="connsiteY260" fmla="*/ 899782 h 6857994"/>
              <a:gd name="connsiteX261" fmla="*/ 3727631 w 5294882"/>
              <a:gd name="connsiteY261" fmla="*/ 877753 h 6857994"/>
              <a:gd name="connsiteX262" fmla="*/ 3709937 w 5294882"/>
              <a:gd name="connsiteY262" fmla="*/ 870722 h 6857994"/>
              <a:gd name="connsiteX263" fmla="*/ 4046120 w 5294882"/>
              <a:gd name="connsiteY263" fmla="*/ 870721 h 6857994"/>
              <a:gd name="connsiteX264" fmla="*/ 4035410 w 5294882"/>
              <a:gd name="connsiteY264" fmla="*/ 873065 h 6857994"/>
              <a:gd name="connsiteX265" fmla="*/ 4027029 w 5294882"/>
              <a:gd name="connsiteY265" fmla="*/ 879158 h 6857994"/>
              <a:gd name="connsiteX266" fmla="*/ 4021442 w 5294882"/>
              <a:gd name="connsiteY266" fmla="*/ 888532 h 6857994"/>
              <a:gd name="connsiteX267" fmla="*/ 4019579 w 5294882"/>
              <a:gd name="connsiteY267" fmla="*/ 900719 h 6857994"/>
              <a:gd name="connsiteX268" fmla="*/ 4021442 w 5294882"/>
              <a:gd name="connsiteY268" fmla="*/ 912906 h 6857994"/>
              <a:gd name="connsiteX269" fmla="*/ 4027029 w 5294882"/>
              <a:gd name="connsiteY269" fmla="*/ 922280 h 6857994"/>
              <a:gd name="connsiteX270" fmla="*/ 4035410 w 5294882"/>
              <a:gd name="connsiteY270" fmla="*/ 928373 h 6857994"/>
              <a:gd name="connsiteX271" fmla="*/ 4046120 w 5294882"/>
              <a:gd name="connsiteY271" fmla="*/ 930717 h 6857994"/>
              <a:gd name="connsiteX272" fmla="*/ 4056829 w 5294882"/>
              <a:gd name="connsiteY272" fmla="*/ 928373 h 6857994"/>
              <a:gd name="connsiteX273" fmla="*/ 4065210 w 5294882"/>
              <a:gd name="connsiteY273" fmla="*/ 922280 h 6857994"/>
              <a:gd name="connsiteX274" fmla="*/ 4070798 w 5294882"/>
              <a:gd name="connsiteY274" fmla="*/ 912906 h 6857994"/>
              <a:gd name="connsiteX275" fmla="*/ 4072661 w 5294882"/>
              <a:gd name="connsiteY275" fmla="*/ 900719 h 6857994"/>
              <a:gd name="connsiteX276" fmla="*/ 4070798 w 5294882"/>
              <a:gd name="connsiteY276" fmla="*/ 888532 h 6857994"/>
              <a:gd name="connsiteX277" fmla="*/ 4065210 w 5294882"/>
              <a:gd name="connsiteY277" fmla="*/ 879158 h 6857994"/>
              <a:gd name="connsiteX278" fmla="*/ 4056829 w 5294882"/>
              <a:gd name="connsiteY278" fmla="*/ 873065 h 6857994"/>
              <a:gd name="connsiteX279" fmla="*/ 4046120 w 5294882"/>
              <a:gd name="connsiteY279" fmla="*/ 870721 h 6857994"/>
              <a:gd name="connsiteX280" fmla="*/ 3519496 w 5294882"/>
              <a:gd name="connsiteY280" fmla="*/ 861816 h 6857994"/>
              <a:gd name="connsiteX281" fmla="*/ 3527877 w 5294882"/>
              <a:gd name="connsiteY281" fmla="*/ 862754 h 6857994"/>
              <a:gd name="connsiteX282" fmla="*/ 3534396 w 5294882"/>
              <a:gd name="connsiteY282" fmla="*/ 865097 h 6857994"/>
              <a:gd name="connsiteX283" fmla="*/ 3539052 w 5294882"/>
              <a:gd name="connsiteY283" fmla="*/ 869785 h 6857994"/>
              <a:gd name="connsiteX284" fmla="*/ 3540915 w 5294882"/>
              <a:gd name="connsiteY284" fmla="*/ 876815 h 6857994"/>
              <a:gd name="connsiteX285" fmla="*/ 3539052 w 5294882"/>
              <a:gd name="connsiteY285" fmla="*/ 884315 h 6857994"/>
              <a:gd name="connsiteX286" fmla="*/ 3534396 w 5294882"/>
              <a:gd name="connsiteY286" fmla="*/ 889002 h 6857994"/>
              <a:gd name="connsiteX287" fmla="*/ 3526946 w 5294882"/>
              <a:gd name="connsiteY287" fmla="*/ 891346 h 6857994"/>
              <a:gd name="connsiteX288" fmla="*/ 3517168 w 5294882"/>
              <a:gd name="connsiteY288" fmla="*/ 892283 h 6857994"/>
              <a:gd name="connsiteX289" fmla="*/ 3509252 w 5294882"/>
              <a:gd name="connsiteY289" fmla="*/ 892283 h 6857994"/>
              <a:gd name="connsiteX290" fmla="*/ 3509252 w 5294882"/>
              <a:gd name="connsiteY290" fmla="*/ 862285 h 6857994"/>
              <a:gd name="connsiteX291" fmla="*/ 3519496 w 5294882"/>
              <a:gd name="connsiteY291" fmla="*/ 861816 h 6857994"/>
              <a:gd name="connsiteX292" fmla="*/ 3115332 w 5294882"/>
              <a:gd name="connsiteY292" fmla="*/ 852912 h 6857994"/>
              <a:gd name="connsiteX293" fmla="*/ 3115332 w 5294882"/>
              <a:gd name="connsiteY293" fmla="*/ 862286 h 6857994"/>
              <a:gd name="connsiteX294" fmla="*/ 3139079 w 5294882"/>
              <a:gd name="connsiteY294" fmla="*/ 862286 h 6857994"/>
              <a:gd name="connsiteX295" fmla="*/ 3139079 w 5294882"/>
              <a:gd name="connsiteY295" fmla="*/ 929313 h 6857994"/>
              <a:gd name="connsiteX296" fmla="*/ 3149788 w 5294882"/>
              <a:gd name="connsiteY296" fmla="*/ 929313 h 6857994"/>
              <a:gd name="connsiteX297" fmla="*/ 3149788 w 5294882"/>
              <a:gd name="connsiteY297" fmla="*/ 862286 h 6857994"/>
              <a:gd name="connsiteX298" fmla="*/ 3173535 w 5294882"/>
              <a:gd name="connsiteY298" fmla="*/ 862286 h 6857994"/>
              <a:gd name="connsiteX299" fmla="*/ 3173535 w 5294882"/>
              <a:gd name="connsiteY299" fmla="*/ 852912 h 6857994"/>
              <a:gd name="connsiteX300" fmla="*/ 3518565 w 5294882"/>
              <a:gd name="connsiteY300" fmla="*/ 852442 h 6857994"/>
              <a:gd name="connsiteX301" fmla="*/ 3507855 w 5294882"/>
              <a:gd name="connsiteY301" fmla="*/ 852911 h 6857994"/>
              <a:gd name="connsiteX302" fmla="*/ 3498077 w 5294882"/>
              <a:gd name="connsiteY302" fmla="*/ 854317 h 6857994"/>
              <a:gd name="connsiteX303" fmla="*/ 3498077 w 5294882"/>
              <a:gd name="connsiteY303" fmla="*/ 929312 h 6857994"/>
              <a:gd name="connsiteX304" fmla="*/ 3508786 w 5294882"/>
              <a:gd name="connsiteY304" fmla="*/ 929312 h 6857994"/>
              <a:gd name="connsiteX305" fmla="*/ 3508786 w 5294882"/>
              <a:gd name="connsiteY305" fmla="*/ 901189 h 6857994"/>
              <a:gd name="connsiteX306" fmla="*/ 3517168 w 5294882"/>
              <a:gd name="connsiteY306" fmla="*/ 901189 h 6857994"/>
              <a:gd name="connsiteX307" fmla="*/ 3531602 w 5294882"/>
              <a:gd name="connsiteY307" fmla="*/ 899782 h 6857994"/>
              <a:gd name="connsiteX308" fmla="*/ 3542312 w 5294882"/>
              <a:gd name="connsiteY308" fmla="*/ 895564 h 6857994"/>
              <a:gd name="connsiteX309" fmla="*/ 3548830 w 5294882"/>
              <a:gd name="connsiteY309" fmla="*/ 888065 h 6857994"/>
              <a:gd name="connsiteX310" fmla="*/ 3551158 w 5294882"/>
              <a:gd name="connsiteY310" fmla="*/ 876815 h 6857994"/>
              <a:gd name="connsiteX311" fmla="*/ 3542777 w 5294882"/>
              <a:gd name="connsiteY311" fmla="*/ 858535 h 6857994"/>
              <a:gd name="connsiteX312" fmla="*/ 3518565 w 5294882"/>
              <a:gd name="connsiteY312" fmla="*/ 852442 h 6857994"/>
              <a:gd name="connsiteX313" fmla="*/ 3943682 w 5294882"/>
              <a:gd name="connsiteY313" fmla="*/ 851503 h 6857994"/>
              <a:gd name="connsiteX314" fmla="*/ 3929713 w 5294882"/>
              <a:gd name="connsiteY314" fmla="*/ 854316 h 6857994"/>
              <a:gd name="connsiteX315" fmla="*/ 3918072 w 5294882"/>
              <a:gd name="connsiteY315" fmla="*/ 861815 h 6857994"/>
              <a:gd name="connsiteX316" fmla="*/ 3910157 w 5294882"/>
              <a:gd name="connsiteY316" fmla="*/ 874471 h 6857994"/>
              <a:gd name="connsiteX317" fmla="*/ 3907363 w 5294882"/>
              <a:gd name="connsiteY317" fmla="*/ 891344 h 6857994"/>
              <a:gd name="connsiteX318" fmla="*/ 3909691 w 5294882"/>
              <a:gd name="connsiteY318" fmla="*/ 908218 h 6857994"/>
              <a:gd name="connsiteX319" fmla="*/ 3917141 w 5294882"/>
              <a:gd name="connsiteY319" fmla="*/ 920404 h 6857994"/>
              <a:gd name="connsiteX320" fmla="*/ 3928316 w 5294882"/>
              <a:gd name="connsiteY320" fmla="*/ 927905 h 6857994"/>
              <a:gd name="connsiteX321" fmla="*/ 3942751 w 5294882"/>
              <a:gd name="connsiteY321" fmla="*/ 930716 h 6857994"/>
              <a:gd name="connsiteX322" fmla="*/ 3950666 w 5294882"/>
              <a:gd name="connsiteY322" fmla="*/ 930249 h 6857994"/>
              <a:gd name="connsiteX323" fmla="*/ 3957651 w 5294882"/>
              <a:gd name="connsiteY323" fmla="*/ 929310 h 6857994"/>
              <a:gd name="connsiteX324" fmla="*/ 3963238 w 5294882"/>
              <a:gd name="connsiteY324" fmla="*/ 928373 h 6857994"/>
              <a:gd name="connsiteX325" fmla="*/ 3966963 w 5294882"/>
              <a:gd name="connsiteY325" fmla="*/ 927435 h 6857994"/>
              <a:gd name="connsiteX326" fmla="*/ 3966963 w 5294882"/>
              <a:gd name="connsiteY326" fmla="*/ 891813 h 6857994"/>
              <a:gd name="connsiteX327" fmla="*/ 3956719 w 5294882"/>
              <a:gd name="connsiteY327" fmla="*/ 891813 h 6857994"/>
              <a:gd name="connsiteX328" fmla="*/ 3956719 w 5294882"/>
              <a:gd name="connsiteY328" fmla="*/ 919467 h 6857994"/>
              <a:gd name="connsiteX329" fmla="*/ 3952063 w 5294882"/>
              <a:gd name="connsiteY329" fmla="*/ 920404 h 6857994"/>
              <a:gd name="connsiteX330" fmla="*/ 3944147 w 5294882"/>
              <a:gd name="connsiteY330" fmla="*/ 920874 h 6857994"/>
              <a:gd name="connsiteX331" fmla="*/ 3932972 w 5294882"/>
              <a:gd name="connsiteY331" fmla="*/ 918530 h 6857994"/>
              <a:gd name="connsiteX332" fmla="*/ 3925057 w 5294882"/>
              <a:gd name="connsiteY332" fmla="*/ 912437 h 6857994"/>
              <a:gd name="connsiteX333" fmla="*/ 3920400 w 5294882"/>
              <a:gd name="connsiteY333" fmla="*/ 903062 h 6857994"/>
              <a:gd name="connsiteX334" fmla="*/ 3919004 w 5294882"/>
              <a:gd name="connsiteY334" fmla="*/ 890876 h 6857994"/>
              <a:gd name="connsiteX335" fmla="*/ 3920866 w 5294882"/>
              <a:gd name="connsiteY335" fmla="*/ 878220 h 6857994"/>
              <a:gd name="connsiteX336" fmla="*/ 3925988 w 5294882"/>
              <a:gd name="connsiteY336" fmla="*/ 868846 h 6857994"/>
              <a:gd name="connsiteX337" fmla="*/ 3933904 w 5294882"/>
              <a:gd name="connsiteY337" fmla="*/ 862752 h 6857994"/>
              <a:gd name="connsiteX338" fmla="*/ 3944613 w 5294882"/>
              <a:gd name="connsiteY338" fmla="*/ 860877 h 6857994"/>
              <a:gd name="connsiteX339" fmla="*/ 3955323 w 5294882"/>
              <a:gd name="connsiteY339" fmla="*/ 862285 h 6857994"/>
              <a:gd name="connsiteX340" fmla="*/ 3963704 w 5294882"/>
              <a:gd name="connsiteY340" fmla="*/ 865566 h 6857994"/>
              <a:gd name="connsiteX341" fmla="*/ 3966963 w 5294882"/>
              <a:gd name="connsiteY341" fmla="*/ 856659 h 6857994"/>
              <a:gd name="connsiteX342" fmla="*/ 3964635 w 5294882"/>
              <a:gd name="connsiteY342" fmla="*/ 855254 h 6857994"/>
              <a:gd name="connsiteX343" fmla="*/ 3959979 w 5294882"/>
              <a:gd name="connsiteY343" fmla="*/ 853379 h 6857994"/>
              <a:gd name="connsiteX344" fmla="*/ 3952994 w 5294882"/>
              <a:gd name="connsiteY344" fmla="*/ 851973 h 6857994"/>
              <a:gd name="connsiteX345" fmla="*/ 3943682 w 5294882"/>
              <a:gd name="connsiteY345" fmla="*/ 851503 h 6857994"/>
              <a:gd name="connsiteX346" fmla="*/ 3241051 w 5294882"/>
              <a:gd name="connsiteY346" fmla="*/ 848693 h 6857994"/>
              <a:gd name="connsiteX347" fmla="*/ 3236395 w 5294882"/>
              <a:gd name="connsiteY347" fmla="*/ 850568 h 6857994"/>
              <a:gd name="connsiteX348" fmla="*/ 3234532 w 5294882"/>
              <a:gd name="connsiteY348" fmla="*/ 855255 h 6857994"/>
              <a:gd name="connsiteX349" fmla="*/ 3236395 w 5294882"/>
              <a:gd name="connsiteY349" fmla="*/ 859942 h 6857994"/>
              <a:gd name="connsiteX350" fmla="*/ 3241051 w 5294882"/>
              <a:gd name="connsiteY350" fmla="*/ 861817 h 6857994"/>
              <a:gd name="connsiteX351" fmla="*/ 3245707 w 5294882"/>
              <a:gd name="connsiteY351" fmla="*/ 859942 h 6857994"/>
              <a:gd name="connsiteX352" fmla="*/ 3247570 w 5294882"/>
              <a:gd name="connsiteY352" fmla="*/ 855255 h 6857994"/>
              <a:gd name="connsiteX353" fmla="*/ 3245707 w 5294882"/>
              <a:gd name="connsiteY353" fmla="*/ 850568 h 6857994"/>
              <a:gd name="connsiteX354" fmla="*/ 3241051 w 5294882"/>
              <a:gd name="connsiteY354" fmla="*/ 848693 h 6857994"/>
              <a:gd name="connsiteX355" fmla="*/ 3812841 w 5294882"/>
              <a:gd name="connsiteY355" fmla="*/ 848692 h 6857994"/>
              <a:gd name="connsiteX356" fmla="*/ 3808185 w 5294882"/>
              <a:gd name="connsiteY356" fmla="*/ 850567 h 6857994"/>
              <a:gd name="connsiteX357" fmla="*/ 3806322 w 5294882"/>
              <a:gd name="connsiteY357" fmla="*/ 855254 h 6857994"/>
              <a:gd name="connsiteX358" fmla="*/ 3808185 w 5294882"/>
              <a:gd name="connsiteY358" fmla="*/ 859941 h 6857994"/>
              <a:gd name="connsiteX359" fmla="*/ 3812841 w 5294882"/>
              <a:gd name="connsiteY359" fmla="*/ 861816 h 6857994"/>
              <a:gd name="connsiteX360" fmla="*/ 3817497 w 5294882"/>
              <a:gd name="connsiteY360" fmla="*/ 859941 h 6857994"/>
              <a:gd name="connsiteX361" fmla="*/ 3819360 w 5294882"/>
              <a:gd name="connsiteY361" fmla="*/ 855254 h 6857994"/>
              <a:gd name="connsiteX362" fmla="*/ 3817497 w 5294882"/>
              <a:gd name="connsiteY362" fmla="*/ 850567 h 6857994"/>
              <a:gd name="connsiteX363" fmla="*/ 3812841 w 5294882"/>
              <a:gd name="connsiteY363" fmla="*/ 848692 h 6857994"/>
              <a:gd name="connsiteX364" fmla="*/ 3573043 w 5294882"/>
              <a:gd name="connsiteY364" fmla="*/ 844005 h 6857994"/>
              <a:gd name="connsiteX365" fmla="*/ 3562799 w 5294882"/>
              <a:gd name="connsiteY365" fmla="*/ 845880 h 6857994"/>
              <a:gd name="connsiteX366" fmla="*/ 3562799 w 5294882"/>
              <a:gd name="connsiteY366" fmla="*/ 928374 h 6857994"/>
              <a:gd name="connsiteX367" fmla="*/ 3572577 w 5294882"/>
              <a:gd name="connsiteY367" fmla="*/ 928374 h 6857994"/>
              <a:gd name="connsiteX368" fmla="*/ 3572577 w 5294882"/>
              <a:gd name="connsiteY368" fmla="*/ 881034 h 6857994"/>
              <a:gd name="connsiteX369" fmla="*/ 3574440 w 5294882"/>
              <a:gd name="connsiteY369" fmla="*/ 880565 h 6857994"/>
              <a:gd name="connsiteX370" fmla="*/ 3577233 w 5294882"/>
              <a:gd name="connsiteY370" fmla="*/ 880096 h 6857994"/>
              <a:gd name="connsiteX371" fmla="*/ 3580493 w 5294882"/>
              <a:gd name="connsiteY371" fmla="*/ 879628 h 6857994"/>
              <a:gd name="connsiteX372" fmla="*/ 3583752 w 5294882"/>
              <a:gd name="connsiteY372" fmla="*/ 879628 h 6857994"/>
              <a:gd name="connsiteX373" fmla="*/ 3590737 w 5294882"/>
              <a:gd name="connsiteY373" fmla="*/ 880565 h 6857994"/>
              <a:gd name="connsiteX374" fmla="*/ 3594927 w 5294882"/>
              <a:gd name="connsiteY374" fmla="*/ 883846 h 6857994"/>
              <a:gd name="connsiteX375" fmla="*/ 3597255 w 5294882"/>
              <a:gd name="connsiteY375" fmla="*/ 889939 h 6857994"/>
              <a:gd name="connsiteX376" fmla="*/ 3598187 w 5294882"/>
              <a:gd name="connsiteY376" fmla="*/ 898845 h 6857994"/>
              <a:gd name="connsiteX377" fmla="*/ 3598187 w 5294882"/>
              <a:gd name="connsiteY377" fmla="*/ 928843 h 6857994"/>
              <a:gd name="connsiteX378" fmla="*/ 3608430 w 5294882"/>
              <a:gd name="connsiteY378" fmla="*/ 928843 h 6857994"/>
              <a:gd name="connsiteX379" fmla="*/ 3608430 w 5294882"/>
              <a:gd name="connsiteY379" fmla="*/ 896970 h 6857994"/>
              <a:gd name="connsiteX380" fmla="*/ 3607499 w 5294882"/>
              <a:gd name="connsiteY380" fmla="*/ 886190 h 6857994"/>
              <a:gd name="connsiteX381" fmla="*/ 3603774 w 5294882"/>
              <a:gd name="connsiteY381" fmla="*/ 877753 h 6857994"/>
              <a:gd name="connsiteX382" fmla="*/ 3596790 w 5294882"/>
              <a:gd name="connsiteY382" fmla="*/ 872597 h 6857994"/>
              <a:gd name="connsiteX383" fmla="*/ 3585615 w 5294882"/>
              <a:gd name="connsiteY383" fmla="*/ 870722 h 6857994"/>
              <a:gd name="connsiteX384" fmla="*/ 3579096 w 5294882"/>
              <a:gd name="connsiteY384" fmla="*/ 871191 h 6857994"/>
              <a:gd name="connsiteX385" fmla="*/ 3573043 w 5294882"/>
              <a:gd name="connsiteY385" fmla="*/ 873066 h 6857994"/>
              <a:gd name="connsiteX386" fmla="*/ 3360251 w 5294882"/>
              <a:gd name="connsiteY386" fmla="*/ 843536 h 6857994"/>
              <a:gd name="connsiteX387" fmla="*/ 3350008 w 5294882"/>
              <a:gd name="connsiteY387" fmla="*/ 845411 h 6857994"/>
              <a:gd name="connsiteX388" fmla="*/ 3350939 w 5294882"/>
              <a:gd name="connsiteY388" fmla="*/ 845411 h 6857994"/>
              <a:gd name="connsiteX389" fmla="*/ 3350939 w 5294882"/>
              <a:gd name="connsiteY389" fmla="*/ 874003 h 6857994"/>
              <a:gd name="connsiteX390" fmla="*/ 3345351 w 5294882"/>
              <a:gd name="connsiteY390" fmla="*/ 871659 h 6857994"/>
              <a:gd name="connsiteX391" fmla="*/ 3336504 w 5294882"/>
              <a:gd name="connsiteY391" fmla="*/ 870253 h 6857994"/>
              <a:gd name="connsiteX392" fmla="*/ 3325795 w 5294882"/>
              <a:gd name="connsiteY392" fmla="*/ 872596 h 6857994"/>
              <a:gd name="connsiteX393" fmla="*/ 3317879 w 5294882"/>
              <a:gd name="connsiteY393" fmla="*/ 878690 h 6857994"/>
              <a:gd name="connsiteX394" fmla="*/ 3312758 w 5294882"/>
              <a:gd name="connsiteY394" fmla="*/ 888064 h 6857994"/>
              <a:gd name="connsiteX395" fmla="*/ 3310895 w 5294882"/>
              <a:gd name="connsiteY395" fmla="*/ 900251 h 6857994"/>
              <a:gd name="connsiteX396" fmla="*/ 3312758 w 5294882"/>
              <a:gd name="connsiteY396" fmla="*/ 912906 h 6857994"/>
              <a:gd name="connsiteX397" fmla="*/ 3318345 w 5294882"/>
              <a:gd name="connsiteY397" fmla="*/ 922281 h 6857994"/>
              <a:gd name="connsiteX398" fmla="*/ 3327192 w 5294882"/>
              <a:gd name="connsiteY398" fmla="*/ 928374 h 6857994"/>
              <a:gd name="connsiteX399" fmla="*/ 3338833 w 5294882"/>
              <a:gd name="connsiteY399" fmla="*/ 930249 h 6857994"/>
              <a:gd name="connsiteX400" fmla="*/ 3351405 w 5294882"/>
              <a:gd name="connsiteY400" fmla="*/ 929311 h 6857994"/>
              <a:gd name="connsiteX401" fmla="*/ 3360251 w 5294882"/>
              <a:gd name="connsiteY401" fmla="*/ 927436 h 6857994"/>
              <a:gd name="connsiteX402" fmla="*/ 3271782 w 5294882"/>
              <a:gd name="connsiteY402" fmla="*/ 843068 h 6857994"/>
              <a:gd name="connsiteX403" fmla="*/ 3261538 w 5294882"/>
              <a:gd name="connsiteY403" fmla="*/ 844943 h 6857994"/>
              <a:gd name="connsiteX404" fmla="*/ 3261538 w 5294882"/>
              <a:gd name="connsiteY404" fmla="*/ 913844 h 6857994"/>
              <a:gd name="connsiteX405" fmla="*/ 3265263 w 5294882"/>
              <a:gd name="connsiteY405" fmla="*/ 926031 h 6857994"/>
              <a:gd name="connsiteX406" fmla="*/ 3278766 w 5294882"/>
              <a:gd name="connsiteY406" fmla="*/ 930249 h 6857994"/>
              <a:gd name="connsiteX407" fmla="*/ 3280629 w 5294882"/>
              <a:gd name="connsiteY407" fmla="*/ 921345 h 6857994"/>
              <a:gd name="connsiteX408" fmla="*/ 3276438 w 5294882"/>
              <a:gd name="connsiteY408" fmla="*/ 920406 h 6857994"/>
              <a:gd name="connsiteX409" fmla="*/ 3273644 w 5294882"/>
              <a:gd name="connsiteY409" fmla="*/ 919000 h 6857994"/>
              <a:gd name="connsiteX410" fmla="*/ 3272247 w 5294882"/>
              <a:gd name="connsiteY410" fmla="*/ 916189 h 6857994"/>
              <a:gd name="connsiteX411" fmla="*/ 3271782 w 5294882"/>
              <a:gd name="connsiteY411" fmla="*/ 911970 h 6857994"/>
              <a:gd name="connsiteX412" fmla="*/ 3985122 w 5294882"/>
              <a:gd name="connsiteY412" fmla="*/ 673863 h 6857994"/>
              <a:gd name="connsiteX413" fmla="*/ 4007472 w 5294882"/>
              <a:gd name="connsiteY413" fmla="*/ 673863 h 6857994"/>
              <a:gd name="connsiteX414" fmla="*/ 4015854 w 5294882"/>
              <a:gd name="connsiteY414" fmla="*/ 675269 h 6857994"/>
              <a:gd name="connsiteX415" fmla="*/ 4015854 w 5294882"/>
              <a:gd name="connsiteY415" fmla="*/ 710422 h 6857994"/>
              <a:gd name="connsiteX416" fmla="*/ 4006075 w 5294882"/>
              <a:gd name="connsiteY416" fmla="*/ 711360 h 6857994"/>
              <a:gd name="connsiteX417" fmla="*/ 3993038 w 5294882"/>
              <a:gd name="connsiteY417" fmla="*/ 711829 h 6857994"/>
              <a:gd name="connsiteX418" fmla="*/ 3973482 w 5294882"/>
              <a:gd name="connsiteY418" fmla="*/ 707141 h 6857994"/>
              <a:gd name="connsiteX419" fmla="*/ 3966031 w 5294882"/>
              <a:gd name="connsiteY419" fmla="*/ 692142 h 6857994"/>
              <a:gd name="connsiteX420" fmla="*/ 3968360 w 5294882"/>
              <a:gd name="connsiteY420" fmla="*/ 682768 h 6857994"/>
              <a:gd name="connsiteX421" fmla="*/ 3975344 w 5294882"/>
              <a:gd name="connsiteY421" fmla="*/ 676675 h 6857994"/>
              <a:gd name="connsiteX422" fmla="*/ 3985122 w 5294882"/>
              <a:gd name="connsiteY422" fmla="*/ 673863 h 6857994"/>
              <a:gd name="connsiteX423" fmla="*/ 3488299 w 5294882"/>
              <a:gd name="connsiteY423" fmla="*/ 673394 h 6857994"/>
              <a:gd name="connsiteX424" fmla="*/ 3498543 w 5294882"/>
              <a:gd name="connsiteY424" fmla="*/ 673863 h 6857994"/>
              <a:gd name="connsiteX425" fmla="*/ 3506924 w 5294882"/>
              <a:gd name="connsiteY425" fmla="*/ 675269 h 6857994"/>
              <a:gd name="connsiteX426" fmla="*/ 3506924 w 5294882"/>
              <a:gd name="connsiteY426" fmla="*/ 710422 h 6857994"/>
              <a:gd name="connsiteX427" fmla="*/ 3497146 w 5294882"/>
              <a:gd name="connsiteY427" fmla="*/ 711360 h 6857994"/>
              <a:gd name="connsiteX428" fmla="*/ 3484108 w 5294882"/>
              <a:gd name="connsiteY428" fmla="*/ 711829 h 6857994"/>
              <a:gd name="connsiteX429" fmla="*/ 3464552 w 5294882"/>
              <a:gd name="connsiteY429" fmla="*/ 707610 h 6857994"/>
              <a:gd name="connsiteX430" fmla="*/ 3457102 w 5294882"/>
              <a:gd name="connsiteY430" fmla="*/ 692611 h 6857994"/>
              <a:gd name="connsiteX431" fmla="*/ 3459430 w 5294882"/>
              <a:gd name="connsiteY431" fmla="*/ 683237 h 6857994"/>
              <a:gd name="connsiteX432" fmla="*/ 3465949 w 5294882"/>
              <a:gd name="connsiteY432" fmla="*/ 677144 h 6857994"/>
              <a:gd name="connsiteX433" fmla="*/ 3476193 w 5294882"/>
              <a:gd name="connsiteY433" fmla="*/ 674331 h 6857994"/>
              <a:gd name="connsiteX434" fmla="*/ 3488299 w 5294882"/>
              <a:gd name="connsiteY434" fmla="*/ 673394 h 6857994"/>
              <a:gd name="connsiteX435" fmla="*/ 4282658 w 5294882"/>
              <a:gd name="connsiteY435" fmla="*/ 616211 h 6857994"/>
              <a:gd name="connsiteX436" fmla="*/ 4296627 w 5294882"/>
              <a:gd name="connsiteY436" fmla="*/ 618085 h 6857994"/>
              <a:gd name="connsiteX437" fmla="*/ 4307802 w 5294882"/>
              <a:gd name="connsiteY437" fmla="*/ 622772 h 6857994"/>
              <a:gd name="connsiteX438" fmla="*/ 4307802 w 5294882"/>
              <a:gd name="connsiteY438" fmla="*/ 706672 h 6857994"/>
              <a:gd name="connsiteX439" fmla="*/ 4298955 w 5294882"/>
              <a:gd name="connsiteY439" fmla="*/ 707611 h 6857994"/>
              <a:gd name="connsiteX440" fmla="*/ 4287780 w 5294882"/>
              <a:gd name="connsiteY440" fmla="*/ 708078 h 6857994"/>
              <a:gd name="connsiteX441" fmla="*/ 4259377 w 5294882"/>
              <a:gd name="connsiteY441" fmla="*/ 694955 h 6857994"/>
              <a:gd name="connsiteX442" fmla="*/ 4249599 w 5294882"/>
              <a:gd name="connsiteY442" fmla="*/ 660738 h 6857994"/>
              <a:gd name="connsiteX443" fmla="*/ 4282658 w 5294882"/>
              <a:gd name="connsiteY443" fmla="*/ 616211 h 6857994"/>
              <a:gd name="connsiteX444" fmla="*/ 3826809 w 5294882"/>
              <a:gd name="connsiteY444" fmla="*/ 616211 h 6857994"/>
              <a:gd name="connsiteX445" fmla="*/ 3840778 w 5294882"/>
              <a:gd name="connsiteY445" fmla="*/ 618085 h 6857994"/>
              <a:gd name="connsiteX446" fmla="*/ 3851953 w 5294882"/>
              <a:gd name="connsiteY446" fmla="*/ 622773 h 6857994"/>
              <a:gd name="connsiteX447" fmla="*/ 3851953 w 5294882"/>
              <a:gd name="connsiteY447" fmla="*/ 706673 h 6857994"/>
              <a:gd name="connsiteX448" fmla="*/ 3843106 w 5294882"/>
              <a:gd name="connsiteY448" fmla="*/ 707611 h 6857994"/>
              <a:gd name="connsiteX449" fmla="*/ 3831931 w 5294882"/>
              <a:gd name="connsiteY449" fmla="*/ 708079 h 6857994"/>
              <a:gd name="connsiteX450" fmla="*/ 3803528 w 5294882"/>
              <a:gd name="connsiteY450" fmla="*/ 694955 h 6857994"/>
              <a:gd name="connsiteX451" fmla="*/ 3793750 w 5294882"/>
              <a:gd name="connsiteY451" fmla="*/ 660739 h 6857994"/>
              <a:gd name="connsiteX452" fmla="*/ 3826809 w 5294882"/>
              <a:gd name="connsiteY452" fmla="*/ 616211 h 6857994"/>
              <a:gd name="connsiteX453" fmla="*/ 4864692 w 5294882"/>
              <a:gd name="connsiteY453" fmla="*/ 614334 h 6857994"/>
              <a:gd name="connsiteX454" fmla="*/ 4878195 w 5294882"/>
              <a:gd name="connsiteY454" fmla="*/ 617146 h 6857994"/>
              <a:gd name="connsiteX455" fmla="*/ 4887042 w 5294882"/>
              <a:gd name="connsiteY455" fmla="*/ 624177 h 6857994"/>
              <a:gd name="connsiteX456" fmla="*/ 4892163 w 5294882"/>
              <a:gd name="connsiteY456" fmla="*/ 634020 h 6857994"/>
              <a:gd name="connsiteX457" fmla="*/ 4894026 w 5294882"/>
              <a:gd name="connsiteY457" fmla="*/ 645738 h 6857994"/>
              <a:gd name="connsiteX458" fmla="*/ 4833494 w 5294882"/>
              <a:gd name="connsiteY458" fmla="*/ 646207 h 6857994"/>
              <a:gd name="connsiteX459" fmla="*/ 4836288 w 5294882"/>
              <a:gd name="connsiteY459" fmla="*/ 634489 h 6857994"/>
              <a:gd name="connsiteX460" fmla="*/ 4841876 w 5294882"/>
              <a:gd name="connsiteY460" fmla="*/ 624177 h 6857994"/>
              <a:gd name="connsiteX461" fmla="*/ 4851188 w 5294882"/>
              <a:gd name="connsiteY461" fmla="*/ 617146 h 6857994"/>
              <a:gd name="connsiteX462" fmla="*/ 4864692 w 5294882"/>
              <a:gd name="connsiteY462" fmla="*/ 614334 h 6857994"/>
              <a:gd name="connsiteX463" fmla="*/ 4599284 w 5294882"/>
              <a:gd name="connsiteY463" fmla="*/ 580587 h 6857994"/>
              <a:gd name="connsiteX464" fmla="*/ 4599284 w 5294882"/>
              <a:gd name="connsiteY464" fmla="*/ 743700 h 6857994"/>
              <a:gd name="connsiteX465" fmla="*/ 4645381 w 5294882"/>
              <a:gd name="connsiteY465" fmla="*/ 743700 h 6857994"/>
              <a:gd name="connsiteX466" fmla="*/ 4645381 w 5294882"/>
              <a:gd name="connsiteY466" fmla="*/ 580587 h 6857994"/>
              <a:gd name="connsiteX467" fmla="*/ 4158802 w 5294882"/>
              <a:gd name="connsiteY467" fmla="*/ 577307 h 6857994"/>
              <a:gd name="connsiteX468" fmla="*/ 4121552 w 5294882"/>
              <a:gd name="connsiteY468" fmla="*/ 581057 h 6857994"/>
              <a:gd name="connsiteX469" fmla="*/ 4092217 w 5294882"/>
              <a:gd name="connsiteY469" fmla="*/ 589025 h 6857994"/>
              <a:gd name="connsiteX470" fmla="*/ 4092217 w 5294882"/>
              <a:gd name="connsiteY470" fmla="*/ 743701 h 6857994"/>
              <a:gd name="connsiteX471" fmla="*/ 4138314 w 5294882"/>
              <a:gd name="connsiteY471" fmla="*/ 743701 h 6857994"/>
              <a:gd name="connsiteX472" fmla="*/ 4138314 w 5294882"/>
              <a:gd name="connsiteY472" fmla="*/ 619023 h 6857994"/>
              <a:gd name="connsiteX473" fmla="*/ 4147161 w 5294882"/>
              <a:gd name="connsiteY473" fmla="*/ 617148 h 6857994"/>
              <a:gd name="connsiteX474" fmla="*/ 4157405 w 5294882"/>
              <a:gd name="connsiteY474" fmla="*/ 616210 h 6857994"/>
              <a:gd name="connsiteX475" fmla="*/ 4175099 w 5294882"/>
              <a:gd name="connsiteY475" fmla="*/ 618085 h 6857994"/>
              <a:gd name="connsiteX476" fmla="*/ 4189533 w 5294882"/>
              <a:gd name="connsiteY476" fmla="*/ 621366 h 6857994"/>
              <a:gd name="connsiteX477" fmla="*/ 4196983 w 5294882"/>
              <a:gd name="connsiteY477" fmla="*/ 583869 h 6857994"/>
              <a:gd name="connsiteX478" fmla="*/ 4188136 w 5294882"/>
              <a:gd name="connsiteY478" fmla="*/ 581057 h 6857994"/>
              <a:gd name="connsiteX479" fmla="*/ 4177892 w 5294882"/>
              <a:gd name="connsiteY479" fmla="*/ 579182 h 6857994"/>
              <a:gd name="connsiteX480" fmla="*/ 4167649 w 5294882"/>
              <a:gd name="connsiteY480" fmla="*/ 577776 h 6857994"/>
              <a:gd name="connsiteX481" fmla="*/ 4158802 w 5294882"/>
              <a:gd name="connsiteY481" fmla="*/ 577307 h 6857994"/>
              <a:gd name="connsiteX482" fmla="*/ 3651734 w 5294882"/>
              <a:gd name="connsiteY482" fmla="*/ 576838 h 6857994"/>
              <a:gd name="connsiteX483" fmla="*/ 3613087 w 5294882"/>
              <a:gd name="connsiteY483" fmla="*/ 579651 h 6857994"/>
              <a:gd name="connsiteX484" fmla="*/ 3582821 w 5294882"/>
              <a:gd name="connsiteY484" fmla="*/ 586213 h 6857994"/>
              <a:gd name="connsiteX485" fmla="*/ 3583287 w 5294882"/>
              <a:gd name="connsiteY485" fmla="*/ 743233 h 6857994"/>
              <a:gd name="connsiteX486" fmla="*/ 3629384 w 5294882"/>
              <a:gd name="connsiteY486" fmla="*/ 743233 h 6857994"/>
              <a:gd name="connsiteX487" fmla="*/ 3629384 w 5294882"/>
              <a:gd name="connsiteY487" fmla="*/ 617148 h 6857994"/>
              <a:gd name="connsiteX488" fmla="*/ 3639162 w 5294882"/>
              <a:gd name="connsiteY488" fmla="*/ 616211 h 6857994"/>
              <a:gd name="connsiteX489" fmla="*/ 3649406 w 5294882"/>
              <a:gd name="connsiteY489" fmla="*/ 615742 h 6857994"/>
              <a:gd name="connsiteX490" fmla="*/ 3671290 w 5294882"/>
              <a:gd name="connsiteY490" fmla="*/ 625116 h 6857994"/>
              <a:gd name="connsiteX491" fmla="*/ 3676878 w 5294882"/>
              <a:gd name="connsiteY491" fmla="*/ 656989 h 6857994"/>
              <a:gd name="connsiteX492" fmla="*/ 3676878 w 5294882"/>
              <a:gd name="connsiteY492" fmla="*/ 744170 h 6857994"/>
              <a:gd name="connsiteX493" fmla="*/ 3722975 w 5294882"/>
              <a:gd name="connsiteY493" fmla="*/ 744170 h 6857994"/>
              <a:gd name="connsiteX494" fmla="*/ 3722975 w 5294882"/>
              <a:gd name="connsiteY494" fmla="*/ 651833 h 6857994"/>
              <a:gd name="connsiteX495" fmla="*/ 3719715 w 5294882"/>
              <a:gd name="connsiteY495" fmla="*/ 621366 h 6857994"/>
              <a:gd name="connsiteX496" fmla="*/ 3708075 w 5294882"/>
              <a:gd name="connsiteY496" fmla="*/ 597931 h 6857994"/>
              <a:gd name="connsiteX497" fmla="*/ 3686190 w 5294882"/>
              <a:gd name="connsiteY497" fmla="*/ 582463 h 6857994"/>
              <a:gd name="connsiteX498" fmla="*/ 3651734 w 5294882"/>
              <a:gd name="connsiteY498" fmla="*/ 576838 h 6857994"/>
              <a:gd name="connsiteX499" fmla="*/ 3989313 w 5294882"/>
              <a:gd name="connsiteY499" fmla="*/ 576369 h 6857994"/>
              <a:gd name="connsiteX500" fmla="*/ 3973016 w 5294882"/>
              <a:gd name="connsiteY500" fmla="*/ 576838 h 6857994"/>
              <a:gd name="connsiteX501" fmla="*/ 3958116 w 5294882"/>
              <a:gd name="connsiteY501" fmla="*/ 578713 h 6857994"/>
              <a:gd name="connsiteX502" fmla="*/ 3945078 w 5294882"/>
              <a:gd name="connsiteY502" fmla="*/ 581056 h 6857994"/>
              <a:gd name="connsiteX503" fmla="*/ 3935300 w 5294882"/>
              <a:gd name="connsiteY503" fmla="*/ 583869 h 6857994"/>
              <a:gd name="connsiteX504" fmla="*/ 3941353 w 5294882"/>
              <a:gd name="connsiteY504" fmla="*/ 620897 h 6857994"/>
              <a:gd name="connsiteX505" fmla="*/ 3960910 w 5294882"/>
              <a:gd name="connsiteY505" fmla="*/ 616210 h 6857994"/>
              <a:gd name="connsiteX506" fmla="*/ 3984191 w 5294882"/>
              <a:gd name="connsiteY506" fmla="*/ 614335 h 6857994"/>
              <a:gd name="connsiteX507" fmla="*/ 4008869 w 5294882"/>
              <a:gd name="connsiteY507" fmla="*/ 621366 h 6857994"/>
              <a:gd name="connsiteX508" fmla="*/ 4015854 w 5294882"/>
              <a:gd name="connsiteY508" fmla="*/ 640115 h 6857994"/>
              <a:gd name="connsiteX509" fmla="*/ 4015854 w 5294882"/>
              <a:gd name="connsiteY509" fmla="*/ 644333 h 6857994"/>
              <a:gd name="connsiteX510" fmla="*/ 4004679 w 5294882"/>
              <a:gd name="connsiteY510" fmla="*/ 642458 h 6857994"/>
              <a:gd name="connsiteX511" fmla="*/ 3988847 w 5294882"/>
              <a:gd name="connsiteY511" fmla="*/ 641521 h 6857994"/>
              <a:gd name="connsiteX512" fmla="*/ 3963238 w 5294882"/>
              <a:gd name="connsiteY512" fmla="*/ 644333 h 6857994"/>
              <a:gd name="connsiteX513" fmla="*/ 3941353 w 5294882"/>
              <a:gd name="connsiteY513" fmla="*/ 652770 h 6857994"/>
              <a:gd name="connsiteX514" fmla="*/ 3925988 w 5294882"/>
              <a:gd name="connsiteY514" fmla="*/ 668707 h 6857994"/>
              <a:gd name="connsiteX515" fmla="*/ 3920400 w 5294882"/>
              <a:gd name="connsiteY515" fmla="*/ 693080 h 6857994"/>
              <a:gd name="connsiteX516" fmla="*/ 3925988 w 5294882"/>
              <a:gd name="connsiteY516" fmla="*/ 717922 h 6857994"/>
              <a:gd name="connsiteX517" fmla="*/ 3939956 w 5294882"/>
              <a:gd name="connsiteY517" fmla="*/ 734796 h 6857994"/>
              <a:gd name="connsiteX518" fmla="*/ 3961841 w 5294882"/>
              <a:gd name="connsiteY518" fmla="*/ 744170 h 6857994"/>
              <a:gd name="connsiteX519" fmla="*/ 3990244 w 5294882"/>
              <a:gd name="connsiteY519" fmla="*/ 746982 h 6857994"/>
              <a:gd name="connsiteX520" fmla="*/ 4032616 w 5294882"/>
              <a:gd name="connsiteY520" fmla="*/ 744170 h 6857994"/>
              <a:gd name="connsiteX521" fmla="*/ 4060088 w 5294882"/>
              <a:gd name="connsiteY521" fmla="*/ 739014 h 6857994"/>
              <a:gd name="connsiteX522" fmla="*/ 4060088 w 5294882"/>
              <a:gd name="connsiteY522" fmla="*/ 642927 h 6857994"/>
              <a:gd name="connsiteX523" fmla="*/ 4056829 w 5294882"/>
              <a:gd name="connsiteY523" fmla="*/ 615273 h 6857994"/>
              <a:gd name="connsiteX524" fmla="*/ 4045188 w 5294882"/>
              <a:gd name="connsiteY524" fmla="*/ 594181 h 6857994"/>
              <a:gd name="connsiteX525" fmla="*/ 4023304 w 5294882"/>
              <a:gd name="connsiteY525" fmla="*/ 581056 h 6857994"/>
              <a:gd name="connsiteX526" fmla="*/ 3989313 w 5294882"/>
              <a:gd name="connsiteY526" fmla="*/ 576369 h 6857994"/>
              <a:gd name="connsiteX527" fmla="*/ 3480383 w 5294882"/>
              <a:gd name="connsiteY527" fmla="*/ 576369 h 6857994"/>
              <a:gd name="connsiteX528" fmla="*/ 3465017 w 5294882"/>
              <a:gd name="connsiteY528" fmla="*/ 576838 h 6857994"/>
              <a:gd name="connsiteX529" fmla="*/ 3450117 w 5294882"/>
              <a:gd name="connsiteY529" fmla="*/ 578713 h 6857994"/>
              <a:gd name="connsiteX530" fmla="*/ 3437080 w 5294882"/>
              <a:gd name="connsiteY530" fmla="*/ 581056 h 6857994"/>
              <a:gd name="connsiteX531" fmla="*/ 3426836 w 5294882"/>
              <a:gd name="connsiteY531" fmla="*/ 583869 h 6857994"/>
              <a:gd name="connsiteX532" fmla="*/ 3432889 w 5294882"/>
              <a:gd name="connsiteY532" fmla="*/ 620897 h 6857994"/>
              <a:gd name="connsiteX533" fmla="*/ 3452446 w 5294882"/>
              <a:gd name="connsiteY533" fmla="*/ 616210 h 6857994"/>
              <a:gd name="connsiteX534" fmla="*/ 3475727 w 5294882"/>
              <a:gd name="connsiteY534" fmla="*/ 614335 h 6857994"/>
              <a:gd name="connsiteX535" fmla="*/ 3500405 w 5294882"/>
              <a:gd name="connsiteY535" fmla="*/ 621366 h 6857994"/>
              <a:gd name="connsiteX536" fmla="*/ 3507390 w 5294882"/>
              <a:gd name="connsiteY536" fmla="*/ 640115 h 6857994"/>
              <a:gd name="connsiteX537" fmla="*/ 3507390 w 5294882"/>
              <a:gd name="connsiteY537" fmla="*/ 644333 h 6857994"/>
              <a:gd name="connsiteX538" fmla="*/ 3496215 w 5294882"/>
              <a:gd name="connsiteY538" fmla="*/ 642458 h 6857994"/>
              <a:gd name="connsiteX539" fmla="*/ 3480383 w 5294882"/>
              <a:gd name="connsiteY539" fmla="*/ 641521 h 6857994"/>
              <a:gd name="connsiteX540" fmla="*/ 3454774 w 5294882"/>
              <a:gd name="connsiteY540" fmla="*/ 644333 h 6857994"/>
              <a:gd name="connsiteX541" fmla="*/ 3432889 w 5294882"/>
              <a:gd name="connsiteY541" fmla="*/ 652770 h 6857994"/>
              <a:gd name="connsiteX542" fmla="*/ 3417524 w 5294882"/>
              <a:gd name="connsiteY542" fmla="*/ 668707 h 6857994"/>
              <a:gd name="connsiteX543" fmla="*/ 3411936 w 5294882"/>
              <a:gd name="connsiteY543" fmla="*/ 693080 h 6857994"/>
              <a:gd name="connsiteX544" fmla="*/ 3417058 w 5294882"/>
              <a:gd name="connsiteY544" fmla="*/ 717922 h 6857994"/>
              <a:gd name="connsiteX545" fmla="*/ 3431027 w 5294882"/>
              <a:gd name="connsiteY545" fmla="*/ 734796 h 6857994"/>
              <a:gd name="connsiteX546" fmla="*/ 3452911 w 5294882"/>
              <a:gd name="connsiteY546" fmla="*/ 744170 h 6857994"/>
              <a:gd name="connsiteX547" fmla="*/ 3481314 w 5294882"/>
              <a:gd name="connsiteY547" fmla="*/ 746982 h 6857994"/>
              <a:gd name="connsiteX548" fmla="*/ 3523686 w 5294882"/>
              <a:gd name="connsiteY548" fmla="*/ 744170 h 6857994"/>
              <a:gd name="connsiteX549" fmla="*/ 3551158 w 5294882"/>
              <a:gd name="connsiteY549" fmla="*/ 739014 h 6857994"/>
              <a:gd name="connsiteX550" fmla="*/ 3551158 w 5294882"/>
              <a:gd name="connsiteY550" fmla="*/ 642927 h 6857994"/>
              <a:gd name="connsiteX551" fmla="*/ 3547899 w 5294882"/>
              <a:gd name="connsiteY551" fmla="*/ 615273 h 6857994"/>
              <a:gd name="connsiteX552" fmla="*/ 3536258 w 5294882"/>
              <a:gd name="connsiteY552" fmla="*/ 594181 h 6857994"/>
              <a:gd name="connsiteX553" fmla="*/ 3514374 w 5294882"/>
              <a:gd name="connsiteY553" fmla="*/ 581056 h 6857994"/>
              <a:gd name="connsiteX554" fmla="*/ 3480383 w 5294882"/>
              <a:gd name="connsiteY554" fmla="*/ 576369 h 6857994"/>
              <a:gd name="connsiteX555" fmla="*/ 4863760 w 5294882"/>
              <a:gd name="connsiteY555" fmla="*/ 576368 h 6857994"/>
              <a:gd name="connsiteX556" fmla="*/ 4834891 w 5294882"/>
              <a:gd name="connsiteY556" fmla="*/ 581993 h 6857994"/>
              <a:gd name="connsiteX557" fmla="*/ 4810213 w 5294882"/>
              <a:gd name="connsiteY557" fmla="*/ 598398 h 6857994"/>
              <a:gd name="connsiteX558" fmla="*/ 4792519 w 5294882"/>
              <a:gd name="connsiteY558" fmla="*/ 625583 h 6857994"/>
              <a:gd name="connsiteX559" fmla="*/ 4786000 w 5294882"/>
              <a:gd name="connsiteY559" fmla="*/ 663549 h 6857994"/>
              <a:gd name="connsiteX560" fmla="*/ 4790657 w 5294882"/>
              <a:gd name="connsiteY560" fmla="*/ 696828 h 6857994"/>
              <a:gd name="connsiteX561" fmla="*/ 4806488 w 5294882"/>
              <a:gd name="connsiteY561" fmla="*/ 723545 h 6857994"/>
              <a:gd name="connsiteX562" fmla="*/ 4833494 w 5294882"/>
              <a:gd name="connsiteY562" fmla="*/ 741357 h 6857994"/>
              <a:gd name="connsiteX563" fmla="*/ 4871676 w 5294882"/>
              <a:gd name="connsiteY563" fmla="*/ 747919 h 6857994"/>
              <a:gd name="connsiteX564" fmla="*/ 4888904 w 5294882"/>
              <a:gd name="connsiteY564" fmla="*/ 746981 h 6857994"/>
              <a:gd name="connsiteX565" fmla="*/ 4905201 w 5294882"/>
              <a:gd name="connsiteY565" fmla="*/ 744638 h 6857994"/>
              <a:gd name="connsiteX566" fmla="*/ 4919170 w 5294882"/>
              <a:gd name="connsiteY566" fmla="*/ 741357 h 6857994"/>
              <a:gd name="connsiteX567" fmla="*/ 4928948 w 5294882"/>
              <a:gd name="connsiteY567" fmla="*/ 737607 h 6857994"/>
              <a:gd name="connsiteX568" fmla="*/ 4922895 w 5294882"/>
              <a:gd name="connsiteY568" fmla="*/ 700109 h 6857994"/>
              <a:gd name="connsiteX569" fmla="*/ 4902873 w 5294882"/>
              <a:gd name="connsiteY569" fmla="*/ 705734 h 6857994"/>
              <a:gd name="connsiteX570" fmla="*/ 4878195 w 5294882"/>
              <a:gd name="connsiteY570" fmla="*/ 708078 h 6857994"/>
              <a:gd name="connsiteX571" fmla="*/ 4846532 w 5294882"/>
              <a:gd name="connsiteY571" fmla="*/ 699641 h 6857994"/>
              <a:gd name="connsiteX572" fmla="*/ 4833029 w 5294882"/>
              <a:gd name="connsiteY572" fmla="*/ 677142 h 6857994"/>
              <a:gd name="connsiteX573" fmla="*/ 4937329 w 5294882"/>
              <a:gd name="connsiteY573" fmla="*/ 677142 h 6857994"/>
              <a:gd name="connsiteX574" fmla="*/ 4937795 w 5294882"/>
              <a:gd name="connsiteY574" fmla="*/ 668705 h 6857994"/>
              <a:gd name="connsiteX575" fmla="*/ 4938260 w 5294882"/>
              <a:gd name="connsiteY575" fmla="*/ 659800 h 6857994"/>
              <a:gd name="connsiteX576" fmla="*/ 4918239 w 5294882"/>
              <a:gd name="connsiteY576" fmla="*/ 597460 h 6857994"/>
              <a:gd name="connsiteX577" fmla="*/ 4863760 w 5294882"/>
              <a:gd name="connsiteY577" fmla="*/ 576368 h 6857994"/>
              <a:gd name="connsiteX578" fmla="*/ 3339298 w 5294882"/>
              <a:gd name="connsiteY578" fmla="*/ 532310 h 6857994"/>
              <a:gd name="connsiteX579" fmla="*/ 3293201 w 5294882"/>
              <a:gd name="connsiteY579" fmla="*/ 539809 h 6857994"/>
              <a:gd name="connsiteX580" fmla="*/ 3294132 w 5294882"/>
              <a:gd name="connsiteY580" fmla="*/ 677144 h 6857994"/>
              <a:gd name="connsiteX581" fmla="*/ 3296926 w 5294882"/>
              <a:gd name="connsiteY581" fmla="*/ 706204 h 6857994"/>
              <a:gd name="connsiteX582" fmla="*/ 3307170 w 5294882"/>
              <a:gd name="connsiteY582" fmla="*/ 728234 h 6857994"/>
              <a:gd name="connsiteX583" fmla="*/ 3326726 w 5294882"/>
              <a:gd name="connsiteY583" fmla="*/ 742295 h 6857994"/>
              <a:gd name="connsiteX584" fmla="*/ 3357923 w 5294882"/>
              <a:gd name="connsiteY584" fmla="*/ 747451 h 6857994"/>
              <a:gd name="connsiteX585" fmla="*/ 3382601 w 5294882"/>
              <a:gd name="connsiteY585" fmla="*/ 744639 h 6857994"/>
              <a:gd name="connsiteX586" fmla="*/ 3401226 w 5294882"/>
              <a:gd name="connsiteY586" fmla="*/ 738546 h 6857994"/>
              <a:gd name="connsiteX587" fmla="*/ 3394708 w 5294882"/>
              <a:gd name="connsiteY587" fmla="*/ 702454 h 6857994"/>
              <a:gd name="connsiteX588" fmla="*/ 3380273 w 5294882"/>
              <a:gd name="connsiteY588" fmla="*/ 706673 h 6857994"/>
              <a:gd name="connsiteX589" fmla="*/ 3364908 w 5294882"/>
              <a:gd name="connsiteY589" fmla="*/ 708079 h 6857994"/>
              <a:gd name="connsiteX590" fmla="*/ 3344420 w 5294882"/>
              <a:gd name="connsiteY590" fmla="*/ 699642 h 6857994"/>
              <a:gd name="connsiteX591" fmla="*/ 3339298 w 5294882"/>
              <a:gd name="connsiteY591" fmla="*/ 676206 h 6857994"/>
              <a:gd name="connsiteX592" fmla="*/ 3339298 w 5294882"/>
              <a:gd name="connsiteY592" fmla="*/ 619023 h 6857994"/>
              <a:gd name="connsiteX593" fmla="*/ 3394242 w 5294882"/>
              <a:gd name="connsiteY593" fmla="*/ 619023 h 6857994"/>
              <a:gd name="connsiteX594" fmla="*/ 3394242 w 5294882"/>
              <a:gd name="connsiteY594" fmla="*/ 580588 h 6857994"/>
              <a:gd name="connsiteX595" fmla="*/ 3339298 w 5294882"/>
              <a:gd name="connsiteY595" fmla="*/ 580588 h 6857994"/>
              <a:gd name="connsiteX596" fmla="*/ 4434452 w 5294882"/>
              <a:gd name="connsiteY596" fmla="*/ 528559 h 6857994"/>
              <a:gd name="connsiteX597" fmla="*/ 4434452 w 5294882"/>
              <a:gd name="connsiteY597" fmla="*/ 743700 h 6857994"/>
              <a:gd name="connsiteX598" fmla="*/ 4576934 w 5294882"/>
              <a:gd name="connsiteY598" fmla="*/ 743700 h 6857994"/>
              <a:gd name="connsiteX599" fmla="*/ 4576934 w 5294882"/>
              <a:gd name="connsiteY599" fmla="*/ 701984 h 6857994"/>
              <a:gd name="connsiteX600" fmla="*/ 4482412 w 5294882"/>
              <a:gd name="connsiteY600" fmla="*/ 701984 h 6857994"/>
              <a:gd name="connsiteX601" fmla="*/ 4482412 w 5294882"/>
              <a:gd name="connsiteY601" fmla="*/ 528559 h 6857994"/>
              <a:gd name="connsiteX602" fmla="*/ 3198213 w 5294882"/>
              <a:gd name="connsiteY602" fmla="*/ 524342 h 6857994"/>
              <a:gd name="connsiteX603" fmla="*/ 3165619 w 5294882"/>
              <a:gd name="connsiteY603" fmla="*/ 529029 h 6857994"/>
              <a:gd name="connsiteX604" fmla="*/ 3140941 w 5294882"/>
              <a:gd name="connsiteY604" fmla="*/ 541685 h 6857994"/>
              <a:gd name="connsiteX605" fmla="*/ 3125110 w 5294882"/>
              <a:gd name="connsiteY605" fmla="*/ 561839 h 6857994"/>
              <a:gd name="connsiteX606" fmla="*/ 3119522 w 5294882"/>
              <a:gd name="connsiteY606" fmla="*/ 588556 h 6857994"/>
              <a:gd name="connsiteX607" fmla="*/ 3124644 w 5294882"/>
              <a:gd name="connsiteY607" fmla="*/ 613867 h 6857994"/>
              <a:gd name="connsiteX608" fmla="*/ 3138147 w 5294882"/>
              <a:gd name="connsiteY608" fmla="*/ 631210 h 6857994"/>
              <a:gd name="connsiteX609" fmla="*/ 3156772 w 5294882"/>
              <a:gd name="connsiteY609" fmla="*/ 643396 h 6857994"/>
              <a:gd name="connsiteX610" fmla="*/ 3177725 w 5294882"/>
              <a:gd name="connsiteY610" fmla="*/ 651833 h 6857994"/>
              <a:gd name="connsiteX611" fmla="*/ 3211716 w 5294882"/>
              <a:gd name="connsiteY611" fmla="*/ 666832 h 6857994"/>
              <a:gd name="connsiteX612" fmla="*/ 3221494 w 5294882"/>
              <a:gd name="connsiteY612" fmla="*/ 684175 h 6857994"/>
              <a:gd name="connsiteX613" fmla="*/ 3220097 w 5294882"/>
              <a:gd name="connsiteY613" fmla="*/ 693080 h 6857994"/>
              <a:gd name="connsiteX614" fmla="*/ 3214510 w 5294882"/>
              <a:gd name="connsiteY614" fmla="*/ 700111 h 6857994"/>
              <a:gd name="connsiteX615" fmla="*/ 3203800 w 5294882"/>
              <a:gd name="connsiteY615" fmla="*/ 704798 h 6857994"/>
              <a:gd name="connsiteX616" fmla="*/ 3187038 w 5294882"/>
              <a:gd name="connsiteY616" fmla="*/ 706673 h 6857994"/>
              <a:gd name="connsiteX617" fmla="*/ 3153047 w 5294882"/>
              <a:gd name="connsiteY617" fmla="*/ 702923 h 6857994"/>
              <a:gd name="connsiteX618" fmla="*/ 3129300 w 5294882"/>
              <a:gd name="connsiteY618" fmla="*/ 693549 h 6857994"/>
              <a:gd name="connsiteX619" fmla="*/ 3115797 w 5294882"/>
              <a:gd name="connsiteY619" fmla="*/ 731984 h 6857994"/>
              <a:gd name="connsiteX620" fmla="*/ 3126506 w 5294882"/>
              <a:gd name="connsiteY620" fmla="*/ 737140 h 6857994"/>
              <a:gd name="connsiteX621" fmla="*/ 3141406 w 5294882"/>
              <a:gd name="connsiteY621" fmla="*/ 742296 h 6857994"/>
              <a:gd name="connsiteX622" fmla="*/ 3161428 w 5294882"/>
              <a:gd name="connsiteY622" fmla="*/ 746514 h 6857994"/>
              <a:gd name="connsiteX623" fmla="*/ 3187038 w 5294882"/>
              <a:gd name="connsiteY623" fmla="*/ 748389 h 6857994"/>
              <a:gd name="connsiteX624" fmla="*/ 3250363 w 5294882"/>
              <a:gd name="connsiteY624" fmla="*/ 731515 h 6857994"/>
              <a:gd name="connsiteX625" fmla="*/ 3271316 w 5294882"/>
              <a:gd name="connsiteY625" fmla="*/ 684643 h 6857994"/>
              <a:gd name="connsiteX626" fmla="*/ 3267126 w 5294882"/>
              <a:gd name="connsiteY626" fmla="*/ 658395 h 6857994"/>
              <a:gd name="connsiteX627" fmla="*/ 3255019 w 5294882"/>
              <a:gd name="connsiteY627" fmla="*/ 639646 h 6857994"/>
              <a:gd name="connsiteX628" fmla="*/ 3234532 w 5294882"/>
              <a:gd name="connsiteY628" fmla="*/ 625585 h 6857994"/>
              <a:gd name="connsiteX629" fmla="*/ 3205663 w 5294882"/>
              <a:gd name="connsiteY629" fmla="*/ 613398 h 6857994"/>
              <a:gd name="connsiteX630" fmla="*/ 3191229 w 5294882"/>
              <a:gd name="connsiteY630" fmla="*/ 607774 h 6857994"/>
              <a:gd name="connsiteX631" fmla="*/ 3179588 w 5294882"/>
              <a:gd name="connsiteY631" fmla="*/ 601680 h 6857994"/>
              <a:gd name="connsiteX632" fmla="*/ 3171672 w 5294882"/>
              <a:gd name="connsiteY632" fmla="*/ 594650 h 6857994"/>
              <a:gd name="connsiteX633" fmla="*/ 3168878 w 5294882"/>
              <a:gd name="connsiteY633" fmla="*/ 584807 h 6857994"/>
              <a:gd name="connsiteX634" fmla="*/ 3176328 w 5294882"/>
              <a:gd name="connsiteY634" fmla="*/ 570276 h 6857994"/>
              <a:gd name="connsiteX635" fmla="*/ 3201007 w 5294882"/>
              <a:gd name="connsiteY635" fmla="*/ 565589 h 6857994"/>
              <a:gd name="connsiteX636" fmla="*/ 3227547 w 5294882"/>
              <a:gd name="connsiteY636" fmla="*/ 569339 h 6857994"/>
              <a:gd name="connsiteX637" fmla="*/ 3247569 w 5294882"/>
              <a:gd name="connsiteY637" fmla="*/ 577776 h 6857994"/>
              <a:gd name="connsiteX638" fmla="*/ 3261538 w 5294882"/>
              <a:gd name="connsiteY638" fmla="*/ 539810 h 6857994"/>
              <a:gd name="connsiteX639" fmla="*/ 3235463 w 5294882"/>
              <a:gd name="connsiteY639" fmla="*/ 529029 h 6857994"/>
              <a:gd name="connsiteX640" fmla="*/ 3198213 w 5294882"/>
              <a:gd name="connsiteY640" fmla="*/ 524342 h 6857994"/>
              <a:gd name="connsiteX641" fmla="*/ 4621866 w 5294882"/>
              <a:gd name="connsiteY641" fmla="*/ 505709 h 6857994"/>
              <a:gd name="connsiteX642" fmla="*/ 4602543 w 5294882"/>
              <a:gd name="connsiteY642" fmla="*/ 513091 h 6857994"/>
              <a:gd name="connsiteX643" fmla="*/ 4594162 w 5294882"/>
              <a:gd name="connsiteY643" fmla="*/ 533246 h 6857994"/>
              <a:gd name="connsiteX644" fmla="*/ 4602543 w 5294882"/>
              <a:gd name="connsiteY644" fmla="*/ 553401 h 6857994"/>
              <a:gd name="connsiteX645" fmla="*/ 4641190 w 5294882"/>
              <a:gd name="connsiteY645" fmla="*/ 553401 h 6857994"/>
              <a:gd name="connsiteX646" fmla="*/ 4649572 w 5294882"/>
              <a:gd name="connsiteY646" fmla="*/ 533246 h 6857994"/>
              <a:gd name="connsiteX647" fmla="*/ 4641190 w 5294882"/>
              <a:gd name="connsiteY647" fmla="*/ 513091 h 6857994"/>
              <a:gd name="connsiteX648" fmla="*/ 4621866 w 5294882"/>
              <a:gd name="connsiteY648" fmla="*/ 505709 h 6857994"/>
              <a:gd name="connsiteX649" fmla="*/ 4354365 w 5294882"/>
              <a:gd name="connsiteY649" fmla="*/ 502781 h 6857994"/>
              <a:gd name="connsiteX650" fmla="*/ 4308268 w 5294882"/>
              <a:gd name="connsiteY650" fmla="*/ 510279 h 6857994"/>
              <a:gd name="connsiteX651" fmla="*/ 4308268 w 5294882"/>
              <a:gd name="connsiteY651" fmla="*/ 583869 h 6857994"/>
              <a:gd name="connsiteX652" fmla="*/ 4292902 w 5294882"/>
              <a:gd name="connsiteY652" fmla="*/ 578713 h 6857994"/>
              <a:gd name="connsiteX653" fmla="*/ 4275674 w 5294882"/>
              <a:gd name="connsiteY653" fmla="*/ 576838 h 6857994"/>
              <a:gd name="connsiteX654" fmla="*/ 4244942 w 5294882"/>
              <a:gd name="connsiteY654" fmla="*/ 582932 h 6857994"/>
              <a:gd name="connsiteX655" fmla="*/ 4222127 w 5294882"/>
              <a:gd name="connsiteY655" fmla="*/ 599806 h 6857994"/>
              <a:gd name="connsiteX656" fmla="*/ 4208158 w 5294882"/>
              <a:gd name="connsiteY656" fmla="*/ 626990 h 6857994"/>
              <a:gd name="connsiteX657" fmla="*/ 4203036 w 5294882"/>
              <a:gd name="connsiteY657" fmla="*/ 663082 h 6857994"/>
              <a:gd name="connsiteX658" fmla="*/ 4208624 w 5294882"/>
              <a:gd name="connsiteY658" fmla="*/ 698236 h 6857994"/>
              <a:gd name="connsiteX659" fmla="*/ 4225386 w 5294882"/>
              <a:gd name="connsiteY659" fmla="*/ 724953 h 6857994"/>
              <a:gd name="connsiteX660" fmla="*/ 4251927 w 5294882"/>
              <a:gd name="connsiteY660" fmla="*/ 741826 h 6857994"/>
              <a:gd name="connsiteX661" fmla="*/ 4287314 w 5294882"/>
              <a:gd name="connsiteY661" fmla="*/ 747919 h 6857994"/>
              <a:gd name="connsiteX662" fmla="*/ 4305008 w 5294882"/>
              <a:gd name="connsiteY662" fmla="*/ 746982 h 6857994"/>
              <a:gd name="connsiteX663" fmla="*/ 4322702 w 5294882"/>
              <a:gd name="connsiteY663" fmla="*/ 745107 h 6857994"/>
              <a:gd name="connsiteX664" fmla="*/ 4339465 w 5294882"/>
              <a:gd name="connsiteY664" fmla="*/ 742296 h 6857994"/>
              <a:gd name="connsiteX665" fmla="*/ 4353433 w 5294882"/>
              <a:gd name="connsiteY665" fmla="*/ 738545 h 6857994"/>
              <a:gd name="connsiteX666" fmla="*/ 3898981 w 5294882"/>
              <a:gd name="connsiteY666" fmla="*/ 502781 h 6857994"/>
              <a:gd name="connsiteX667" fmla="*/ 3852884 w 5294882"/>
              <a:gd name="connsiteY667" fmla="*/ 510280 h 6857994"/>
              <a:gd name="connsiteX668" fmla="*/ 3852884 w 5294882"/>
              <a:gd name="connsiteY668" fmla="*/ 583869 h 6857994"/>
              <a:gd name="connsiteX669" fmla="*/ 3837518 w 5294882"/>
              <a:gd name="connsiteY669" fmla="*/ 578713 h 6857994"/>
              <a:gd name="connsiteX670" fmla="*/ 3820290 w 5294882"/>
              <a:gd name="connsiteY670" fmla="*/ 576838 h 6857994"/>
              <a:gd name="connsiteX671" fmla="*/ 3789559 w 5294882"/>
              <a:gd name="connsiteY671" fmla="*/ 582932 h 6857994"/>
              <a:gd name="connsiteX672" fmla="*/ 3766743 w 5294882"/>
              <a:gd name="connsiteY672" fmla="*/ 599806 h 6857994"/>
              <a:gd name="connsiteX673" fmla="*/ 3752309 w 5294882"/>
              <a:gd name="connsiteY673" fmla="*/ 626991 h 6857994"/>
              <a:gd name="connsiteX674" fmla="*/ 3747187 w 5294882"/>
              <a:gd name="connsiteY674" fmla="*/ 663082 h 6857994"/>
              <a:gd name="connsiteX675" fmla="*/ 3752774 w 5294882"/>
              <a:gd name="connsiteY675" fmla="*/ 698236 h 6857994"/>
              <a:gd name="connsiteX676" fmla="*/ 3795612 w 5294882"/>
              <a:gd name="connsiteY676" fmla="*/ 741827 h 6857994"/>
              <a:gd name="connsiteX677" fmla="*/ 3831465 w 5294882"/>
              <a:gd name="connsiteY677" fmla="*/ 747920 h 6857994"/>
              <a:gd name="connsiteX678" fmla="*/ 3848693 w 5294882"/>
              <a:gd name="connsiteY678" fmla="*/ 746983 h 6857994"/>
              <a:gd name="connsiteX679" fmla="*/ 3866387 w 5294882"/>
              <a:gd name="connsiteY679" fmla="*/ 745108 h 6857994"/>
              <a:gd name="connsiteX680" fmla="*/ 3883150 w 5294882"/>
              <a:gd name="connsiteY680" fmla="*/ 742296 h 6857994"/>
              <a:gd name="connsiteX681" fmla="*/ 3897584 w 5294882"/>
              <a:gd name="connsiteY681" fmla="*/ 738546 h 6857994"/>
              <a:gd name="connsiteX682" fmla="*/ 3898981 w 5294882"/>
              <a:gd name="connsiteY682" fmla="*/ 738546 h 6857994"/>
              <a:gd name="connsiteX683" fmla="*/ 4744560 w 5294882"/>
              <a:gd name="connsiteY683" fmla="*/ 502780 h 6857994"/>
              <a:gd name="connsiteX684" fmla="*/ 4691944 w 5294882"/>
              <a:gd name="connsiteY684" fmla="*/ 521529 h 6857994"/>
              <a:gd name="connsiteX685" fmla="*/ 4674250 w 5294882"/>
              <a:gd name="connsiteY685" fmla="*/ 571681 h 6857994"/>
              <a:gd name="connsiteX686" fmla="*/ 4674250 w 5294882"/>
              <a:gd name="connsiteY686" fmla="*/ 743701 h 6857994"/>
              <a:gd name="connsiteX687" fmla="*/ 4720347 w 5294882"/>
              <a:gd name="connsiteY687" fmla="*/ 743701 h 6857994"/>
              <a:gd name="connsiteX688" fmla="*/ 4720347 w 5294882"/>
              <a:gd name="connsiteY688" fmla="*/ 619022 h 6857994"/>
              <a:gd name="connsiteX689" fmla="*/ 4777154 w 5294882"/>
              <a:gd name="connsiteY689" fmla="*/ 619022 h 6857994"/>
              <a:gd name="connsiteX690" fmla="*/ 4777154 w 5294882"/>
              <a:gd name="connsiteY690" fmla="*/ 580587 h 6857994"/>
              <a:gd name="connsiteX691" fmla="*/ 4720347 w 5294882"/>
              <a:gd name="connsiteY691" fmla="*/ 580587 h 6857994"/>
              <a:gd name="connsiteX692" fmla="*/ 4720347 w 5294882"/>
              <a:gd name="connsiteY692" fmla="*/ 572619 h 6857994"/>
              <a:gd name="connsiteX693" fmla="*/ 4721744 w 5294882"/>
              <a:gd name="connsiteY693" fmla="*/ 560432 h 6857994"/>
              <a:gd name="connsiteX694" fmla="*/ 4726400 w 5294882"/>
              <a:gd name="connsiteY694" fmla="*/ 550589 h 6857994"/>
              <a:gd name="connsiteX695" fmla="*/ 4735247 w 5294882"/>
              <a:gd name="connsiteY695" fmla="*/ 544496 h 6857994"/>
              <a:gd name="connsiteX696" fmla="*/ 4749216 w 5294882"/>
              <a:gd name="connsiteY696" fmla="*/ 542152 h 6857994"/>
              <a:gd name="connsiteX697" fmla="*/ 4762719 w 5294882"/>
              <a:gd name="connsiteY697" fmla="*/ 543558 h 6857994"/>
              <a:gd name="connsiteX698" fmla="*/ 4776222 w 5294882"/>
              <a:gd name="connsiteY698" fmla="*/ 547777 h 6857994"/>
              <a:gd name="connsiteX699" fmla="*/ 4785069 w 5294882"/>
              <a:gd name="connsiteY699" fmla="*/ 510748 h 6857994"/>
              <a:gd name="connsiteX700" fmla="*/ 4768307 w 5294882"/>
              <a:gd name="connsiteY700" fmla="*/ 505592 h 6857994"/>
              <a:gd name="connsiteX701" fmla="*/ 4744560 w 5294882"/>
              <a:gd name="connsiteY701" fmla="*/ 502780 h 6857994"/>
              <a:gd name="connsiteX702" fmla="*/ 5095176 w 5294882"/>
              <a:gd name="connsiteY702" fmla="*/ 337324 h 6857994"/>
              <a:gd name="connsiteX703" fmla="*/ 4930810 w 5294882"/>
              <a:gd name="connsiteY703" fmla="*/ 464346 h 6857994"/>
              <a:gd name="connsiteX704" fmla="*/ 4980632 w 5294882"/>
              <a:gd name="connsiteY704" fmla="*/ 562777 h 6857994"/>
              <a:gd name="connsiteX705" fmla="*/ 3247297 w 5294882"/>
              <a:gd name="connsiteY705" fmla="*/ 0 h 6857994"/>
              <a:gd name="connsiteX706" fmla="*/ 5294882 w 5294882"/>
              <a:gd name="connsiteY706" fmla="*/ 0 h 6857994"/>
              <a:gd name="connsiteX707" fmla="*/ 5294882 w 5294882"/>
              <a:gd name="connsiteY707" fmla="*/ 6857994 h 6857994"/>
              <a:gd name="connsiteX708" fmla="*/ 0 w 5294882"/>
              <a:gd name="connsiteY70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5294882" h="6857994">
                <a:moveTo>
                  <a:pt x="3336970" y="880096"/>
                </a:moveTo>
                <a:cubicBezTo>
                  <a:pt x="3339764" y="880096"/>
                  <a:pt x="3342092" y="880565"/>
                  <a:pt x="3344420" y="881502"/>
                </a:cubicBezTo>
                <a:cubicBezTo>
                  <a:pt x="3346748" y="882440"/>
                  <a:pt x="3348611" y="883377"/>
                  <a:pt x="3350008" y="884314"/>
                </a:cubicBezTo>
                <a:lnTo>
                  <a:pt x="3350008" y="920406"/>
                </a:lnTo>
                <a:cubicBezTo>
                  <a:pt x="3349076" y="920874"/>
                  <a:pt x="3347680" y="920874"/>
                  <a:pt x="3345817" y="921343"/>
                </a:cubicBezTo>
                <a:cubicBezTo>
                  <a:pt x="3343954" y="921812"/>
                  <a:pt x="3341626" y="921812"/>
                  <a:pt x="3338833" y="921812"/>
                </a:cubicBezTo>
                <a:cubicBezTo>
                  <a:pt x="3333245" y="921812"/>
                  <a:pt x="3329054" y="919937"/>
                  <a:pt x="3325795" y="916187"/>
                </a:cubicBezTo>
                <a:cubicBezTo>
                  <a:pt x="3322536" y="912437"/>
                  <a:pt x="3320673" y="907282"/>
                  <a:pt x="3320673" y="900720"/>
                </a:cubicBezTo>
                <a:cubicBezTo>
                  <a:pt x="3320673" y="897439"/>
                  <a:pt x="3321139" y="894626"/>
                  <a:pt x="3321604" y="892283"/>
                </a:cubicBezTo>
                <a:cubicBezTo>
                  <a:pt x="3322070" y="889939"/>
                  <a:pt x="3323001" y="887595"/>
                  <a:pt x="3324398" y="885721"/>
                </a:cubicBezTo>
                <a:cubicBezTo>
                  <a:pt x="3325795" y="883846"/>
                  <a:pt x="3327658" y="882440"/>
                  <a:pt x="3329520" y="881502"/>
                </a:cubicBezTo>
                <a:cubicBezTo>
                  <a:pt x="3331383" y="880565"/>
                  <a:pt x="3334176" y="880096"/>
                  <a:pt x="3336970" y="880096"/>
                </a:cubicBezTo>
                <a:close/>
                <a:moveTo>
                  <a:pt x="4167648" y="880096"/>
                </a:moveTo>
                <a:cubicBezTo>
                  <a:pt x="4173235" y="880096"/>
                  <a:pt x="4177426" y="881502"/>
                  <a:pt x="4180685" y="885252"/>
                </a:cubicBezTo>
                <a:cubicBezTo>
                  <a:pt x="4183945" y="889001"/>
                  <a:pt x="4185807" y="894157"/>
                  <a:pt x="4185807" y="900719"/>
                </a:cubicBezTo>
                <a:cubicBezTo>
                  <a:pt x="4185807" y="904000"/>
                  <a:pt x="4185807" y="906344"/>
                  <a:pt x="4184410" y="909625"/>
                </a:cubicBezTo>
                <a:cubicBezTo>
                  <a:pt x="4183945" y="911968"/>
                  <a:pt x="4183014" y="914312"/>
                  <a:pt x="4181617" y="916187"/>
                </a:cubicBezTo>
                <a:cubicBezTo>
                  <a:pt x="4180220" y="918062"/>
                  <a:pt x="4178357" y="919468"/>
                  <a:pt x="4176495" y="920405"/>
                </a:cubicBezTo>
                <a:cubicBezTo>
                  <a:pt x="4174632" y="921343"/>
                  <a:pt x="4171838" y="921811"/>
                  <a:pt x="4169045" y="921811"/>
                </a:cubicBezTo>
                <a:cubicBezTo>
                  <a:pt x="4166251" y="921811"/>
                  <a:pt x="4163923" y="921343"/>
                  <a:pt x="4161595" y="920405"/>
                </a:cubicBezTo>
                <a:cubicBezTo>
                  <a:pt x="4159267" y="919468"/>
                  <a:pt x="4157870" y="918530"/>
                  <a:pt x="4156473" y="917593"/>
                </a:cubicBezTo>
                <a:lnTo>
                  <a:pt x="4156473" y="881502"/>
                </a:lnTo>
                <a:cubicBezTo>
                  <a:pt x="4157404" y="881033"/>
                  <a:pt x="4158801" y="880564"/>
                  <a:pt x="4160663" y="880564"/>
                </a:cubicBezTo>
                <a:cubicBezTo>
                  <a:pt x="4162060" y="880096"/>
                  <a:pt x="4164388" y="880096"/>
                  <a:pt x="4167648" y="880096"/>
                </a:cubicBezTo>
                <a:close/>
                <a:moveTo>
                  <a:pt x="3647543" y="879628"/>
                </a:moveTo>
                <a:cubicBezTo>
                  <a:pt x="3652200" y="879628"/>
                  <a:pt x="3656390" y="881502"/>
                  <a:pt x="3659184" y="885252"/>
                </a:cubicBezTo>
                <a:cubicBezTo>
                  <a:pt x="3661978" y="889002"/>
                  <a:pt x="3663375" y="894158"/>
                  <a:pt x="3663375" y="900720"/>
                </a:cubicBezTo>
                <a:cubicBezTo>
                  <a:pt x="3663375" y="907282"/>
                  <a:pt x="3661978" y="912438"/>
                  <a:pt x="3659184" y="916188"/>
                </a:cubicBezTo>
                <a:cubicBezTo>
                  <a:pt x="3656390" y="919937"/>
                  <a:pt x="3652665" y="921812"/>
                  <a:pt x="3647543" y="921812"/>
                </a:cubicBezTo>
                <a:cubicBezTo>
                  <a:pt x="3642887" y="921812"/>
                  <a:pt x="3638696" y="919937"/>
                  <a:pt x="3635903" y="916188"/>
                </a:cubicBezTo>
                <a:cubicBezTo>
                  <a:pt x="3633109" y="912438"/>
                  <a:pt x="3631712" y="907282"/>
                  <a:pt x="3631712" y="900720"/>
                </a:cubicBezTo>
                <a:cubicBezTo>
                  <a:pt x="3631712" y="894158"/>
                  <a:pt x="3633109" y="889002"/>
                  <a:pt x="3635903" y="885252"/>
                </a:cubicBezTo>
                <a:cubicBezTo>
                  <a:pt x="3638696" y="881502"/>
                  <a:pt x="3642421" y="879628"/>
                  <a:pt x="3647543" y="879628"/>
                </a:cubicBezTo>
                <a:close/>
                <a:moveTo>
                  <a:pt x="3709937" y="879628"/>
                </a:moveTo>
                <a:cubicBezTo>
                  <a:pt x="3714128" y="879628"/>
                  <a:pt x="3717387" y="881034"/>
                  <a:pt x="3719715" y="883846"/>
                </a:cubicBezTo>
                <a:cubicBezTo>
                  <a:pt x="3722043" y="886658"/>
                  <a:pt x="3722975" y="890408"/>
                  <a:pt x="3722975" y="895095"/>
                </a:cubicBezTo>
                <a:lnTo>
                  <a:pt x="3722975" y="895564"/>
                </a:lnTo>
                <a:lnTo>
                  <a:pt x="3695037" y="895564"/>
                </a:lnTo>
                <a:cubicBezTo>
                  <a:pt x="3695503" y="893689"/>
                  <a:pt x="3695968" y="891814"/>
                  <a:pt x="3696434" y="889939"/>
                </a:cubicBezTo>
                <a:cubicBezTo>
                  <a:pt x="3696900" y="888065"/>
                  <a:pt x="3697831" y="886190"/>
                  <a:pt x="3699228" y="884784"/>
                </a:cubicBezTo>
                <a:cubicBezTo>
                  <a:pt x="3700625" y="882909"/>
                  <a:pt x="3702021" y="881971"/>
                  <a:pt x="3703884" y="881034"/>
                </a:cubicBezTo>
                <a:cubicBezTo>
                  <a:pt x="3705746" y="880096"/>
                  <a:pt x="3707609" y="879628"/>
                  <a:pt x="3709937" y="879628"/>
                </a:cubicBezTo>
                <a:close/>
                <a:moveTo>
                  <a:pt x="4046120" y="879627"/>
                </a:moveTo>
                <a:cubicBezTo>
                  <a:pt x="4050776" y="879627"/>
                  <a:pt x="4054967" y="881501"/>
                  <a:pt x="4057760" y="885251"/>
                </a:cubicBezTo>
                <a:cubicBezTo>
                  <a:pt x="4060554" y="889001"/>
                  <a:pt x="4061951" y="894157"/>
                  <a:pt x="4061951" y="900719"/>
                </a:cubicBezTo>
                <a:cubicBezTo>
                  <a:pt x="4061951" y="907281"/>
                  <a:pt x="4060554" y="912437"/>
                  <a:pt x="4057760" y="916187"/>
                </a:cubicBezTo>
                <a:cubicBezTo>
                  <a:pt x="4054967" y="919936"/>
                  <a:pt x="4051242" y="921811"/>
                  <a:pt x="4046120" y="921811"/>
                </a:cubicBezTo>
                <a:cubicBezTo>
                  <a:pt x="4041463" y="921811"/>
                  <a:pt x="4037273" y="919936"/>
                  <a:pt x="4034479" y="916187"/>
                </a:cubicBezTo>
                <a:cubicBezTo>
                  <a:pt x="4031685" y="912437"/>
                  <a:pt x="4030288" y="907281"/>
                  <a:pt x="4030288" y="900719"/>
                </a:cubicBezTo>
                <a:cubicBezTo>
                  <a:pt x="4030288" y="894157"/>
                  <a:pt x="4031685" y="889001"/>
                  <a:pt x="4034479" y="885251"/>
                </a:cubicBezTo>
                <a:cubicBezTo>
                  <a:pt x="4037273" y="881501"/>
                  <a:pt x="4040998" y="879627"/>
                  <a:pt x="4046120" y="879627"/>
                </a:cubicBezTo>
                <a:close/>
                <a:moveTo>
                  <a:pt x="3199144" y="879160"/>
                </a:moveTo>
                <a:cubicBezTo>
                  <a:pt x="3203335" y="879160"/>
                  <a:pt x="3206594" y="881035"/>
                  <a:pt x="3208922" y="883847"/>
                </a:cubicBezTo>
                <a:cubicBezTo>
                  <a:pt x="3211250" y="886659"/>
                  <a:pt x="3212182" y="890409"/>
                  <a:pt x="3212182" y="895096"/>
                </a:cubicBezTo>
                <a:lnTo>
                  <a:pt x="3184244" y="895096"/>
                </a:lnTo>
                <a:cubicBezTo>
                  <a:pt x="3184710" y="893221"/>
                  <a:pt x="3185175" y="891347"/>
                  <a:pt x="3185641" y="889472"/>
                </a:cubicBezTo>
                <a:cubicBezTo>
                  <a:pt x="3186107" y="887597"/>
                  <a:pt x="3187038" y="885722"/>
                  <a:pt x="3188435" y="884316"/>
                </a:cubicBezTo>
                <a:cubicBezTo>
                  <a:pt x="3189832" y="882910"/>
                  <a:pt x="3191228" y="881503"/>
                  <a:pt x="3193091" y="880566"/>
                </a:cubicBezTo>
                <a:cubicBezTo>
                  <a:pt x="3194953" y="879629"/>
                  <a:pt x="3196816" y="879160"/>
                  <a:pt x="3199144" y="879160"/>
                </a:cubicBezTo>
                <a:close/>
                <a:moveTo>
                  <a:pt x="3398898" y="879159"/>
                </a:moveTo>
                <a:cubicBezTo>
                  <a:pt x="3403089" y="879159"/>
                  <a:pt x="3406348" y="881034"/>
                  <a:pt x="3408676" y="883846"/>
                </a:cubicBezTo>
                <a:cubicBezTo>
                  <a:pt x="3411004" y="886658"/>
                  <a:pt x="3411936" y="890408"/>
                  <a:pt x="3411936" y="895095"/>
                </a:cubicBezTo>
                <a:lnTo>
                  <a:pt x="3383998" y="895095"/>
                </a:lnTo>
                <a:cubicBezTo>
                  <a:pt x="3384464" y="893220"/>
                  <a:pt x="3384929" y="891346"/>
                  <a:pt x="3385395" y="889471"/>
                </a:cubicBezTo>
                <a:cubicBezTo>
                  <a:pt x="3385861" y="887596"/>
                  <a:pt x="3386792" y="885721"/>
                  <a:pt x="3388189" y="884315"/>
                </a:cubicBezTo>
                <a:cubicBezTo>
                  <a:pt x="3389586" y="882909"/>
                  <a:pt x="3390982" y="881502"/>
                  <a:pt x="3392845" y="880565"/>
                </a:cubicBezTo>
                <a:cubicBezTo>
                  <a:pt x="3394707" y="879628"/>
                  <a:pt x="3396570" y="879159"/>
                  <a:pt x="3398898" y="879159"/>
                </a:cubicBezTo>
                <a:close/>
                <a:moveTo>
                  <a:pt x="3829603" y="873066"/>
                </a:moveTo>
                <a:lnTo>
                  <a:pt x="3848228" y="900252"/>
                </a:lnTo>
                <a:cubicBezTo>
                  <a:pt x="3844503" y="904939"/>
                  <a:pt x="3841243" y="909626"/>
                  <a:pt x="3837519" y="914782"/>
                </a:cubicBezTo>
                <a:cubicBezTo>
                  <a:pt x="3833794" y="919938"/>
                  <a:pt x="3830534" y="924625"/>
                  <a:pt x="3828206" y="929781"/>
                </a:cubicBezTo>
                <a:lnTo>
                  <a:pt x="3838450" y="929781"/>
                </a:lnTo>
                <a:cubicBezTo>
                  <a:pt x="3838915" y="928375"/>
                  <a:pt x="3840312" y="926500"/>
                  <a:pt x="3841243" y="924625"/>
                </a:cubicBezTo>
                <a:cubicBezTo>
                  <a:pt x="3842175" y="922750"/>
                  <a:pt x="3843572" y="920406"/>
                  <a:pt x="3844969" y="918532"/>
                </a:cubicBezTo>
                <a:cubicBezTo>
                  <a:pt x="3846365" y="916657"/>
                  <a:pt x="3847762" y="914313"/>
                  <a:pt x="3849159" y="912438"/>
                </a:cubicBezTo>
                <a:cubicBezTo>
                  <a:pt x="3850556" y="910095"/>
                  <a:pt x="3851953" y="908220"/>
                  <a:pt x="3853350" y="906345"/>
                </a:cubicBezTo>
                <a:cubicBezTo>
                  <a:pt x="3854747" y="908220"/>
                  <a:pt x="3856144" y="910095"/>
                  <a:pt x="3857540" y="911970"/>
                </a:cubicBezTo>
                <a:cubicBezTo>
                  <a:pt x="3858937" y="913844"/>
                  <a:pt x="3860334" y="916188"/>
                  <a:pt x="3861731" y="918063"/>
                </a:cubicBezTo>
                <a:cubicBezTo>
                  <a:pt x="3863128" y="919938"/>
                  <a:pt x="3864525" y="922281"/>
                  <a:pt x="3865456" y="924156"/>
                </a:cubicBezTo>
                <a:cubicBezTo>
                  <a:pt x="3866387" y="926031"/>
                  <a:pt x="3867319" y="927906"/>
                  <a:pt x="3868250" y="929312"/>
                </a:cubicBezTo>
                <a:lnTo>
                  <a:pt x="3868250" y="929781"/>
                </a:lnTo>
                <a:lnTo>
                  <a:pt x="3880822" y="929781"/>
                </a:lnTo>
                <a:cubicBezTo>
                  <a:pt x="3878494" y="924625"/>
                  <a:pt x="3875234" y="919469"/>
                  <a:pt x="3871509" y="914313"/>
                </a:cubicBezTo>
                <a:cubicBezTo>
                  <a:pt x="3867784" y="909157"/>
                  <a:pt x="3864059" y="904001"/>
                  <a:pt x="3860800" y="899314"/>
                </a:cubicBezTo>
                <a:lnTo>
                  <a:pt x="3878959" y="873066"/>
                </a:lnTo>
                <a:lnTo>
                  <a:pt x="3868250" y="873066"/>
                </a:lnTo>
                <a:lnTo>
                  <a:pt x="3854747" y="893221"/>
                </a:lnTo>
                <a:lnTo>
                  <a:pt x="3841243" y="873066"/>
                </a:lnTo>
                <a:close/>
                <a:moveTo>
                  <a:pt x="3235929" y="872129"/>
                </a:moveTo>
                <a:lnTo>
                  <a:pt x="3235929" y="929312"/>
                </a:lnTo>
                <a:lnTo>
                  <a:pt x="3246173" y="929312"/>
                </a:lnTo>
                <a:lnTo>
                  <a:pt x="3246173" y="872129"/>
                </a:lnTo>
                <a:close/>
                <a:moveTo>
                  <a:pt x="3807719" y="872128"/>
                </a:moveTo>
                <a:lnTo>
                  <a:pt x="3807719" y="929311"/>
                </a:lnTo>
                <a:lnTo>
                  <a:pt x="3817963" y="929311"/>
                </a:lnTo>
                <a:lnTo>
                  <a:pt x="3817963" y="872128"/>
                </a:lnTo>
                <a:close/>
                <a:moveTo>
                  <a:pt x="4084767" y="871658"/>
                </a:moveTo>
                <a:lnTo>
                  <a:pt x="4084767" y="903531"/>
                </a:lnTo>
                <a:cubicBezTo>
                  <a:pt x="4084767" y="907749"/>
                  <a:pt x="4085233" y="911030"/>
                  <a:pt x="4086164" y="914311"/>
                </a:cubicBezTo>
                <a:cubicBezTo>
                  <a:pt x="4086630" y="917592"/>
                  <a:pt x="4088492" y="920405"/>
                  <a:pt x="4089889" y="922748"/>
                </a:cubicBezTo>
                <a:cubicBezTo>
                  <a:pt x="4091286" y="925092"/>
                  <a:pt x="4094080" y="926967"/>
                  <a:pt x="4096873" y="928373"/>
                </a:cubicBezTo>
                <a:cubicBezTo>
                  <a:pt x="4100133" y="929779"/>
                  <a:pt x="4103858" y="930248"/>
                  <a:pt x="4108048" y="930248"/>
                </a:cubicBezTo>
                <a:cubicBezTo>
                  <a:pt x="4112705" y="930248"/>
                  <a:pt x="4117361" y="929779"/>
                  <a:pt x="4121086" y="929310"/>
                </a:cubicBezTo>
                <a:cubicBezTo>
                  <a:pt x="4124811" y="928842"/>
                  <a:pt x="4128070" y="927904"/>
                  <a:pt x="4130398" y="927435"/>
                </a:cubicBezTo>
                <a:lnTo>
                  <a:pt x="4130864" y="927435"/>
                </a:lnTo>
                <a:lnTo>
                  <a:pt x="4130864" y="871658"/>
                </a:lnTo>
                <a:lnTo>
                  <a:pt x="4120620" y="871658"/>
                </a:lnTo>
                <a:lnTo>
                  <a:pt x="4120620" y="919936"/>
                </a:lnTo>
                <a:cubicBezTo>
                  <a:pt x="4120155" y="920405"/>
                  <a:pt x="4119689" y="919936"/>
                  <a:pt x="4118758" y="920405"/>
                </a:cubicBezTo>
                <a:cubicBezTo>
                  <a:pt x="4117827" y="920873"/>
                  <a:pt x="4116895" y="920873"/>
                  <a:pt x="4115964" y="920873"/>
                </a:cubicBezTo>
                <a:cubicBezTo>
                  <a:pt x="4115033" y="921342"/>
                  <a:pt x="4113636" y="921342"/>
                  <a:pt x="4112705" y="921342"/>
                </a:cubicBezTo>
                <a:cubicBezTo>
                  <a:pt x="4111773" y="921342"/>
                  <a:pt x="4110376" y="921342"/>
                  <a:pt x="4109445" y="921342"/>
                </a:cubicBezTo>
                <a:cubicBezTo>
                  <a:pt x="4104323" y="921342"/>
                  <a:pt x="4100598" y="919467"/>
                  <a:pt x="4098270" y="916655"/>
                </a:cubicBezTo>
                <a:cubicBezTo>
                  <a:pt x="4095942" y="913374"/>
                  <a:pt x="4095011" y="908687"/>
                  <a:pt x="4095011" y="901656"/>
                </a:cubicBezTo>
                <a:lnTo>
                  <a:pt x="4095011" y="871658"/>
                </a:lnTo>
                <a:close/>
                <a:moveTo>
                  <a:pt x="3769537" y="871191"/>
                </a:moveTo>
                <a:cubicBezTo>
                  <a:pt x="3764415" y="871191"/>
                  <a:pt x="3759759" y="871660"/>
                  <a:pt x="3756034" y="872128"/>
                </a:cubicBezTo>
                <a:cubicBezTo>
                  <a:pt x="3752309" y="872597"/>
                  <a:pt x="3749050" y="873535"/>
                  <a:pt x="3746722" y="874003"/>
                </a:cubicBezTo>
                <a:lnTo>
                  <a:pt x="3746256" y="874003"/>
                </a:lnTo>
                <a:lnTo>
                  <a:pt x="3746256" y="929781"/>
                </a:lnTo>
                <a:lnTo>
                  <a:pt x="3756500" y="929781"/>
                </a:lnTo>
                <a:lnTo>
                  <a:pt x="3756500" y="881503"/>
                </a:lnTo>
                <a:cubicBezTo>
                  <a:pt x="3756965" y="881503"/>
                  <a:pt x="3757431" y="881034"/>
                  <a:pt x="3758362" y="881034"/>
                </a:cubicBezTo>
                <a:cubicBezTo>
                  <a:pt x="3759294" y="881034"/>
                  <a:pt x="3760225" y="880565"/>
                  <a:pt x="3761156" y="880565"/>
                </a:cubicBezTo>
                <a:cubicBezTo>
                  <a:pt x="3762087" y="880097"/>
                  <a:pt x="3763484" y="880097"/>
                  <a:pt x="3764415" y="880097"/>
                </a:cubicBezTo>
                <a:cubicBezTo>
                  <a:pt x="3765347" y="880097"/>
                  <a:pt x="3766744" y="880097"/>
                  <a:pt x="3767675" y="880097"/>
                </a:cubicBezTo>
                <a:cubicBezTo>
                  <a:pt x="3770469" y="880097"/>
                  <a:pt x="3772797" y="880565"/>
                  <a:pt x="3774659" y="881034"/>
                </a:cubicBezTo>
                <a:cubicBezTo>
                  <a:pt x="3776522" y="881503"/>
                  <a:pt x="3777919" y="882909"/>
                  <a:pt x="3778850" y="884315"/>
                </a:cubicBezTo>
                <a:cubicBezTo>
                  <a:pt x="3779781" y="885721"/>
                  <a:pt x="3780712" y="888065"/>
                  <a:pt x="3781178" y="890408"/>
                </a:cubicBezTo>
                <a:cubicBezTo>
                  <a:pt x="3781644" y="892752"/>
                  <a:pt x="3782109" y="896033"/>
                  <a:pt x="3782109" y="899314"/>
                </a:cubicBezTo>
                <a:lnTo>
                  <a:pt x="3782109" y="929312"/>
                </a:lnTo>
                <a:lnTo>
                  <a:pt x="3792353" y="929312"/>
                </a:lnTo>
                <a:lnTo>
                  <a:pt x="3792353" y="897439"/>
                </a:lnTo>
                <a:cubicBezTo>
                  <a:pt x="3792353" y="893221"/>
                  <a:pt x="3792353" y="889940"/>
                  <a:pt x="3791422" y="886659"/>
                </a:cubicBezTo>
                <a:cubicBezTo>
                  <a:pt x="3790956" y="883378"/>
                  <a:pt x="3789559" y="880097"/>
                  <a:pt x="3787697" y="878222"/>
                </a:cubicBezTo>
                <a:cubicBezTo>
                  <a:pt x="3785834" y="876347"/>
                  <a:pt x="3783506" y="874472"/>
                  <a:pt x="3780712" y="873066"/>
                </a:cubicBezTo>
                <a:cubicBezTo>
                  <a:pt x="3777919" y="871660"/>
                  <a:pt x="3774194" y="871191"/>
                  <a:pt x="3769537" y="871191"/>
                </a:cubicBezTo>
                <a:close/>
                <a:moveTo>
                  <a:pt x="4003281" y="871190"/>
                </a:moveTo>
                <a:cubicBezTo>
                  <a:pt x="3999091" y="871190"/>
                  <a:pt x="3994900" y="871659"/>
                  <a:pt x="3990244" y="872596"/>
                </a:cubicBezTo>
                <a:cubicBezTo>
                  <a:pt x="3986985" y="873065"/>
                  <a:pt x="3983725" y="874002"/>
                  <a:pt x="3981397" y="874940"/>
                </a:cubicBezTo>
                <a:lnTo>
                  <a:pt x="3981397" y="929311"/>
                </a:lnTo>
                <a:lnTo>
                  <a:pt x="3991641" y="929311"/>
                </a:lnTo>
                <a:lnTo>
                  <a:pt x="3991641" y="881502"/>
                </a:lnTo>
                <a:cubicBezTo>
                  <a:pt x="3992106" y="881033"/>
                  <a:pt x="3993503" y="881033"/>
                  <a:pt x="3995366" y="880564"/>
                </a:cubicBezTo>
                <a:cubicBezTo>
                  <a:pt x="3997228" y="880096"/>
                  <a:pt x="3999091" y="880096"/>
                  <a:pt x="4000953" y="880096"/>
                </a:cubicBezTo>
                <a:cubicBezTo>
                  <a:pt x="4003747" y="880096"/>
                  <a:pt x="4006075" y="880096"/>
                  <a:pt x="4007938" y="880564"/>
                </a:cubicBezTo>
                <a:cubicBezTo>
                  <a:pt x="4009800" y="881033"/>
                  <a:pt x="4011197" y="881033"/>
                  <a:pt x="4012128" y="881502"/>
                </a:cubicBezTo>
                <a:lnTo>
                  <a:pt x="4013991" y="872596"/>
                </a:lnTo>
                <a:cubicBezTo>
                  <a:pt x="4013525" y="872596"/>
                  <a:pt x="4013060" y="872127"/>
                  <a:pt x="4012128" y="872127"/>
                </a:cubicBezTo>
                <a:cubicBezTo>
                  <a:pt x="4011197" y="872127"/>
                  <a:pt x="4010266" y="871659"/>
                  <a:pt x="4009335" y="871659"/>
                </a:cubicBezTo>
                <a:cubicBezTo>
                  <a:pt x="4008403" y="871659"/>
                  <a:pt x="4007006" y="871190"/>
                  <a:pt x="4006075" y="871190"/>
                </a:cubicBezTo>
                <a:cubicBezTo>
                  <a:pt x="4005144" y="871190"/>
                  <a:pt x="4004213" y="871190"/>
                  <a:pt x="4003281" y="871190"/>
                </a:cubicBezTo>
                <a:close/>
                <a:moveTo>
                  <a:pt x="4167648" y="871190"/>
                </a:moveTo>
                <a:cubicBezTo>
                  <a:pt x="4162992" y="871190"/>
                  <a:pt x="4158801" y="871659"/>
                  <a:pt x="4155076" y="872127"/>
                </a:cubicBezTo>
                <a:cubicBezTo>
                  <a:pt x="4151817" y="872596"/>
                  <a:pt x="4148557" y="873534"/>
                  <a:pt x="4146229" y="874002"/>
                </a:cubicBezTo>
                <a:lnTo>
                  <a:pt x="4146229" y="949466"/>
                </a:lnTo>
                <a:lnTo>
                  <a:pt x="4156473" y="949466"/>
                </a:lnTo>
                <a:lnTo>
                  <a:pt x="4156473" y="926499"/>
                </a:lnTo>
                <a:cubicBezTo>
                  <a:pt x="4157870" y="926967"/>
                  <a:pt x="4159267" y="927905"/>
                  <a:pt x="4162060" y="928842"/>
                </a:cubicBezTo>
                <a:cubicBezTo>
                  <a:pt x="4164854" y="929780"/>
                  <a:pt x="4167648" y="930248"/>
                  <a:pt x="4170907" y="930248"/>
                </a:cubicBezTo>
                <a:cubicBezTo>
                  <a:pt x="4174632" y="930248"/>
                  <a:pt x="4178357" y="929311"/>
                  <a:pt x="4181617" y="927905"/>
                </a:cubicBezTo>
                <a:cubicBezTo>
                  <a:pt x="4184876" y="926499"/>
                  <a:pt x="4187204" y="924624"/>
                  <a:pt x="4189532" y="921811"/>
                </a:cubicBezTo>
                <a:cubicBezTo>
                  <a:pt x="4191860" y="919468"/>
                  <a:pt x="4193723" y="916187"/>
                  <a:pt x="4194654" y="912437"/>
                </a:cubicBezTo>
                <a:cubicBezTo>
                  <a:pt x="4196051" y="909156"/>
                  <a:pt x="4196517" y="904938"/>
                  <a:pt x="4196517" y="900719"/>
                </a:cubicBezTo>
                <a:cubicBezTo>
                  <a:pt x="4196517" y="896501"/>
                  <a:pt x="4196051" y="892282"/>
                  <a:pt x="4193723" y="888533"/>
                </a:cubicBezTo>
                <a:cubicBezTo>
                  <a:pt x="4192326" y="884783"/>
                  <a:pt x="4190464" y="881502"/>
                  <a:pt x="4188135" y="879158"/>
                </a:cubicBezTo>
                <a:cubicBezTo>
                  <a:pt x="4185807" y="876346"/>
                  <a:pt x="4182548" y="874471"/>
                  <a:pt x="4179289" y="873065"/>
                </a:cubicBezTo>
                <a:cubicBezTo>
                  <a:pt x="4176029" y="871659"/>
                  <a:pt x="4171838" y="871190"/>
                  <a:pt x="4167648" y="871190"/>
                </a:cubicBezTo>
                <a:close/>
                <a:moveTo>
                  <a:pt x="3199144" y="870723"/>
                </a:moveTo>
                <a:cubicBezTo>
                  <a:pt x="3195885" y="870723"/>
                  <a:pt x="3192625" y="871192"/>
                  <a:pt x="3189366" y="872598"/>
                </a:cubicBezTo>
                <a:cubicBezTo>
                  <a:pt x="3186107" y="874004"/>
                  <a:pt x="3183313" y="875879"/>
                  <a:pt x="3180985" y="878222"/>
                </a:cubicBezTo>
                <a:cubicBezTo>
                  <a:pt x="3178657" y="880566"/>
                  <a:pt x="3176794" y="883847"/>
                  <a:pt x="3175397" y="887597"/>
                </a:cubicBezTo>
                <a:cubicBezTo>
                  <a:pt x="3174000" y="891347"/>
                  <a:pt x="3173069" y="895565"/>
                  <a:pt x="3173069" y="900721"/>
                </a:cubicBezTo>
                <a:cubicBezTo>
                  <a:pt x="3173069" y="904939"/>
                  <a:pt x="3173535" y="908689"/>
                  <a:pt x="3174466" y="912439"/>
                </a:cubicBezTo>
                <a:cubicBezTo>
                  <a:pt x="3175397" y="916189"/>
                  <a:pt x="3177260" y="919001"/>
                  <a:pt x="3179588" y="921813"/>
                </a:cubicBezTo>
                <a:cubicBezTo>
                  <a:pt x="3181916" y="924157"/>
                  <a:pt x="3184710" y="926500"/>
                  <a:pt x="3188435" y="927907"/>
                </a:cubicBezTo>
                <a:cubicBezTo>
                  <a:pt x="3192160" y="929313"/>
                  <a:pt x="3196350" y="930250"/>
                  <a:pt x="3201472" y="930250"/>
                </a:cubicBezTo>
                <a:cubicBezTo>
                  <a:pt x="3205663" y="930250"/>
                  <a:pt x="3208922" y="929781"/>
                  <a:pt x="3212182" y="929313"/>
                </a:cubicBezTo>
                <a:cubicBezTo>
                  <a:pt x="3215441" y="928844"/>
                  <a:pt x="3217304" y="927907"/>
                  <a:pt x="3218700" y="927438"/>
                </a:cubicBezTo>
                <a:lnTo>
                  <a:pt x="3217304" y="919001"/>
                </a:lnTo>
                <a:cubicBezTo>
                  <a:pt x="3215907" y="919470"/>
                  <a:pt x="3214044" y="920407"/>
                  <a:pt x="3211716" y="920876"/>
                </a:cubicBezTo>
                <a:cubicBezTo>
                  <a:pt x="3209388" y="921344"/>
                  <a:pt x="3206594" y="921813"/>
                  <a:pt x="3202869" y="921813"/>
                </a:cubicBezTo>
                <a:cubicBezTo>
                  <a:pt x="3196350" y="921813"/>
                  <a:pt x="3191694" y="920407"/>
                  <a:pt x="3188900" y="917126"/>
                </a:cubicBezTo>
                <a:cubicBezTo>
                  <a:pt x="3186107" y="913845"/>
                  <a:pt x="3184244" y="909627"/>
                  <a:pt x="3183778" y="903533"/>
                </a:cubicBezTo>
                <a:lnTo>
                  <a:pt x="3222891" y="903533"/>
                </a:lnTo>
                <a:cubicBezTo>
                  <a:pt x="3222891" y="903064"/>
                  <a:pt x="3222891" y="902596"/>
                  <a:pt x="3222891" y="901658"/>
                </a:cubicBezTo>
                <a:cubicBezTo>
                  <a:pt x="3222891" y="900721"/>
                  <a:pt x="3222891" y="900252"/>
                  <a:pt x="3222891" y="899783"/>
                </a:cubicBezTo>
                <a:cubicBezTo>
                  <a:pt x="3222891" y="889940"/>
                  <a:pt x="3221029" y="882441"/>
                  <a:pt x="3216838" y="877754"/>
                </a:cubicBezTo>
                <a:cubicBezTo>
                  <a:pt x="3212647" y="873067"/>
                  <a:pt x="3206594" y="870723"/>
                  <a:pt x="3199144" y="870723"/>
                </a:cubicBezTo>
                <a:close/>
                <a:moveTo>
                  <a:pt x="3398898" y="870722"/>
                </a:moveTo>
                <a:cubicBezTo>
                  <a:pt x="3395639" y="870722"/>
                  <a:pt x="3392379" y="871191"/>
                  <a:pt x="3389120" y="872597"/>
                </a:cubicBezTo>
                <a:cubicBezTo>
                  <a:pt x="3385861" y="874003"/>
                  <a:pt x="3383067" y="875878"/>
                  <a:pt x="3380739" y="878221"/>
                </a:cubicBezTo>
                <a:cubicBezTo>
                  <a:pt x="3378411" y="880565"/>
                  <a:pt x="3376548" y="883846"/>
                  <a:pt x="3375151" y="887596"/>
                </a:cubicBezTo>
                <a:cubicBezTo>
                  <a:pt x="3373754" y="891346"/>
                  <a:pt x="3372823" y="895564"/>
                  <a:pt x="3372823" y="900720"/>
                </a:cubicBezTo>
                <a:cubicBezTo>
                  <a:pt x="3372823" y="904938"/>
                  <a:pt x="3373289" y="908688"/>
                  <a:pt x="3374220" y="912438"/>
                </a:cubicBezTo>
                <a:cubicBezTo>
                  <a:pt x="3375151" y="916188"/>
                  <a:pt x="3377014" y="919000"/>
                  <a:pt x="3379342" y="921812"/>
                </a:cubicBezTo>
                <a:cubicBezTo>
                  <a:pt x="3381670" y="924156"/>
                  <a:pt x="3384464" y="926499"/>
                  <a:pt x="3388189" y="927906"/>
                </a:cubicBezTo>
                <a:cubicBezTo>
                  <a:pt x="3391914" y="929312"/>
                  <a:pt x="3396104" y="930249"/>
                  <a:pt x="3401226" y="930249"/>
                </a:cubicBezTo>
                <a:cubicBezTo>
                  <a:pt x="3405417" y="930249"/>
                  <a:pt x="3408676" y="929780"/>
                  <a:pt x="3411936" y="929312"/>
                </a:cubicBezTo>
                <a:cubicBezTo>
                  <a:pt x="3415195" y="928843"/>
                  <a:pt x="3417058" y="927906"/>
                  <a:pt x="3418454" y="927437"/>
                </a:cubicBezTo>
                <a:lnTo>
                  <a:pt x="3417058" y="919000"/>
                </a:lnTo>
                <a:cubicBezTo>
                  <a:pt x="3415661" y="919469"/>
                  <a:pt x="3413798" y="920406"/>
                  <a:pt x="3411470" y="920875"/>
                </a:cubicBezTo>
                <a:cubicBezTo>
                  <a:pt x="3409142" y="921343"/>
                  <a:pt x="3406348" y="921812"/>
                  <a:pt x="3402623" y="921812"/>
                </a:cubicBezTo>
                <a:cubicBezTo>
                  <a:pt x="3396104" y="921812"/>
                  <a:pt x="3391448" y="920406"/>
                  <a:pt x="3388654" y="917125"/>
                </a:cubicBezTo>
                <a:cubicBezTo>
                  <a:pt x="3385861" y="913844"/>
                  <a:pt x="3383998" y="909626"/>
                  <a:pt x="3383532" y="903532"/>
                </a:cubicBezTo>
                <a:lnTo>
                  <a:pt x="3422645" y="903532"/>
                </a:lnTo>
                <a:cubicBezTo>
                  <a:pt x="3422645" y="903063"/>
                  <a:pt x="3422645" y="902595"/>
                  <a:pt x="3422645" y="901657"/>
                </a:cubicBezTo>
                <a:cubicBezTo>
                  <a:pt x="3422645" y="900720"/>
                  <a:pt x="3422645" y="900251"/>
                  <a:pt x="3422645" y="899782"/>
                </a:cubicBezTo>
                <a:cubicBezTo>
                  <a:pt x="3422645" y="889939"/>
                  <a:pt x="3420783" y="882440"/>
                  <a:pt x="3416592" y="877753"/>
                </a:cubicBezTo>
                <a:cubicBezTo>
                  <a:pt x="3412401" y="873066"/>
                  <a:pt x="3406348" y="870722"/>
                  <a:pt x="3398898" y="870722"/>
                </a:cubicBezTo>
                <a:close/>
                <a:moveTo>
                  <a:pt x="3456635" y="870722"/>
                </a:moveTo>
                <a:cubicBezTo>
                  <a:pt x="3451979" y="870722"/>
                  <a:pt x="3448254" y="871191"/>
                  <a:pt x="3443598" y="872128"/>
                </a:cubicBezTo>
                <a:cubicBezTo>
                  <a:pt x="3440339" y="872597"/>
                  <a:pt x="3437079" y="873534"/>
                  <a:pt x="3434751" y="874472"/>
                </a:cubicBezTo>
                <a:lnTo>
                  <a:pt x="3434751" y="929312"/>
                </a:lnTo>
                <a:lnTo>
                  <a:pt x="3444995" y="929312"/>
                </a:lnTo>
                <a:lnTo>
                  <a:pt x="3444995" y="881034"/>
                </a:lnTo>
                <a:cubicBezTo>
                  <a:pt x="3445460" y="880565"/>
                  <a:pt x="3446857" y="880565"/>
                  <a:pt x="3448720" y="880096"/>
                </a:cubicBezTo>
                <a:cubicBezTo>
                  <a:pt x="3450582" y="879628"/>
                  <a:pt x="3452445" y="879628"/>
                  <a:pt x="3454307" y="879628"/>
                </a:cubicBezTo>
                <a:cubicBezTo>
                  <a:pt x="3457101" y="879628"/>
                  <a:pt x="3459429" y="879628"/>
                  <a:pt x="3461292" y="880096"/>
                </a:cubicBezTo>
                <a:cubicBezTo>
                  <a:pt x="3463154" y="880565"/>
                  <a:pt x="3464551" y="880565"/>
                  <a:pt x="3465482" y="881034"/>
                </a:cubicBezTo>
                <a:lnTo>
                  <a:pt x="3467345" y="872128"/>
                </a:lnTo>
                <a:cubicBezTo>
                  <a:pt x="3466879" y="872128"/>
                  <a:pt x="3466414" y="871659"/>
                  <a:pt x="3465482" y="871659"/>
                </a:cubicBezTo>
                <a:cubicBezTo>
                  <a:pt x="3465017" y="871659"/>
                  <a:pt x="3463620" y="871191"/>
                  <a:pt x="3462689" y="871191"/>
                </a:cubicBezTo>
                <a:cubicBezTo>
                  <a:pt x="3461757" y="871191"/>
                  <a:pt x="3460360" y="870722"/>
                  <a:pt x="3459429" y="870722"/>
                </a:cubicBezTo>
                <a:cubicBezTo>
                  <a:pt x="3458498" y="870722"/>
                  <a:pt x="3457567" y="870722"/>
                  <a:pt x="3456635" y="870722"/>
                </a:cubicBezTo>
                <a:close/>
                <a:moveTo>
                  <a:pt x="3647078" y="870722"/>
                </a:moveTo>
                <a:cubicBezTo>
                  <a:pt x="3643353" y="870722"/>
                  <a:pt x="3639628" y="871659"/>
                  <a:pt x="3636368" y="873066"/>
                </a:cubicBezTo>
                <a:cubicBezTo>
                  <a:pt x="3633109" y="874472"/>
                  <a:pt x="3630315" y="876347"/>
                  <a:pt x="3627987" y="879159"/>
                </a:cubicBezTo>
                <a:cubicBezTo>
                  <a:pt x="3625659" y="881502"/>
                  <a:pt x="3623796" y="884784"/>
                  <a:pt x="3622400" y="888533"/>
                </a:cubicBezTo>
                <a:cubicBezTo>
                  <a:pt x="3621003" y="892283"/>
                  <a:pt x="3620537" y="896033"/>
                  <a:pt x="3620537" y="900720"/>
                </a:cubicBezTo>
                <a:cubicBezTo>
                  <a:pt x="3620537" y="904938"/>
                  <a:pt x="3621003" y="909157"/>
                  <a:pt x="3622400" y="912907"/>
                </a:cubicBezTo>
                <a:cubicBezTo>
                  <a:pt x="3623796" y="916656"/>
                  <a:pt x="3625659" y="919469"/>
                  <a:pt x="3627987" y="922281"/>
                </a:cubicBezTo>
                <a:cubicBezTo>
                  <a:pt x="3630315" y="925093"/>
                  <a:pt x="3633109" y="926968"/>
                  <a:pt x="3636368" y="928374"/>
                </a:cubicBezTo>
                <a:cubicBezTo>
                  <a:pt x="3639628" y="929780"/>
                  <a:pt x="3643353" y="930718"/>
                  <a:pt x="3647078" y="930718"/>
                </a:cubicBezTo>
                <a:cubicBezTo>
                  <a:pt x="3650803" y="930718"/>
                  <a:pt x="3654528" y="929780"/>
                  <a:pt x="3657787" y="928374"/>
                </a:cubicBezTo>
                <a:cubicBezTo>
                  <a:pt x="3661047" y="926968"/>
                  <a:pt x="3663840" y="925093"/>
                  <a:pt x="3666168" y="922281"/>
                </a:cubicBezTo>
                <a:cubicBezTo>
                  <a:pt x="3668497" y="919937"/>
                  <a:pt x="3670359" y="916656"/>
                  <a:pt x="3671756" y="912907"/>
                </a:cubicBezTo>
                <a:cubicBezTo>
                  <a:pt x="3673153" y="909157"/>
                  <a:pt x="3673618" y="905407"/>
                  <a:pt x="3673618" y="900720"/>
                </a:cubicBezTo>
                <a:cubicBezTo>
                  <a:pt x="3673618" y="896501"/>
                  <a:pt x="3673153" y="892283"/>
                  <a:pt x="3671756" y="888533"/>
                </a:cubicBezTo>
                <a:cubicBezTo>
                  <a:pt x="3670359" y="884784"/>
                  <a:pt x="3668497" y="881971"/>
                  <a:pt x="3666168" y="879159"/>
                </a:cubicBezTo>
                <a:cubicBezTo>
                  <a:pt x="3663840" y="876347"/>
                  <a:pt x="3661047" y="874472"/>
                  <a:pt x="3657787" y="873066"/>
                </a:cubicBezTo>
                <a:cubicBezTo>
                  <a:pt x="3654528" y="871659"/>
                  <a:pt x="3650803" y="870722"/>
                  <a:pt x="3647078" y="870722"/>
                </a:cubicBezTo>
                <a:close/>
                <a:moveTo>
                  <a:pt x="3709937" y="870722"/>
                </a:moveTo>
                <a:cubicBezTo>
                  <a:pt x="3706678" y="870722"/>
                  <a:pt x="3703418" y="871191"/>
                  <a:pt x="3700159" y="872597"/>
                </a:cubicBezTo>
                <a:cubicBezTo>
                  <a:pt x="3696900" y="874003"/>
                  <a:pt x="3694106" y="875878"/>
                  <a:pt x="3691778" y="878221"/>
                </a:cubicBezTo>
                <a:cubicBezTo>
                  <a:pt x="3689450" y="880565"/>
                  <a:pt x="3687587" y="883846"/>
                  <a:pt x="3686190" y="887596"/>
                </a:cubicBezTo>
                <a:cubicBezTo>
                  <a:pt x="3684793" y="891346"/>
                  <a:pt x="3683862" y="895564"/>
                  <a:pt x="3683862" y="900720"/>
                </a:cubicBezTo>
                <a:cubicBezTo>
                  <a:pt x="3683862" y="905407"/>
                  <a:pt x="3684328" y="909157"/>
                  <a:pt x="3686190" y="912438"/>
                </a:cubicBezTo>
                <a:cubicBezTo>
                  <a:pt x="3687121" y="916188"/>
                  <a:pt x="3688984" y="919000"/>
                  <a:pt x="3691312" y="921812"/>
                </a:cubicBezTo>
                <a:cubicBezTo>
                  <a:pt x="3693640" y="924156"/>
                  <a:pt x="3696434" y="926499"/>
                  <a:pt x="3700159" y="927906"/>
                </a:cubicBezTo>
                <a:cubicBezTo>
                  <a:pt x="3703418" y="929312"/>
                  <a:pt x="3707609" y="930249"/>
                  <a:pt x="3712731" y="930249"/>
                </a:cubicBezTo>
                <a:cubicBezTo>
                  <a:pt x="3716921" y="930249"/>
                  <a:pt x="3720181" y="930249"/>
                  <a:pt x="3723440" y="929312"/>
                </a:cubicBezTo>
                <a:cubicBezTo>
                  <a:pt x="3726700" y="928843"/>
                  <a:pt x="3728562" y="927906"/>
                  <a:pt x="3729959" y="927437"/>
                </a:cubicBezTo>
                <a:lnTo>
                  <a:pt x="3728562" y="919000"/>
                </a:lnTo>
                <a:cubicBezTo>
                  <a:pt x="3727165" y="919469"/>
                  <a:pt x="3725303" y="920406"/>
                  <a:pt x="3722975" y="920875"/>
                </a:cubicBezTo>
                <a:cubicBezTo>
                  <a:pt x="3720647" y="921343"/>
                  <a:pt x="3717853" y="921812"/>
                  <a:pt x="3714128" y="921812"/>
                </a:cubicBezTo>
                <a:cubicBezTo>
                  <a:pt x="3707609" y="921812"/>
                  <a:pt x="3702953" y="920406"/>
                  <a:pt x="3700159" y="917125"/>
                </a:cubicBezTo>
                <a:cubicBezTo>
                  <a:pt x="3697365" y="913844"/>
                  <a:pt x="3695503" y="909626"/>
                  <a:pt x="3695037" y="903532"/>
                </a:cubicBezTo>
                <a:lnTo>
                  <a:pt x="3733684" y="903532"/>
                </a:lnTo>
                <a:cubicBezTo>
                  <a:pt x="3733684" y="903063"/>
                  <a:pt x="3733684" y="902595"/>
                  <a:pt x="3733684" y="901657"/>
                </a:cubicBezTo>
                <a:cubicBezTo>
                  <a:pt x="3733684" y="900720"/>
                  <a:pt x="3733684" y="900251"/>
                  <a:pt x="3733684" y="899782"/>
                </a:cubicBezTo>
                <a:cubicBezTo>
                  <a:pt x="3733684" y="889939"/>
                  <a:pt x="3731822" y="882440"/>
                  <a:pt x="3727631" y="877753"/>
                </a:cubicBezTo>
                <a:cubicBezTo>
                  <a:pt x="3723440" y="873066"/>
                  <a:pt x="3717387" y="870722"/>
                  <a:pt x="3709937" y="870722"/>
                </a:cubicBezTo>
                <a:close/>
                <a:moveTo>
                  <a:pt x="4046120" y="870721"/>
                </a:moveTo>
                <a:cubicBezTo>
                  <a:pt x="4042395" y="870721"/>
                  <a:pt x="4038670" y="871658"/>
                  <a:pt x="4035410" y="873065"/>
                </a:cubicBezTo>
                <a:cubicBezTo>
                  <a:pt x="4032151" y="874471"/>
                  <a:pt x="4029357" y="876346"/>
                  <a:pt x="4027029" y="879158"/>
                </a:cubicBezTo>
                <a:cubicBezTo>
                  <a:pt x="4024701" y="881501"/>
                  <a:pt x="4022838" y="884783"/>
                  <a:pt x="4021442" y="888532"/>
                </a:cubicBezTo>
                <a:cubicBezTo>
                  <a:pt x="4020045" y="892282"/>
                  <a:pt x="4019579" y="896032"/>
                  <a:pt x="4019579" y="900719"/>
                </a:cubicBezTo>
                <a:cubicBezTo>
                  <a:pt x="4019579" y="904937"/>
                  <a:pt x="4020045" y="909156"/>
                  <a:pt x="4021442" y="912906"/>
                </a:cubicBezTo>
                <a:cubicBezTo>
                  <a:pt x="4022838" y="916655"/>
                  <a:pt x="4024701" y="919468"/>
                  <a:pt x="4027029" y="922280"/>
                </a:cubicBezTo>
                <a:cubicBezTo>
                  <a:pt x="4029357" y="925092"/>
                  <a:pt x="4032151" y="926967"/>
                  <a:pt x="4035410" y="928373"/>
                </a:cubicBezTo>
                <a:cubicBezTo>
                  <a:pt x="4038670" y="929779"/>
                  <a:pt x="4042395" y="930717"/>
                  <a:pt x="4046120" y="930717"/>
                </a:cubicBezTo>
                <a:cubicBezTo>
                  <a:pt x="4049845" y="930717"/>
                  <a:pt x="4053570" y="929779"/>
                  <a:pt x="4056829" y="928373"/>
                </a:cubicBezTo>
                <a:cubicBezTo>
                  <a:pt x="4060089" y="926967"/>
                  <a:pt x="4062882" y="925092"/>
                  <a:pt x="4065210" y="922280"/>
                </a:cubicBezTo>
                <a:cubicBezTo>
                  <a:pt x="4067539" y="919936"/>
                  <a:pt x="4069401" y="916655"/>
                  <a:pt x="4070798" y="912906"/>
                </a:cubicBezTo>
                <a:cubicBezTo>
                  <a:pt x="4072195" y="909156"/>
                  <a:pt x="4072661" y="905406"/>
                  <a:pt x="4072661" y="900719"/>
                </a:cubicBezTo>
                <a:cubicBezTo>
                  <a:pt x="4072661" y="896500"/>
                  <a:pt x="4071729" y="892282"/>
                  <a:pt x="4070798" y="888532"/>
                </a:cubicBezTo>
                <a:cubicBezTo>
                  <a:pt x="4069401" y="884783"/>
                  <a:pt x="4067539" y="881970"/>
                  <a:pt x="4065210" y="879158"/>
                </a:cubicBezTo>
                <a:cubicBezTo>
                  <a:pt x="4062882" y="876346"/>
                  <a:pt x="4060089" y="874471"/>
                  <a:pt x="4056829" y="873065"/>
                </a:cubicBezTo>
                <a:cubicBezTo>
                  <a:pt x="4053570" y="871658"/>
                  <a:pt x="4049845" y="870721"/>
                  <a:pt x="4046120" y="870721"/>
                </a:cubicBezTo>
                <a:close/>
                <a:moveTo>
                  <a:pt x="3519496" y="861816"/>
                </a:moveTo>
                <a:cubicBezTo>
                  <a:pt x="3522290" y="861816"/>
                  <a:pt x="3525549" y="862285"/>
                  <a:pt x="3527877" y="862754"/>
                </a:cubicBezTo>
                <a:cubicBezTo>
                  <a:pt x="3530205" y="863222"/>
                  <a:pt x="3532533" y="864160"/>
                  <a:pt x="3534396" y="865097"/>
                </a:cubicBezTo>
                <a:cubicBezTo>
                  <a:pt x="3536258" y="866504"/>
                  <a:pt x="3538121" y="867910"/>
                  <a:pt x="3539052" y="869785"/>
                </a:cubicBezTo>
                <a:cubicBezTo>
                  <a:pt x="3540449" y="871659"/>
                  <a:pt x="3540915" y="874003"/>
                  <a:pt x="3540915" y="876815"/>
                </a:cubicBezTo>
                <a:cubicBezTo>
                  <a:pt x="3540915" y="879628"/>
                  <a:pt x="3539983" y="882440"/>
                  <a:pt x="3539052" y="884315"/>
                </a:cubicBezTo>
                <a:cubicBezTo>
                  <a:pt x="3538121" y="886190"/>
                  <a:pt x="3536258" y="888065"/>
                  <a:pt x="3534396" y="889002"/>
                </a:cubicBezTo>
                <a:cubicBezTo>
                  <a:pt x="3532068" y="889939"/>
                  <a:pt x="3529740" y="890877"/>
                  <a:pt x="3526946" y="891346"/>
                </a:cubicBezTo>
                <a:cubicBezTo>
                  <a:pt x="3524152" y="892283"/>
                  <a:pt x="3520893" y="892283"/>
                  <a:pt x="3517168" y="892283"/>
                </a:cubicBezTo>
                <a:lnTo>
                  <a:pt x="3509252" y="892283"/>
                </a:lnTo>
                <a:lnTo>
                  <a:pt x="3509252" y="862285"/>
                </a:lnTo>
                <a:cubicBezTo>
                  <a:pt x="3511580" y="861816"/>
                  <a:pt x="3514840" y="861816"/>
                  <a:pt x="3519496" y="861816"/>
                </a:cubicBezTo>
                <a:close/>
                <a:moveTo>
                  <a:pt x="3115332" y="852912"/>
                </a:moveTo>
                <a:lnTo>
                  <a:pt x="3115332" y="862286"/>
                </a:lnTo>
                <a:lnTo>
                  <a:pt x="3139079" y="862286"/>
                </a:lnTo>
                <a:lnTo>
                  <a:pt x="3139079" y="929313"/>
                </a:lnTo>
                <a:lnTo>
                  <a:pt x="3149788" y="929313"/>
                </a:lnTo>
                <a:lnTo>
                  <a:pt x="3149788" y="862286"/>
                </a:lnTo>
                <a:lnTo>
                  <a:pt x="3173535" y="862286"/>
                </a:lnTo>
                <a:lnTo>
                  <a:pt x="3173535" y="852912"/>
                </a:lnTo>
                <a:close/>
                <a:moveTo>
                  <a:pt x="3518565" y="852442"/>
                </a:moveTo>
                <a:cubicBezTo>
                  <a:pt x="3515305" y="852442"/>
                  <a:pt x="3511115" y="852911"/>
                  <a:pt x="3507855" y="852911"/>
                </a:cubicBezTo>
                <a:cubicBezTo>
                  <a:pt x="3504596" y="852911"/>
                  <a:pt x="3500871" y="853379"/>
                  <a:pt x="3498077" y="854317"/>
                </a:cubicBezTo>
                <a:lnTo>
                  <a:pt x="3498077" y="929312"/>
                </a:lnTo>
                <a:lnTo>
                  <a:pt x="3508786" y="929312"/>
                </a:lnTo>
                <a:lnTo>
                  <a:pt x="3508786" y="901189"/>
                </a:lnTo>
                <a:lnTo>
                  <a:pt x="3517168" y="901189"/>
                </a:lnTo>
                <a:cubicBezTo>
                  <a:pt x="3522755" y="901189"/>
                  <a:pt x="3527412" y="900720"/>
                  <a:pt x="3531602" y="899782"/>
                </a:cubicBezTo>
                <a:cubicBezTo>
                  <a:pt x="3535793" y="898845"/>
                  <a:pt x="3539518" y="897439"/>
                  <a:pt x="3542312" y="895564"/>
                </a:cubicBezTo>
                <a:cubicBezTo>
                  <a:pt x="3545105" y="893689"/>
                  <a:pt x="3547433" y="891346"/>
                  <a:pt x="3548830" y="888065"/>
                </a:cubicBezTo>
                <a:cubicBezTo>
                  <a:pt x="3550227" y="884784"/>
                  <a:pt x="3551158" y="881034"/>
                  <a:pt x="3551158" y="876815"/>
                </a:cubicBezTo>
                <a:cubicBezTo>
                  <a:pt x="3551158" y="868847"/>
                  <a:pt x="3548365" y="862754"/>
                  <a:pt x="3542777" y="858535"/>
                </a:cubicBezTo>
                <a:cubicBezTo>
                  <a:pt x="3537190" y="854317"/>
                  <a:pt x="3529274" y="852442"/>
                  <a:pt x="3518565" y="852442"/>
                </a:cubicBezTo>
                <a:close/>
                <a:moveTo>
                  <a:pt x="3943682" y="851503"/>
                </a:moveTo>
                <a:cubicBezTo>
                  <a:pt x="3939026" y="851503"/>
                  <a:pt x="3934369" y="852910"/>
                  <a:pt x="3929713" y="854316"/>
                </a:cubicBezTo>
                <a:cubicBezTo>
                  <a:pt x="3925057" y="855721"/>
                  <a:pt x="3921332" y="858535"/>
                  <a:pt x="3918072" y="861815"/>
                </a:cubicBezTo>
                <a:cubicBezTo>
                  <a:pt x="3914813" y="865566"/>
                  <a:pt x="3912019" y="869315"/>
                  <a:pt x="3910157" y="874471"/>
                </a:cubicBezTo>
                <a:cubicBezTo>
                  <a:pt x="3908294" y="879157"/>
                  <a:pt x="3907363" y="884783"/>
                  <a:pt x="3907363" y="891344"/>
                </a:cubicBezTo>
                <a:cubicBezTo>
                  <a:pt x="3907363" y="897906"/>
                  <a:pt x="3907829" y="903532"/>
                  <a:pt x="3909691" y="908218"/>
                </a:cubicBezTo>
                <a:cubicBezTo>
                  <a:pt x="3911554" y="912905"/>
                  <a:pt x="3913882" y="917123"/>
                  <a:pt x="3917141" y="920404"/>
                </a:cubicBezTo>
                <a:cubicBezTo>
                  <a:pt x="3920400" y="923686"/>
                  <a:pt x="3924126" y="926030"/>
                  <a:pt x="3928316" y="927905"/>
                </a:cubicBezTo>
                <a:cubicBezTo>
                  <a:pt x="3932507" y="929779"/>
                  <a:pt x="3937629" y="930716"/>
                  <a:pt x="3942751" y="930716"/>
                </a:cubicBezTo>
                <a:cubicBezTo>
                  <a:pt x="3945544" y="930716"/>
                  <a:pt x="3948338" y="930716"/>
                  <a:pt x="3950666" y="930249"/>
                </a:cubicBezTo>
                <a:cubicBezTo>
                  <a:pt x="3952994" y="929779"/>
                  <a:pt x="3955788" y="929310"/>
                  <a:pt x="3957651" y="929310"/>
                </a:cubicBezTo>
                <a:cubicBezTo>
                  <a:pt x="3959513" y="929310"/>
                  <a:pt x="3961376" y="928842"/>
                  <a:pt x="3963238" y="928373"/>
                </a:cubicBezTo>
                <a:cubicBezTo>
                  <a:pt x="3964635" y="927905"/>
                  <a:pt x="3966032" y="927905"/>
                  <a:pt x="3966963" y="927435"/>
                </a:cubicBezTo>
                <a:lnTo>
                  <a:pt x="3966963" y="891813"/>
                </a:lnTo>
                <a:lnTo>
                  <a:pt x="3956719" y="891813"/>
                </a:lnTo>
                <a:lnTo>
                  <a:pt x="3956719" y="919467"/>
                </a:lnTo>
                <a:cubicBezTo>
                  <a:pt x="3955788" y="919937"/>
                  <a:pt x="3954391" y="919937"/>
                  <a:pt x="3952063" y="920404"/>
                </a:cubicBezTo>
                <a:cubicBezTo>
                  <a:pt x="3949735" y="920874"/>
                  <a:pt x="3947407" y="920874"/>
                  <a:pt x="3944147" y="920874"/>
                </a:cubicBezTo>
                <a:cubicBezTo>
                  <a:pt x="3939957" y="920874"/>
                  <a:pt x="3936232" y="919937"/>
                  <a:pt x="3932972" y="918530"/>
                </a:cubicBezTo>
                <a:cubicBezTo>
                  <a:pt x="3929713" y="917123"/>
                  <a:pt x="3926919" y="914781"/>
                  <a:pt x="3925057" y="912437"/>
                </a:cubicBezTo>
                <a:cubicBezTo>
                  <a:pt x="3923194" y="910093"/>
                  <a:pt x="3921332" y="906812"/>
                  <a:pt x="3920400" y="903062"/>
                </a:cubicBezTo>
                <a:cubicBezTo>
                  <a:pt x="3919469" y="899313"/>
                  <a:pt x="3919004" y="895562"/>
                  <a:pt x="3919004" y="890876"/>
                </a:cubicBezTo>
                <a:cubicBezTo>
                  <a:pt x="3919004" y="886188"/>
                  <a:pt x="3919469" y="881971"/>
                  <a:pt x="3920866" y="878220"/>
                </a:cubicBezTo>
                <a:cubicBezTo>
                  <a:pt x="3922263" y="874471"/>
                  <a:pt x="3923660" y="871659"/>
                  <a:pt x="3925988" y="868846"/>
                </a:cubicBezTo>
                <a:cubicBezTo>
                  <a:pt x="3927851" y="866033"/>
                  <a:pt x="3930644" y="864159"/>
                  <a:pt x="3933904" y="862752"/>
                </a:cubicBezTo>
                <a:cubicBezTo>
                  <a:pt x="3937163" y="861347"/>
                  <a:pt x="3940888" y="860877"/>
                  <a:pt x="3944613" y="860877"/>
                </a:cubicBezTo>
                <a:cubicBezTo>
                  <a:pt x="3948338" y="860877"/>
                  <a:pt x="3952063" y="861347"/>
                  <a:pt x="3955323" y="862285"/>
                </a:cubicBezTo>
                <a:cubicBezTo>
                  <a:pt x="3958582" y="863222"/>
                  <a:pt x="3961376" y="864159"/>
                  <a:pt x="3963704" y="865566"/>
                </a:cubicBezTo>
                <a:lnTo>
                  <a:pt x="3966963" y="856659"/>
                </a:lnTo>
                <a:cubicBezTo>
                  <a:pt x="3966498" y="856191"/>
                  <a:pt x="3966032" y="855721"/>
                  <a:pt x="3964635" y="855254"/>
                </a:cubicBezTo>
                <a:cubicBezTo>
                  <a:pt x="3963238" y="854316"/>
                  <a:pt x="3961841" y="853847"/>
                  <a:pt x="3959979" y="853379"/>
                </a:cubicBezTo>
                <a:cubicBezTo>
                  <a:pt x="3958116" y="852910"/>
                  <a:pt x="3955788" y="852440"/>
                  <a:pt x="3952994" y="851973"/>
                </a:cubicBezTo>
                <a:cubicBezTo>
                  <a:pt x="3950201" y="851503"/>
                  <a:pt x="3946941" y="851503"/>
                  <a:pt x="3943682" y="851503"/>
                </a:cubicBezTo>
                <a:close/>
                <a:moveTo>
                  <a:pt x="3241051" y="848693"/>
                </a:moveTo>
                <a:cubicBezTo>
                  <a:pt x="3239188" y="848693"/>
                  <a:pt x="3237791" y="849630"/>
                  <a:pt x="3236395" y="850568"/>
                </a:cubicBezTo>
                <a:cubicBezTo>
                  <a:pt x="3234998" y="851505"/>
                  <a:pt x="3234532" y="853380"/>
                  <a:pt x="3234532" y="855255"/>
                </a:cubicBezTo>
                <a:cubicBezTo>
                  <a:pt x="3234532" y="857130"/>
                  <a:pt x="3234998" y="858536"/>
                  <a:pt x="3236395" y="859942"/>
                </a:cubicBezTo>
                <a:cubicBezTo>
                  <a:pt x="3237791" y="861348"/>
                  <a:pt x="3239188" y="861817"/>
                  <a:pt x="3241051" y="861817"/>
                </a:cubicBezTo>
                <a:cubicBezTo>
                  <a:pt x="3242448" y="861817"/>
                  <a:pt x="3244310" y="860880"/>
                  <a:pt x="3245707" y="859942"/>
                </a:cubicBezTo>
                <a:cubicBezTo>
                  <a:pt x="3247104" y="859005"/>
                  <a:pt x="3247570" y="857130"/>
                  <a:pt x="3247570" y="855255"/>
                </a:cubicBezTo>
                <a:cubicBezTo>
                  <a:pt x="3247570" y="853380"/>
                  <a:pt x="3247104" y="851974"/>
                  <a:pt x="3245707" y="850568"/>
                </a:cubicBezTo>
                <a:cubicBezTo>
                  <a:pt x="3244310" y="849162"/>
                  <a:pt x="3242913" y="848693"/>
                  <a:pt x="3241051" y="848693"/>
                </a:cubicBezTo>
                <a:close/>
                <a:moveTo>
                  <a:pt x="3812841" y="848692"/>
                </a:moveTo>
                <a:cubicBezTo>
                  <a:pt x="3810978" y="848692"/>
                  <a:pt x="3809581" y="849161"/>
                  <a:pt x="3808185" y="850567"/>
                </a:cubicBezTo>
                <a:cubicBezTo>
                  <a:pt x="3806788" y="851504"/>
                  <a:pt x="3806322" y="853379"/>
                  <a:pt x="3806322" y="855254"/>
                </a:cubicBezTo>
                <a:cubicBezTo>
                  <a:pt x="3806322" y="857129"/>
                  <a:pt x="3806788" y="858535"/>
                  <a:pt x="3808185" y="859941"/>
                </a:cubicBezTo>
                <a:cubicBezTo>
                  <a:pt x="3809581" y="861347"/>
                  <a:pt x="3810978" y="861816"/>
                  <a:pt x="3812841" y="861816"/>
                </a:cubicBezTo>
                <a:cubicBezTo>
                  <a:pt x="3814703" y="861816"/>
                  <a:pt x="3816100" y="861347"/>
                  <a:pt x="3817497" y="859941"/>
                </a:cubicBezTo>
                <a:cubicBezTo>
                  <a:pt x="3818894" y="859004"/>
                  <a:pt x="3819360" y="857129"/>
                  <a:pt x="3819360" y="855254"/>
                </a:cubicBezTo>
                <a:cubicBezTo>
                  <a:pt x="3819360" y="853379"/>
                  <a:pt x="3818894" y="851973"/>
                  <a:pt x="3817497" y="850567"/>
                </a:cubicBezTo>
                <a:cubicBezTo>
                  <a:pt x="3816100" y="849161"/>
                  <a:pt x="3814703" y="848692"/>
                  <a:pt x="3812841" y="848692"/>
                </a:cubicBezTo>
                <a:close/>
                <a:moveTo>
                  <a:pt x="3573043" y="844005"/>
                </a:moveTo>
                <a:lnTo>
                  <a:pt x="3562799" y="845880"/>
                </a:lnTo>
                <a:lnTo>
                  <a:pt x="3562799" y="928374"/>
                </a:lnTo>
                <a:lnTo>
                  <a:pt x="3572577" y="928374"/>
                </a:lnTo>
                <a:lnTo>
                  <a:pt x="3572577" y="881034"/>
                </a:lnTo>
                <a:cubicBezTo>
                  <a:pt x="3573043" y="881034"/>
                  <a:pt x="3573508" y="880565"/>
                  <a:pt x="3574440" y="880565"/>
                </a:cubicBezTo>
                <a:cubicBezTo>
                  <a:pt x="3575371" y="880565"/>
                  <a:pt x="3576302" y="880096"/>
                  <a:pt x="3577233" y="880096"/>
                </a:cubicBezTo>
                <a:cubicBezTo>
                  <a:pt x="3578165" y="880096"/>
                  <a:pt x="3579562" y="879628"/>
                  <a:pt x="3580493" y="879628"/>
                </a:cubicBezTo>
                <a:cubicBezTo>
                  <a:pt x="3581424" y="879628"/>
                  <a:pt x="3582821" y="879628"/>
                  <a:pt x="3583752" y="879628"/>
                </a:cubicBezTo>
                <a:cubicBezTo>
                  <a:pt x="3586546" y="879628"/>
                  <a:pt x="3588874" y="880096"/>
                  <a:pt x="3590737" y="880565"/>
                </a:cubicBezTo>
                <a:cubicBezTo>
                  <a:pt x="3592599" y="881034"/>
                  <a:pt x="3593996" y="882440"/>
                  <a:pt x="3594927" y="883846"/>
                </a:cubicBezTo>
                <a:cubicBezTo>
                  <a:pt x="3595858" y="885252"/>
                  <a:pt x="3596790" y="887596"/>
                  <a:pt x="3597255" y="889939"/>
                </a:cubicBezTo>
                <a:cubicBezTo>
                  <a:pt x="3597721" y="892283"/>
                  <a:pt x="3598187" y="895564"/>
                  <a:pt x="3598187" y="898845"/>
                </a:cubicBezTo>
                <a:lnTo>
                  <a:pt x="3598187" y="928843"/>
                </a:lnTo>
                <a:lnTo>
                  <a:pt x="3608430" y="928843"/>
                </a:lnTo>
                <a:lnTo>
                  <a:pt x="3608430" y="896970"/>
                </a:lnTo>
                <a:cubicBezTo>
                  <a:pt x="3608430" y="892752"/>
                  <a:pt x="3608430" y="889471"/>
                  <a:pt x="3607499" y="886190"/>
                </a:cubicBezTo>
                <a:cubicBezTo>
                  <a:pt x="3607034" y="882909"/>
                  <a:pt x="3605637" y="879628"/>
                  <a:pt x="3603774" y="877753"/>
                </a:cubicBezTo>
                <a:cubicBezTo>
                  <a:pt x="3601912" y="875878"/>
                  <a:pt x="3599584" y="874003"/>
                  <a:pt x="3596790" y="872597"/>
                </a:cubicBezTo>
                <a:cubicBezTo>
                  <a:pt x="3593996" y="871191"/>
                  <a:pt x="3590271" y="870722"/>
                  <a:pt x="3585615" y="870722"/>
                </a:cubicBezTo>
                <a:cubicBezTo>
                  <a:pt x="3583287" y="870722"/>
                  <a:pt x="3581424" y="870722"/>
                  <a:pt x="3579096" y="871191"/>
                </a:cubicBezTo>
                <a:cubicBezTo>
                  <a:pt x="3576768" y="871659"/>
                  <a:pt x="3574905" y="872128"/>
                  <a:pt x="3573043" y="873066"/>
                </a:cubicBezTo>
                <a:close/>
                <a:moveTo>
                  <a:pt x="3360251" y="843536"/>
                </a:moveTo>
                <a:lnTo>
                  <a:pt x="3350008" y="845411"/>
                </a:lnTo>
                <a:lnTo>
                  <a:pt x="3350939" y="845411"/>
                </a:lnTo>
                <a:lnTo>
                  <a:pt x="3350939" y="874003"/>
                </a:lnTo>
                <a:cubicBezTo>
                  <a:pt x="3349542" y="873534"/>
                  <a:pt x="3347680" y="872596"/>
                  <a:pt x="3345351" y="871659"/>
                </a:cubicBezTo>
                <a:cubicBezTo>
                  <a:pt x="3342558" y="870722"/>
                  <a:pt x="3339764" y="870253"/>
                  <a:pt x="3336504" y="870253"/>
                </a:cubicBezTo>
                <a:cubicBezTo>
                  <a:pt x="3332779" y="870253"/>
                  <a:pt x="3329054" y="871190"/>
                  <a:pt x="3325795" y="872596"/>
                </a:cubicBezTo>
                <a:cubicBezTo>
                  <a:pt x="3322536" y="874003"/>
                  <a:pt x="3320208" y="875878"/>
                  <a:pt x="3317879" y="878690"/>
                </a:cubicBezTo>
                <a:cubicBezTo>
                  <a:pt x="3315551" y="881033"/>
                  <a:pt x="3313689" y="884314"/>
                  <a:pt x="3312758" y="888064"/>
                </a:cubicBezTo>
                <a:cubicBezTo>
                  <a:pt x="3311361" y="891814"/>
                  <a:pt x="3310895" y="896032"/>
                  <a:pt x="3310895" y="900251"/>
                </a:cubicBezTo>
                <a:cubicBezTo>
                  <a:pt x="3310895" y="904938"/>
                  <a:pt x="3311361" y="909156"/>
                  <a:pt x="3312758" y="912906"/>
                </a:cubicBezTo>
                <a:cubicBezTo>
                  <a:pt x="3314154" y="916656"/>
                  <a:pt x="3316017" y="919937"/>
                  <a:pt x="3318345" y="922281"/>
                </a:cubicBezTo>
                <a:cubicBezTo>
                  <a:pt x="3320673" y="925093"/>
                  <a:pt x="3323467" y="926968"/>
                  <a:pt x="3327192" y="928374"/>
                </a:cubicBezTo>
                <a:cubicBezTo>
                  <a:pt x="3330451" y="929780"/>
                  <a:pt x="3334642" y="930249"/>
                  <a:pt x="3338833" y="930249"/>
                </a:cubicBezTo>
                <a:cubicBezTo>
                  <a:pt x="3343489" y="930249"/>
                  <a:pt x="3347680" y="929780"/>
                  <a:pt x="3351405" y="929311"/>
                </a:cubicBezTo>
                <a:cubicBezTo>
                  <a:pt x="3355130" y="928843"/>
                  <a:pt x="3357923" y="927905"/>
                  <a:pt x="3360251" y="927436"/>
                </a:cubicBezTo>
                <a:close/>
                <a:moveTo>
                  <a:pt x="3271782" y="843068"/>
                </a:moveTo>
                <a:lnTo>
                  <a:pt x="3261538" y="844943"/>
                </a:lnTo>
                <a:lnTo>
                  <a:pt x="3261538" y="913844"/>
                </a:lnTo>
                <a:cubicBezTo>
                  <a:pt x="3261538" y="919469"/>
                  <a:pt x="3262469" y="923687"/>
                  <a:pt x="3265263" y="926031"/>
                </a:cubicBezTo>
                <a:cubicBezTo>
                  <a:pt x="3268057" y="928843"/>
                  <a:pt x="3272713" y="930249"/>
                  <a:pt x="3278766" y="930249"/>
                </a:cubicBezTo>
                <a:lnTo>
                  <a:pt x="3280629" y="921345"/>
                </a:lnTo>
                <a:cubicBezTo>
                  <a:pt x="3278766" y="920875"/>
                  <a:pt x="3277369" y="920875"/>
                  <a:pt x="3276438" y="920406"/>
                </a:cubicBezTo>
                <a:cubicBezTo>
                  <a:pt x="3275041" y="919938"/>
                  <a:pt x="3274110" y="919469"/>
                  <a:pt x="3273644" y="919000"/>
                </a:cubicBezTo>
                <a:cubicBezTo>
                  <a:pt x="3273179" y="918063"/>
                  <a:pt x="3272713" y="917126"/>
                  <a:pt x="3272247" y="916189"/>
                </a:cubicBezTo>
                <a:cubicBezTo>
                  <a:pt x="3271782" y="915250"/>
                  <a:pt x="3271782" y="913844"/>
                  <a:pt x="3271782" y="911970"/>
                </a:cubicBezTo>
                <a:close/>
                <a:moveTo>
                  <a:pt x="3985122" y="673863"/>
                </a:moveTo>
                <a:cubicBezTo>
                  <a:pt x="3992572" y="672925"/>
                  <a:pt x="4000022" y="672925"/>
                  <a:pt x="4007472" y="673863"/>
                </a:cubicBezTo>
                <a:cubicBezTo>
                  <a:pt x="4010266" y="674331"/>
                  <a:pt x="4013060" y="674800"/>
                  <a:pt x="4015854" y="675269"/>
                </a:cubicBezTo>
                <a:lnTo>
                  <a:pt x="4015854" y="710422"/>
                </a:lnTo>
                <a:cubicBezTo>
                  <a:pt x="4012594" y="710891"/>
                  <a:pt x="4009335" y="711360"/>
                  <a:pt x="4006075" y="711360"/>
                </a:cubicBezTo>
                <a:cubicBezTo>
                  <a:pt x="4001885" y="711829"/>
                  <a:pt x="3997694" y="711829"/>
                  <a:pt x="3993038" y="711829"/>
                </a:cubicBezTo>
                <a:cubicBezTo>
                  <a:pt x="3986053" y="711829"/>
                  <a:pt x="3979069" y="710422"/>
                  <a:pt x="3973482" y="707141"/>
                </a:cubicBezTo>
                <a:cubicBezTo>
                  <a:pt x="3968360" y="703860"/>
                  <a:pt x="3965566" y="698236"/>
                  <a:pt x="3966031" y="692142"/>
                </a:cubicBezTo>
                <a:cubicBezTo>
                  <a:pt x="3965566" y="688861"/>
                  <a:pt x="3966497" y="685580"/>
                  <a:pt x="3968360" y="682768"/>
                </a:cubicBezTo>
                <a:cubicBezTo>
                  <a:pt x="3970222" y="679956"/>
                  <a:pt x="3972550" y="678081"/>
                  <a:pt x="3975344" y="676675"/>
                </a:cubicBezTo>
                <a:cubicBezTo>
                  <a:pt x="3978138" y="675269"/>
                  <a:pt x="3981863" y="674331"/>
                  <a:pt x="3985122" y="673863"/>
                </a:cubicBezTo>
                <a:close/>
                <a:moveTo>
                  <a:pt x="3488299" y="673394"/>
                </a:moveTo>
                <a:cubicBezTo>
                  <a:pt x="3491558" y="673394"/>
                  <a:pt x="3495283" y="673394"/>
                  <a:pt x="3498543" y="673863"/>
                </a:cubicBezTo>
                <a:cubicBezTo>
                  <a:pt x="3501336" y="674331"/>
                  <a:pt x="3504130" y="674800"/>
                  <a:pt x="3506924" y="675269"/>
                </a:cubicBezTo>
                <a:lnTo>
                  <a:pt x="3506924" y="710422"/>
                </a:lnTo>
                <a:cubicBezTo>
                  <a:pt x="3503665" y="710891"/>
                  <a:pt x="3500405" y="711360"/>
                  <a:pt x="3497146" y="711360"/>
                </a:cubicBezTo>
                <a:cubicBezTo>
                  <a:pt x="3492955" y="711829"/>
                  <a:pt x="3488764" y="711829"/>
                  <a:pt x="3484108" y="711829"/>
                </a:cubicBezTo>
                <a:cubicBezTo>
                  <a:pt x="3477124" y="711829"/>
                  <a:pt x="3470139" y="710422"/>
                  <a:pt x="3464552" y="707610"/>
                </a:cubicBezTo>
                <a:cubicBezTo>
                  <a:pt x="3459430" y="704329"/>
                  <a:pt x="3456636" y="698705"/>
                  <a:pt x="3457102" y="692611"/>
                </a:cubicBezTo>
                <a:cubicBezTo>
                  <a:pt x="3456636" y="689330"/>
                  <a:pt x="3457567" y="686049"/>
                  <a:pt x="3459430" y="683237"/>
                </a:cubicBezTo>
                <a:cubicBezTo>
                  <a:pt x="3460827" y="680425"/>
                  <a:pt x="3463155" y="678550"/>
                  <a:pt x="3465949" y="677144"/>
                </a:cubicBezTo>
                <a:cubicBezTo>
                  <a:pt x="3469208" y="675737"/>
                  <a:pt x="3472933" y="674800"/>
                  <a:pt x="3476193" y="674331"/>
                </a:cubicBezTo>
                <a:cubicBezTo>
                  <a:pt x="3479918" y="673863"/>
                  <a:pt x="3484108" y="673394"/>
                  <a:pt x="3488299" y="673394"/>
                </a:cubicBezTo>
                <a:close/>
                <a:moveTo>
                  <a:pt x="4282658" y="616211"/>
                </a:moveTo>
                <a:cubicBezTo>
                  <a:pt x="4287314" y="616211"/>
                  <a:pt x="4291971" y="616678"/>
                  <a:pt x="4296627" y="618085"/>
                </a:cubicBezTo>
                <a:cubicBezTo>
                  <a:pt x="4300352" y="619023"/>
                  <a:pt x="4304543" y="620428"/>
                  <a:pt x="4307802" y="622772"/>
                </a:cubicBezTo>
                <a:lnTo>
                  <a:pt x="4307802" y="706672"/>
                </a:lnTo>
                <a:cubicBezTo>
                  <a:pt x="4305474" y="707141"/>
                  <a:pt x="4302215" y="707141"/>
                  <a:pt x="4298955" y="707611"/>
                </a:cubicBezTo>
                <a:cubicBezTo>
                  <a:pt x="4295696" y="708078"/>
                  <a:pt x="4291971" y="708078"/>
                  <a:pt x="4287780" y="708078"/>
                </a:cubicBezTo>
                <a:cubicBezTo>
                  <a:pt x="4276605" y="708548"/>
                  <a:pt x="4265896" y="703860"/>
                  <a:pt x="4259377" y="694955"/>
                </a:cubicBezTo>
                <a:cubicBezTo>
                  <a:pt x="4252392" y="685111"/>
                  <a:pt x="4249133" y="672924"/>
                  <a:pt x="4249599" y="660738"/>
                </a:cubicBezTo>
                <a:cubicBezTo>
                  <a:pt x="4249599" y="631209"/>
                  <a:pt x="4260308" y="616211"/>
                  <a:pt x="4282658" y="616211"/>
                </a:cubicBezTo>
                <a:close/>
                <a:moveTo>
                  <a:pt x="3826809" y="616211"/>
                </a:moveTo>
                <a:cubicBezTo>
                  <a:pt x="3831465" y="616211"/>
                  <a:pt x="3836122" y="616679"/>
                  <a:pt x="3840778" y="618085"/>
                </a:cubicBezTo>
                <a:cubicBezTo>
                  <a:pt x="3844503" y="619023"/>
                  <a:pt x="3848693" y="620429"/>
                  <a:pt x="3851953" y="622773"/>
                </a:cubicBezTo>
                <a:lnTo>
                  <a:pt x="3851953" y="706673"/>
                </a:lnTo>
                <a:cubicBezTo>
                  <a:pt x="3849625" y="707142"/>
                  <a:pt x="3846365" y="707142"/>
                  <a:pt x="3843106" y="707611"/>
                </a:cubicBezTo>
                <a:cubicBezTo>
                  <a:pt x="3839847" y="708079"/>
                  <a:pt x="3836122" y="708079"/>
                  <a:pt x="3831931" y="708079"/>
                </a:cubicBezTo>
                <a:cubicBezTo>
                  <a:pt x="3820756" y="708548"/>
                  <a:pt x="3810046" y="703861"/>
                  <a:pt x="3803528" y="694955"/>
                </a:cubicBezTo>
                <a:cubicBezTo>
                  <a:pt x="3796543" y="685112"/>
                  <a:pt x="3793284" y="672925"/>
                  <a:pt x="3793750" y="660739"/>
                </a:cubicBezTo>
                <a:cubicBezTo>
                  <a:pt x="3793750" y="631210"/>
                  <a:pt x="3804459" y="616211"/>
                  <a:pt x="3826809" y="616211"/>
                </a:cubicBezTo>
                <a:close/>
                <a:moveTo>
                  <a:pt x="4864692" y="614334"/>
                </a:moveTo>
                <a:cubicBezTo>
                  <a:pt x="4869348" y="614334"/>
                  <a:pt x="4874004" y="615272"/>
                  <a:pt x="4878195" y="617146"/>
                </a:cubicBezTo>
                <a:cubicBezTo>
                  <a:pt x="4881454" y="618553"/>
                  <a:pt x="4884713" y="621365"/>
                  <a:pt x="4887042" y="624177"/>
                </a:cubicBezTo>
                <a:cubicBezTo>
                  <a:pt x="4889370" y="626989"/>
                  <a:pt x="4891232" y="630271"/>
                  <a:pt x="4892163" y="634020"/>
                </a:cubicBezTo>
                <a:cubicBezTo>
                  <a:pt x="4893095" y="637770"/>
                  <a:pt x="4894026" y="641988"/>
                  <a:pt x="4894026" y="645738"/>
                </a:cubicBezTo>
                <a:lnTo>
                  <a:pt x="4833494" y="646207"/>
                </a:lnTo>
                <a:cubicBezTo>
                  <a:pt x="4833960" y="641988"/>
                  <a:pt x="4834891" y="638239"/>
                  <a:pt x="4836288" y="634489"/>
                </a:cubicBezTo>
                <a:cubicBezTo>
                  <a:pt x="4837219" y="630739"/>
                  <a:pt x="4839548" y="626989"/>
                  <a:pt x="4841876" y="624177"/>
                </a:cubicBezTo>
                <a:cubicBezTo>
                  <a:pt x="4844669" y="621365"/>
                  <a:pt x="4847463" y="618553"/>
                  <a:pt x="4851188" y="617146"/>
                </a:cubicBezTo>
                <a:cubicBezTo>
                  <a:pt x="4855379" y="615272"/>
                  <a:pt x="4860035" y="614334"/>
                  <a:pt x="4864692" y="614334"/>
                </a:cubicBezTo>
                <a:close/>
                <a:moveTo>
                  <a:pt x="4599284" y="580587"/>
                </a:moveTo>
                <a:lnTo>
                  <a:pt x="4599284" y="743700"/>
                </a:lnTo>
                <a:lnTo>
                  <a:pt x="4645381" y="743700"/>
                </a:lnTo>
                <a:lnTo>
                  <a:pt x="4645381" y="580587"/>
                </a:lnTo>
                <a:close/>
                <a:moveTo>
                  <a:pt x="4158802" y="577307"/>
                </a:moveTo>
                <a:cubicBezTo>
                  <a:pt x="4146230" y="576838"/>
                  <a:pt x="4133658" y="578244"/>
                  <a:pt x="4121552" y="581057"/>
                </a:cubicBezTo>
                <a:cubicBezTo>
                  <a:pt x="4111773" y="582931"/>
                  <a:pt x="4101995" y="585744"/>
                  <a:pt x="4092217" y="589025"/>
                </a:cubicBezTo>
                <a:lnTo>
                  <a:pt x="4092217" y="743701"/>
                </a:lnTo>
                <a:lnTo>
                  <a:pt x="4138314" y="743701"/>
                </a:lnTo>
                <a:lnTo>
                  <a:pt x="4138314" y="619023"/>
                </a:lnTo>
                <a:cubicBezTo>
                  <a:pt x="4141108" y="618085"/>
                  <a:pt x="4143902" y="617617"/>
                  <a:pt x="4147161" y="617148"/>
                </a:cubicBezTo>
                <a:cubicBezTo>
                  <a:pt x="4150420" y="616679"/>
                  <a:pt x="4154145" y="616210"/>
                  <a:pt x="4157405" y="616210"/>
                </a:cubicBezTo>
                <a:cubicBezTo>
                  <a:pt x="4162992" y="616210"/>
                  <a:pt x="4169045" y="617148"/>
                  <a:pt x="4175099" y="618085"/>
                </a:cubicBezTo>
                <a:cubicBezTo>
                  <a:pt x="4180686" y="619023"/>
                  <a:pt x="4185342" y="620429"/>
                  <a:pt x="4189533" y="621366"/>
                </a:cubicBezTo>
                <a:lnTo>
                  <a:pt x="4196983" y="583869"/>
                </a:lnTo>
                <a:cubicBezTo>
                  <a:pt x="4194189" y="582463"/>
                  <a:pt x="4191396" y="581525"/>
                  <a:pt x="4188136" y="581057"/>
                </a:cubicBezTo>
                <a:cubicBezTo>
                  <a:pt x="4184877" y="580119"/>
                  <a:pt x="4181152" y="579650"/>
                  <a:pt x="4177892" y="579182"/>
                </a:cubicBezTo>
                <a:cubicBezTo>
                  <a:pt x="4174633" y="578713"/>
                  <a:pt x="4170908" y="578244"/>
                  <a:pt x="4167649" y="577776"/>
                </a:cubicBezTo>
                <a:cubicBezTo>
                  <a:pt x="4164389" y="577307"/>
                  <a:pt x="4161130" y="577307"/>
                  <a:pt x="4158802" y="577307"/>
                </a:cubicBezTo>
                <a:close/>
                <a:moveTo>
                  <a:pt x="3651734" y="576838"/>
                </a:moveTo>
                <a:cubicBezTo>
                  <a:pt x="3638696" y="576838"/>
                  <a:pt x="3626124" y="577776"/>
                  <a:pt x="3613087" y="579651"/>
                </a:cubicBezTo>
                <a:cubicBezTo>
                  <a:pt x="3602843" y="581525"/>
                  <a:pt x="3592599" y="583400"/>
                  <a:pt x="3582821" y="586213"/>
                </a:cubicBezTo>
                <a:lnTo>
                  <a:pt x="3583287" y="743233"/>
                </a:lnTo>
                <a:lnTo>
                  <a:pt x="3629384" y="743233"/>
                </a:lnTo>
                <a:lnTo>
                  <a:pt x="3629384" y="617148"/>
                </a:lnTo>
                <a:cubicBezTo>
                  <a:pt x="3632177" y="616679"/>
                  <a:pt x="3635902" y="616679"/>
                  <a:pt x="3639162" y="616211"/>
                </a:cubicBezTo>
                <a:cubicBezTo>
                  <a:pt x="3642421" y="615742"/>
                  <a:pt x="3646146" y="615742"/>
                  <a:pt x="3649406" y="615742"/>
                </a:cubicBezTo>
                <a:cubicBezTo>
                  <a:pt x="3660115" y="615742"/>
                  <a:pt x="3667565" y="619023"/>
                  <a:pt x="3671290" y="625116"/>
                </a:cubicBezTo>
                <a:cubicBezTo>
                  <a:pt x="3675015" y="631678"/>
                  <a:pt x="3676878" y="641990"/>
                  <a:pt x="3676878" y="656989"/>
                </a:cubicBezTo>
                <a:lnTo>
                  <a:pt x="3676878" y="744170"/>
                </a:lnTo>
                <a:lnTo>
                  <a:pt x="3722975" y="744170"/>
                </a:lnTo>
                <a:lnTo>
                  <a:pt x="3722975" y="651833"/>
                </a:lnTo>
                <a:cubicBezTo>
                  <a:pt x="3723440" y="641521"/>
                  <a:pt x="3722043" y="631210"/>
                  <a:pt x="3719715" y="621366"/>
                </a:cubicBezTo>
                <a:cubicBezTo>
                  <a:pt x="3717387" y="612930"/>
                  <a:pt x="3713662" y="604961"/>
                  <a:pt x="3708075" y="597931"/>
                </a:cubicBezTo>
                <a:cubicBezTo>
                  <a:pt x="3702021" y="590900"/>
                  <a:pt x="3694571" y="585744"/>
                  <a:pt x="3686190" y="582463"/>
                </a:cubicBezTo>
                <a:cubicBezTo>
                  <a:pt x="3675015" y="578244"/>
                  <a:pt x="3663374" y="576370"/>
                  <a:pt x="3651734" y="576838"/>
                </a:cubicBezTo>
                <a:close/>
                <a:moveTo>
                  <a:pt x="3989313" y="576369"/>
                </a:moveTo>
                <a:cubicBezTo>
                  <a:pt x="3983725" y="576369"/>
                  <a:pt x="3978138" y="576369"/>
                  <a:pt x="3973016" y="576838"/>
                </a:cubicBezTo>
                <a:cubicBezTo>
                  <a:pt x="3967894" y="577307"/>
                  <a:pt x="3962772" y="578244"/>
                  <a:pt x="3958116" y="578713"/>
                </a:cubicBezTo>
                <a:cubicBezTo>
                  <a:pt x="3953460" y="579182"/>
                  <a:pt x="3948803" y="580119"/>
                  <a:pt x="3945078" y="581056"/>
                </a:cubicBezTo>
                <a:cubicBezTo>
                  <a:pt x="3941353" y="581994"/>
                  <a:pt x="3938094" y="582931"/>
                  <a:pt x="3935300" y="583869"/>
                </a:cubicBezTo>
                <a:lnTo>
                  <a:pt x="3941353" y="620897"/>
                </a:lnTo>
                <a:cubicBezTo>
                  <a:pt x="3947406" y="618554"/>
                  <a:pt x="3954391" y="617148"/>
                  <a:pt x="3960910" y="616210"/>
                </a:cubicBezTo>
                <a:cubicBezTo>
                  <a:pt x="3968825" y="614804"/>
                  <a:pt x="3976275" y="614335"/>
                  <a:pt x="3984191" y="614335"/>
                </a:cubicBezTo>
                <a:cubicBezTo>
                  <a:pt x="3995832" y="614335"/>
                  <a:pt x="4004213" y="616679"/>
                  <a:pt x="4008869" y="621366"/>
                </a:cubicBezTo>
                <a:cubicBezTo>
                  <a:pt x="4013525" y="626522"/>
                  <a:pt x="4016319" y="633084"/>
                  <a:pt x="4015854" y="640115"/>
                </a:cubicBezTo>
                <a:lnTo>
                  <a:pt x="4015854" y="644333"/>
                </a:lnTo>
                <a:cubicBezTo>
                  <a:pt x="4012129" y="643396"/>
                  <a:pt x="4008404" y="642927"/>
                  <a:pt x="4004679" y="642458"/>
                </a:cubicBezTo>
                <a:cubicBezTo>
                  <a:pt x="3999557" y="641990"/>
                  <a:pt x="3993969" y="641521"/>
                  <a:pt x="3988847" y="641521"/>
                </a:cubicBezTo>
                <a:cubicBezTo>
                  <a:pt x="3980466" y="641521"/>
                  <a:pt x="3971619" y="642458"/>
                  <a:pt x="3963238" y="644333"/>
                </a:cubicBezTo>
                <a:cubicBezTo>
                  <a:pt x="3955322" y="645739"/>
                  <a:pt x="3947872" y="648552"/>
                  <a:pt x="3941353" y="652770"/>
                </a:cubicBezTo>
                <a:cubicBezTo>
                  <a:pt x="3934834" y="656989"/>
                  <a:pt x="3929713" y="662145"/>
                  <a:pt x="3925988" y="668707"/>
                </a:cubicBezTo>
                <a:cubicBezTo>
                  <a:pt x="3922263" y="676206"/>
                  <a:pt x="3919934" y="684643"/>
                  <a:pt x="3920400" y="693080"/>
                </a:cubicBezTo>
                <a:cubicBezTo>
                  <a:pt x="3920400" y="701517"/>
                  <a:pt x="3922263" y="709954"/>
                  <a:pt x="3925988" y="717922"/>
                </a:cubicBezTo>
                <a:cubicBezTo>
                  <a:pt x="3929247" y="724953"/>
                  <a:pt x="3933903" y="730577"/>
                  <a:pt x="3939956" y="734796"/>
                </a:cubicBezTo>
                <a:cubicBezTo>
                  <a:pt x="3946475" y="739483"/>
                  <a:pt x="3953925" y="742295"/>
                  <a:pt x="3961841" y="744170"/>
                </a:cubicBezTo>
                <a:cubicBezTo>
                  <a:pt x="3971153" y="746045"/>
                  <a:pt x="3980466" y="746982"/>
                  <a:pt x="3990244" y="746982"/>
                </a:cubicBezTo>
                <a:cubicBezTo>
                  <a:pt x="4004213" y="747451"/>
                  <a:pt x="4018647" y="746045"/>
                  <a:pt x="4032616" y="744170"/>
                </a:cubicBezTo>
                <a:cubicBezTo>
                  <a:pt x="4044257" y="742295"/>
                  <a:pt x="4053569" y="740420"/>
                  <a:pt x="4060088" y="739014"/>
                </a:cubicBezTo>
                <a:lnTo>
                  <a:pt x="4060088" y="642927"/>
                </a:lnTo>
                <a:cubicBezTo>
                  <a:pt x="4060554" y="633553"/>
                  <a:pt x="4059157" y="624178"/>
                  <a:pt x="4056829" y="615273"/>
                </a:cubicBezTo>
                <a:cubicBezTo>
                  <a:pt x="4054501" y="607305"/>
                  <a:pt x="4050776" y="600274"/>
                  <a:pt x="4045188" y="594181"/>
                </a:cubicBezTo>
                <a:cubicBezTo>
                  <a:pt x="4039135" y="588087"/>
                  <a:pt x="4031685" y="583869"/>
                  <a:pt x="4023304" y="581056"/>
                </a:cubicBezTo>
                <a:cubicBezTo>
                  <a:pt x="4012594" y="577775"/>
                  <a:pt x="4000953" y="575901"/>
                  <a:pt x="3989313" y="576369"/>
                </a:cubicBezTo>
                <a:close/>
                <a:moveTo>
                  <a:pt x="3480383" y="576369"/>
                </a:moveTo>
                <a:cubicBezTo>
                  <a:pt x="3474796" y="576369"/>
                  <a:pt x="3470139" y="576369"/>
                  <a:pt x="3465017" y="576838"/>
                </a:cubicBezTo>
                <a:cubicBezTo>
                  <a:pt x="3459896" y="577307"/>
                  <a:pt x="3454774" y="578244"/>
                  <a:pt x="3450117" y="578713"/>
                </a:cubicBezTo>
                <a:cubicBezTo>
                  <a:pt x="3445461" y="579182"/>
                  <a:pt x="3441271" y="580119"/>
                  <a:pt x="3437080" y="581056"/>
                </a:cubicBezTo>
                <a:cubicBezTo>
                  <a:pt x="3432889" y="581994"/>
                  <a:pt x="3429630" y="582931"/>
                  <a:pt x="3426836" y="583869"/>
                </a:cubicBezTo>
                <a:lnTo>
                  <a:pt x="3432889" y="620897"/>
                </a:lnTo>
                <a:cubicBezTo>
                  <a:pt x="3438942" y="618554"/>
                  <a:pt x="3445927" y="617148"/>
                  <a:pt x="3452446" y="616210"/>
                </a:cubicBezTo>
                <a:cubicBezTo>
                  <a:pt x="3460361" y="614804"/>
                  <a:pt x="3467811" y="614335"/>
                  <a:pt x="3475727" y="614335"/>
                </a:cubicBezTo>
                <a:cubicBezTo>
                  <a:pt x="3487368" y="614335"/>
                  <a:pt x="3495749" y="616679"/>
                  <a:pt x="3500405" y="621366"/>
                </a:cubicBezTo>
                <a:cubicBezTo>
                  <a:pt x="3505061" y="626522"/>
                  <a:pt x="3507855" y="633084"/>
                  <a:pt x="3507390" y="640115"/>
                </a:cubicBezTo>
                <a:lnTo>
                  <a:pt x="3507390" y="644333"/>
                </a:lnTo>
                <a:cubicBezTo>
                  <a:pt x="3503665" y="643396"/>
                  <a:pt x="3499940" y="642927"/>
                  <a:pt x="3496215" y="642458"/>
                </a:cubicBezTo>
                <a:cubicBezTo>
                  <a:pt x="3491093" y="641990"/>
                  <a:pt x="3485505" y="641521"/>
                  <a:pt x="3480383" y="641521"/>
                </a:cubicBezTo>
                <a:cubicBezTo>
                  <a:pt x="3472002" y="641521"/>
                  <a:pt x="3463155" y="642458"/>
                  <a:pt x="3454774" y="644333"/>
                </a:cubicBezTo>
                <a:cubicBezTo>
                  <a:pt x="3446858" y="645739"/>
                  <a:pt x="3439874" y="648552"/>
                  <a:pt x="3432889" y="652770"/>
                </a:cubicBezTo>
                <a:cubicBezTo>
                  <a:pt x="3426370" y="656989"/>
                  <a:pt x="3421249" y="662145"/>
                  <a:pt x="3417524" y="668707"/>
                </a:cubicBezTo>
                <a:cubicBezTo>
                  <a:pt x="3413799" y="676206"/>
                  <a:pt x="3411470" y="684643"/>
                  <a:pt x="3411936" y="693080"/>
                </a:cubicBezTo>
                <a:cubicBezTo>
                  <a:pt x="3411936" y="701517"/>
                  <a:pt x="3413333" y="709954"/>
                  <a:pt x="3417058" y="717922"/>
                </a:cubicBezTo>
                <a:cubicBezTo>
                  <a:pt x="3420317" y="724953"/>
                  <a:pt x="3424974" y="730577"/>
                  <a:pt x="3431027" y="734796"/>
                </a:cubicBezTo>
                <a:cubicBezTo>
                  <a:pt x="3437545" y="739483"/>
                  <a:pt x="3444996" y="742295"/>
                  <a:pt x="3452911" y="744170"/>
                </a:cubicBezTo>
                <a:cubicBezTo>
                  <a:pt x="3462224" y="746045"/>
                  <a:pt x="3471536" y="746982"/>
                  <a:pt x="3481314" y="746982"/>
                </a:cubicBezTo>
                <a:cubicBezTo>
                  <a:pt x="3495283" y="747451"/>
                  <a:pt x="3509718" y="746045"/>
                  <a:pt x="3523686" y="744170"/>
                </a:cubicBezTo>
                <a:cubicBezTo>
                  <a:pt x="3535327" y="742295"/>
                  <a:pt x="3544640" y="740420"/>
                  <a:pt x="3551158" y="739014"/>
                </a:cubicBezTo>
                <a:lnTo>
                  <a:pt x="3551158" y="642927"/>
                </a:lnTo>
                <a:cubicBezTo>
                  <a:pt x="3551158" y="633553"/>
                  <a:pt x="3550227" y="624178"/>
                  <a:pt x="3547899" y="615273"/>
                </a:cubicBezTo>
                <a:cubicBezTo>
                  <a:pt x="3545571" y="607305"/>
                  <a:pt x="3541846" y="600274"/>
                  <a:pt x="3536258" y="594181"/>
                </a:cubicBezTo>
                <a:cubicBezTo>
                  <a:pt x="3530205" y="588087"/>
                  <a:pt x="3522755" y="583869"/>
                  <a:pt x="3514374" y="581056"/>
                </a:cubicBezTo>
                <a:cubicBezTo>
                  <a:pt x="3503199" y="577775"/>
                  <a:pt x="3492024" y="575901"/>
                  <a:pt x="3480383" y="576369"/>
                </a:cubicBezTo>
                <a:close/>
                <a:moveTo>
                  <a:pt x="4863760" y="576368"/>
                </a:moveTo>
                <a:cubicBezTo>
                  <a:pt x="4853982" y="576368"/>
                  <a:pt x="4844204" y="578243"/>
                  <a:pt x="4834891" y="581993"/>
                </a:cubicBezTo>
                <a:cubicBezTo>
                  <a:pt x="4825579" y="585742"/>
                  <a:pt x="4817198" y="591367"/>
                  <a:pt x="4810213" y="598398"/>
                </a:cubicBezTo>
                <a:cubicBezTo>
                  <a:pt x="4802297" y="606366"/>
                  <a:pt x="4796710" y="615272"/>
                  <a:pt x="4792519" y="625583"/>
                </a:cubicBezTo>
                <a:cubicBezTo>
                  <a:pt x="4787863" y="637770"/>
                  <a:pt x="4785535" y="650425"/>
                  <a:pt x="4786000" y="663549"/>
                </a:cubicBezTo>
                <a:cubicBezTo>
                  <a:pt x="4786000" y="674799"/>
                  <a:pt x="4787397" y="686048"/>
                  <a:pt x="4790657" y="696828"/>
                </a:cubicBezTo>
                <a:cubicBezTo>
                  <a:pt x="4793916" y="706671"/>
                  <a:pt x="4799504" y="716046"/>
                  <a:pt x="4806488" y="723545"/>
                </a:cubicBezTo>
                <a:cubicBezTo>
                  <a:pt x="4814404" y="731513"/>
                  <a:pt x="4823251" y="737607"/>
                  <a:pt x="4833494" y="741357"/>
                </a:cubicBezTo>
                <a:cubicBezTo>
                  <a:pt x="4845601" y="746044"/>
                  <a:pt x="4858638" y="748387"/>
                  <a:pt x="4871676" y="747919"/>
                </a:cubicBezTo>
                <a:cubicBezTo>
                  <a:pt x="4877263" y="747919"/>
                  <a:pt x="4883317" y="747450"/>
                  <a:pt x="4888904" y="746981"/>
                </a:cubicBezTo>
                <a:cubicBezTo>
                  <a:pt x="4894957" y="746512"/>
                  <a:pt x="4900079" y="745575"/>
                  <a:pt x="4905201" y="744638"/>
                </a:cubicBezTo>
                <a:cubicBezTo>
                  <a:pt x="4909857" y="743700"/>
                  <a:pt x="4914513" y="742763"/>
                  <a:pt x="4919170" y="741357"/>
                </a:cubicBezTo>
                <a:cubicBezTo>
                  <a:pt x="4922429" y="740419"/>
                  <a:pt x="4925689" y="739013"/>
                  <a:pt x="4928948" y="737607"/>
                </a:cubicBezTo>
                <a:lnTo>
                  <a:pt x="4922895" y="700109"/>
                </a:lnTo>
                <a:cubicBezTo>
                  <a:pt x="4916376" y="702453"/>
                  <a:pt x="4909857" y="704797"/>
                  <a:pt x="4902873" y="705734"/>
                </a:cubicBezTo>
                <a:cubicBezTo>
                  <a:pt x="4894957" y="707140"/>
                  <a:pt x="4886576" y="708078"/>
                  <a:pt x="4878195" y="708078"/>
                </a:cubicBezTo>
                <a:cubicBezTo>
                  <a:pt x="4867020" y="708546"/>
                  <a:pt x="4855844" y="705734"/>
                  <a:pt x="4846532" y="699641"/>
                </a:cubicBezTo>
                <a:cubicBezTo>
                  <a:pt x="4838616" y="694485"/>
                  <a:pt x="4833960" y="686517"/>
                  <a:pt x="4833029" y="677142"/>
                </a:cubicBezTo>
                <a:lnTo>
                  <a:pt x="4937329" y="677142"/>
                </a:lnTo>
                <a:cubicBezTo>
                  <a:pt x="4937329" y="674799"/>
                  <a:pt x="4937329" y="671986"/>
                  <a:pt x="4937795" y="668705"/>
                </a:cubicBezTo>
                <a:cubicBezTo>
                  <a:pt x="4938260" y="665424"/>
                  <a:pt x="4938260" y="662612"/>
                  <a:pt x="4938260" y="659800"/>
                </a:cubicBezTo>
                <a:cubicBezTo>
                  <a:pt x="4938260" y="632614"/>
                  <a:pt x="4931742" y="611522"/>
                  <a:pt x="4918239" y="597460"/>
                </a:cubicBezTo>
                <a:cubicBezTo>
                  <a:pt x="4904735" y="583399"/>
                  <a:pt x="4886576" y="576368"/>
                  <a:pt x="4863760" y="576368"/>
                </a:cubicBezTo>
                <a:close/>
                <a:moveTo>
                  <a:pt x="3339298" y="532310"/>
                </a:moveTo>
                <a:lnTo>
                  <a:pt x="3293201" y="539809"/>
                </a:lnTo>
                <a:lnTo>
                  <a:pt x="3294132" y="677144"/>
                </a:lnTo>
                <a:cubicBezTo>
                  <a:pt x="3294132" y="686987"/>
                  <a:pt x="3295063" y="696830"/>
                  <a:pt x="3296926" y="706204"/>
                </a:cubicBezTo>
                <a:cubicBezTo>
                  <a:pt x="3298323" y="714172"/>
                  <a:pt x="3302048" y="721672"/>
                  <a:pt x="3307170" y="728234"/>
                </a:cubicBezTo>
                <a:cubicBezTo>
                  <a:pt x="3312292" y="734327"/>
                  <a:pt x="3319276" y="739483"/>
                  <a:pt x="3326726" y="742295"/>
                </a:cubicBezTo>
                <a:cubicBezTo>
                  <a:pt x="3336970" y="746045"/>
                  <a:pt x="3347214" y="747920"/>
                  <a:pt x="3357923" y="747451"/>
                </a:cubicBezTo>
                <a:cubicBezTo>
                  <a:pt x="3366304" y="747451"/>
                  <a:pt x="3374686" y="746514"/>
                  <a:pt x="3382601" y="744639"/>
                </a:cubicBezTo>
                <a:cubicBezTo>
                  <a:pt x="3389120" y="742764"/>
                  <a:pt x="3395173" y="740889"/>
                  <a:pt x="3401226" y="738546"/>
                </a:cubicBezTo>
                <a:lnTo>
                  <a:pt x="3394708" y="702454"/>
                </a:lnTo>
                <a:cubicBezTo>
                  <a:pt x="3390051" y="704329"/>
                  <a:pt x="3384929" y="705735"/>
                  <a:pt x="3380273" y="706673"/>
                </a:cubicBezTo>
                <a:cubicBezTo>
                  <a:pt x="3375151" y="707610"/>
                  <a:pt x="3370029" y="708079"/>
                  <a:pt x="3364908" y="708079"/>
                </a:cubicBezTo>
                <a:cubicBezTo>
                  <a:pt x="3354664" y="708079"/>
                  <a:pt x="3347679" y="705267"/>
                  <a:pt x="3344420" y="699642"/>
                </a:cubicBezTo>
                <a:cubicBezTo>
                  <a:pt x="3340695" y="692611"/>
                  <a:pt x="3338832" y="684174"/>
                  <a:pt x="3339298" y="676206"/>
                </a:cubicBezTo>
                <a:lnTo>
                  <a:pt x="3339298" y="619023"/>
                </a:lnTo>
                <a:lnTo>
                  <a:pt x="3394242" y="619023"/>
                </a:lnTo>
                <a:lnTo>
                  <a:pt x="3394242" y="580588"/>
                </a:lnTo>
                <a:lnTo>
                  <a:pt x="3339298" y="580588"/>
                </a:lnTo>
                <a:close/>
                <a:moveTo>
                  <a:pt x="4434452" y="528559"/>
                </a:moveTo>
                <a:lnTo>
                  <a:pt x="4434452" y="743700"/>
                </a:lnTo>
                <a:lnTo>
                  <a:pt x="4576934" y="743700"/>
                </a:lnTo>
                <a:lnTo>
                  <a:pt x="4576934" y="701984"/>
                </a:lnTo>
                <a:lnTo>
                  <a:pt x="4482412" y="701984"/>
                </a:lnTo>
                <a:lnTo>
                  <a:pt x="4482412" y="528559"/>
                </a:lnTo>
                <a:close/>
                <a:moveTo>
                  <a:pt x="3198213" y="524342"/>
                </a:moveTo>
                <a:cubicBezTo>
                  <a:pt x="3187038" y="524342"/>
                  <a:pt x="3176328" y="525748"/>
                  <a:pt x="3165619" y="529029"/>
                </a:cubicBezTo>
                <a:cubicBezTo>
                  <a:pt x="3156772" y="531373"/>
                  <a:pt x="3148391" y="536060"/>
                  <a:pt x="3140941" y="541685"/>
                </a:cubicBezTo>
                <a:cubicBezTo>
                  <a:pt x="3133956" y="546840"/>
                  <a:pt x="3128835" y="553871"/>
                  <a:pt x="3125110" y="561839"/>
                </a:cubicBezTo>
                <a:cubicBezTo>
                  <a:pt x="3120919" y="570276"/>
                  <a:pt x="3119522" y="579182"/>
                  <a:pt x="3119522" y="588556"/>
                </a:cubicBezTo>
                <a:cubicBezTo>
                  <a:pt x="3119056" y="597462"/>
                  <a:pt x="3120919" y="605899"/>
                  <a:pt x="3124644" y="613867"/>
                </a:cubicBezTo>
                <a:cubicBezTo>
                  <a:pt x="3127903" y="620429"/>
                  <a:pt x="3132560" y="626522"/>
                  <a:pt x="3138147" y="631210"/>
                </a:cubicBezTo>
                <a:cubicBezTo>
                  <a:pt x="3143735" y="636365"/>
                  <a:pt x="3149788" y="640115"/>
                  <a:pt x="3156772" y="643396"/>
                </a:cubicBezTo>
                <a:cubicBezTo>
                  <a:pt x="3163757" y="646677"/>
                  <a:pt x="3170741" y="649490"/>
                  <a:pt x="3177725" y="651833"/>
                </a:cubicBezTo>
                <a:cubicBezTo>
                  <a:pt x="3189832" y="655114"/>
                  <a:pt x="3201007" y="660270"/>
                  <a:pt x="3211716" y="666832"/>
                </a:cubicBezTo>
                <a:cubicBezTo>
                  <a:pt x="3217769" y="670582"/>
                  <a:pt x="3221494" y="677144"/>
                  <a:pt x="3221494" y="684175"/>
                </a:cubicBezTo>
                <a:cubicBezTo>
                  <a:pt x="3221494" y="686987"/>
                  <a:pt x="3221029" y="690268"/>
                  <a:pt x="3220097" y="693080"/>
                </a:cubicBezTo>
                <a:cubicBezTo>
                  <a:pt x="3218701" y="695893"/>
                  <a:pt x="3216838" y="698236"/>
                  <a:pt x="3214510" y="700111"/>
                </a:cubicBezTo>
                <a:cubicBezTo>
                  <a:pt x="3211251" y="702455"/>
                  <a:pt x="3207525" y="703861"/>
                  <a:pt x="3203800" y="704798"/>
                </a:cubicBezTo>
                <a:cubicBezTo>
                  <a:pt x="3198213" y="706204"/>
                  <a:pt x="3192625" y="706673"/>
                  <a:pt x="3187038" y="706673"/>
                </a:cubicBezTo>
                <a:cubicBezTo>
                  <a:pt x="3175397" y="707142"/>
                  <a:pt x="3163757" y="705736"/>
                  <a:pt x="3153047" y="702923"/>
                </a:cubicBezTo>
                <a:cubicBezTo>
                  <a:pt x="3144666" y="700580"/>
                  <a:pt x="3136750" y="697299"/>
                  <a:pt x="3129300" y="693549"/>
                </a:cubicBezTo>
                <a:lnTo>
                  <a:pt x="3115797" y="731984"/>
                </a:lnTo>
                <a:cubicBezTo>
                  <a:pt x="3119056" y="733859"/>
                  <a:pt x="3122781" y="735734"/>
                  <a:pt x="3126506" y="737140"/>
                </a:cubicBezTo>
                <a:cubicBezTo>
                  <a:pt x="3131163" y="739015"/>
                  <a:pt x="3136285" y="740889"/>
                  <a:pt x="3141406" y="742296"/>
                </a:cubicBezTo>
                <a:cubicBezTo>
                  <a:pt x="3147925" y="744170"/>
                  <a:pt x="3154444" y="745577"/>
                  <a:pt x="3161428" y="746514"/>
                </a:cubicBezTo>
                <a:cubicBezTo>
                  <a:pt x="3169810" y="747920"/>
                  <a:pt x="3178657" y="748389"/>
                  <a:pt x="3187038" y="748389"/>
                </a:cubicBezTo>
                <a:cubicBezTo>
                  <a:pt x="3215441" y="748389"/>
                  <a:pt x="3236394" y="742764"/>
                  <a:pt x="3250363" y="731515"/>
                </a:cubicBezTo>
                <a:cubicBezTo>
                  <a:pt x="3264332" y="720266"/>
                  <a:pt x="3271316" y="704798"/>
                  <a:pt x="3271316" y="684643"/>
                </a:cubicBezTo>
                <a:cubicBezTo>
                  <a:pt x="3271316" y="675738"/>
                  <a:pt x="3269919" y="666832"/>
                  <a:pt x="3267126" y="658395"/>
                </a:cubicBezTo>
                <a:cubicBezTo>
                  <a:pt x="3264332" y="651364"/>
                  <a:pt x="3260607" y="644802"/>
                  <a:pt x="3255019" y="639646"/>
                </a:cubicBezTo>
                <a:cubicBezTo>
                  <a:pt x="3248966" y="634022"/>
                  <a:pt x="3241982" y="629335"/>
                  <a:pt x="3234532" y="625585"/>
                </a:cubicBezTo>
                <a:cubicBezTo>
                  <a:pt x="3225219" y="620898"/>
                  <a:pt x="3215441" y="617148"/>
                  <a:pt x="3205663" y="613398"/>
                </a:cubicBezTo>
                <a:cubicBezTo>
                  <a:pt x="3200541" y="611523"/>
                  <a:pt x="3195885" y="609649"/>
                  <a:pt x="3191229" y="607774"/>
                </a:cubicBezTo>
                <a:cubicBezTo>
                  <a:pt x="3187038" y="605899"/>
                  <a:pt x="3183313" y="604024"/>
                  <a:pt x="3179588" y="601680"/>
                </a:cubicBezTo>
                <a:cubicBezTo>
                  <a:pt x="3176328" y="600274"/>
                  <a:pt x="3174000" y="597462"/>
                  <a:pt x="3171672" y="594650"/>
                </a:cubicBezTo>
                <a:cubicBezTo>
                  <a:pt x="3169810" y="591837"/>
                  <a:pt x="3168878" y="588556"/>
                  <a:pt x="3168878" y="584807"/>
                </a:cubicBezTo>
                <a:cubicBezTo>
                  <a:pt x="3168413" y="579182"/>
                  <a:pt x="3171207" y="573557"/>
                  <a:pt x="3176328" y="570276"/>
                </a:cubicBezTo>
                <a:cubicBezTo>
                  <a:pt x="3181450" y="566995"/>
                  <a:pt x="3189366" y="565589"/>
                  <a:pt x="3201007" y="565589"/>
                </a:cubicBezTo>
                <a:cubicBezTo>
                  <a:pt x="3210319" y="565589"/>
                  <a:pt x="3219166" y="566995"/>
                  <a:pt x="3227547" y="569339"/>
                </a:cubicBezTo>
                <a:cubicBezTo>
                  <a:pt x="3234532" y="571682"/>
                  <a:pt x="3241051" y="574495"/>
                  <a:pt x="3247569" y="577776"/>
                </a:cubicBezTo>
                <a:lnTo>
                  <a:pt x="3261538" y="539810"/>
                </a:lnTo>
                <a:cubicBezTo>
                  <a:pt x="3253157" y="535122"/>
                  <a:pt x="3244310" y="531841"/>
                  <a:pt x="3235463" y="529029"/>
                </a:cubicBezTo>
                <a:cubicBezTo>
                  <a:pt x="3223357" y="525748"/>
                  <a:pt x="3210785" y="524342"/>
                  <a:pt x="3198213" y="524342"/>
                </a:cubicBezTo>
                <a:close/>
                <a:moveTo>
                  <a:pt x="4621866" y="505709"/>
                </a:moveTo>
                <a:cubicBezTo>
                  <a:pt x="4614998" y="505709"/>
                  <a:pt x="4608130" y="508170"/>
                  <a:pt x="4602543" y="513091"/>
                </a:cubicBezTo>
                <a:cubicBezTo>
                  <a:pt x="4596956" y="518247"/>
                  <a:pt x="4593696" y="525747"/>
                  <a:pt x="4594162" y="533246"/>
                </a:cubicBezTo>
                <a:cubicBezTo>
                  <a:pt x="4594162" y="540746"/>
                  <a:pt x="4596956" y="548245"/>
                  <a:pt x="4602543" y="553401"/>
                </a:cubicBezTo>
                <a:cubicBezTo>
                  <a:pt x="4613718" y="563244"/>
                  <a:pt x="4630015" y="563244"/>
                  <a:pt x="4641190" y="553401"/>
                </a:cubicBezTo>
                <a:cubicBezTo>
                  <a:pt x="4646778" y="548245"/>
                  <a:pt x="4650037" y="540746"/>
                  <a:pt x="4649572" y="533246"/>
                </a:cubicBezTo>
                <a:cubicBezTo>
                  <a:pt x="4650037" y="525747"/>
                  <a:pt x="4646778" y="518716"/>
                  <a:pt x="4641190" y="513091"/>
                </a:cubicBezTo>
                <a:cubicBezTo>
                  <a:pt x="4635602" y="508170"/>
                  <a:pt x="4628734" y="505709"/>
                  <a:pt x="4621866" y="505709"/>
                </a:cubicBezTo>
                <a:close/>
                <a:moveTo>
                  <a:pt x="4354365" y="502781"/>
                </a:moveTo>
                <a:lnTo>
                  <a:pt x="4308268" y="510279"/>
                </a:lnTo>
                <a:lnTo>
                  <a:pt x="4308268" y="583869"/>
                </a:lnTo>
                <a:cubicBezTo>
                  <a:pt x="4303146" y="581994"/>
                  <a:pt x="4298024" y="580119"/>
                  <a:pt x="4292902" y="578713"/>
                </a:cubicBezTo>
                <a:cubicBezTo>
                  <a:pt x="4287314" y="577306"/>
                  <a:pt x="4281261" y="576838"/>
                  <a:pt x="4275674" y="576838"/>
                </a:cubicBezTo>
                <a:cubicBezTo>
                  <a:pt x="4264964" y="576838"/>
                  <a:pt x="4254721" y="578713"/>
                  <a:pt x="4244942" y="582932"/>
                </a:cubicBezTo>
                <a:cubicBezTo>
                  <a:pt x="4236096" y="586680"/>
                  <a:pt x="4228180" y="592306"/>
                  <a:pt x="4222127" y="599806"/>
                </a:cubicBezTo>
                <a:cubicBezTo>
                  <a:pt x="4215608" y="607774"/>
                  <a:pt x="4210952" y="617148"/>
                  <a:pt x="4208158" y="626990"/>
                </a:cubicBezTo>
                <a:cubicBezTo>
                  <a:pt x="4204433" y="638709"/>
                  <a:pt x="4203036" y="650896"/>
                  <a:pt x="4203036" y="663082"/>
                </a:cubicBezTo>
                <a:cubicBezTo>
                  <a:pt x="4202570" y="674799"/>
                  <a:pt x="4204899" y="686987"/>
                  <a:pt x="4208624" y="698236"/>
                </a:cubicBezTo>
                <a:cubicBezTo>
                  <a:pt x="4212349" y="708078"/>
                  <a:pt x="4217936" y="717453"/>
                  <a:pt x="4225386" y="724953"/>
                </a:cubicBezTo>
                <a:cubicBezTo>
                  <a:pt x="4232836" y="732452"/>
                  <a:pt x="4242149" y="738077"/>
                  <a:pt x="4251927" y="741826"/>
                </a:cubicBezTo>
                <a:cubicBezTo>
                  <a:pt x="4263102" y="746044"/>
                  <a:pt x="4275208" y="747919"/>
                  <a:pt x="4287314" y="747919"/>
                </a:cubicBezTo>
                <a:cubicBezTo>
                  <a:pt x="4292902" y="747919"/>
                  <a:pt x="4298955" y="747452"/>
                  <a:pt x="4305008" y="746982"/>
                </a:cubicBezTo>
                <a:cubicBezTo>
                  <a:pt x="4311061" y="746514"/>
                  <a:pt x="4317115" y="746044"/>
                  <a:pt x="4322702" y="745107"/>
                </a:cubicBezTo>
                <a:cubicBezTo>
                  <a:pt x="4328290" y="744170"/>
                  <a:pt x="4334343" y="743701"/>
                  <a:pt x="4339465" y="742296"/>
                </a:cubicBezTo>
                <a:cubicBezTo>
                  <a:pt x="4344587" y="740888"/>
                  <a:pt x="4349243" y="739951"/>
                  <a:pt x="4353433" y="738545"/>
                </a:cubicBezTo>
                <a:close/>
                <a:moveTo>
                  <a:pt x="3898981" y="502781"/>
                </a:moveTo>
                <a:lnTo>
                  <a:pt x="3852884" y="510280"/>
                </a:lnTo>
                <a:lnTo>
                  <a:pt x="3852884" y="583869"/>
                </a:lnTo>
                <a:cubicBezTo>
                  <a:pt x="3847762" y="581994"/>
                  <a:pt x="3842640" y="580119"/>
                  <a:pt x="3837518" y="578713"/>
                </a:cubicBezTo>
                <a:cubicBezTo>
                  <a:pt x="3831931" y="577307"/>
                  <a:pt x="3825878" y="576838"/>
                  <a:pt x="3820290" y="576838"/>
                </a:cubicBezTo>
                <a:cubicBezTo>
                  <a:pt x="3809581" y="576838"/>
                  <a:pt x="3799337" y="578713"/>
                  <a:pt x="3789559" y="582932"/>
                </a:cubicBezTo>
                <a:cubicBezTo>
                  <a:pt x="3780712" y="586681"/>
                  <a:pt x="3772796" y="592306"/>
                  <a:pt x="3766743" y="599806"/>
                </a:cubicBezTo>
                <a:cubicBezTo>
                  <a:pt x="3760224" y="607774"/>
                  <a:pt x="3755102" y="617148"/>
                  <a:pt x="3752309" y="626991"/>
                </a:cubicBezTo>
                <a:cubicBezTo>
                  <a:pt x="3748584" y="638709"/>
                  <a:pt x="3747187" y="650896"/>
                  <a:pt x="3747187" y="663082"/>
                </a:cubicBezTo>
                <a:cubicBezTo>
                  <a:pt x="3746721" y="674800"/>
                  <a:pt x="3748584" y="686987"/>
                  <a:pt x="3752774" y="698236"/>
                </a:cubicBezTo>
                <a:cubicBezTo>
                  <a:pt x="3759759" y="718391"/>
                  <a:pt x="3775590" y="734796"/>
                  <a:pt x="3795612" y="741827"/>
                </a:cubicBezTo>
                <a:cubicBezTo>
                  <a:pt x="3807253" y="746045"/>
                  <a:pt x="3819359" y="747920"/>
                  <a:pt x="3831465" y="747920"/>
                </a:cubicBezTo>
                <a:cubicBezTo>
                  <a:pt x="3836587" y="747920"/>
                  <a:pt x="3842640" y="747452"/>
                  <a:pt x="3848693" y="746983"/>
                </a:cubicBezTo>
                <a:cubicBezTo>
                  <a:pt x="3854747" y="746514"/>
                  <a:pt x="3860800" y="746045"/>
                  <a:pt x="3866387" y="745108"/>
                </a:cubicBezTo>
                <a:cubicBezTo>
                  <a:pt x="3871975" y="744170"/>
                  <a:pt x="3877562" y="743702"/>
                  <a:pt x="3883150" y="742296"/>
                </a:cubicBezTo>
                <a:cubicBezTo>
                  <a:pt x="3888737" y="740889"/>
                  <a:pt x="3893394" y="739952"/>
                  <a:pt x="3897584" y="738546"/>
                </a:cubicBezTo>
                <a:lnTo>
                  <a:pt x="3898981" y="738546"/>
                </a:lnTo>
                <a:close/>
                <a:moveTo>
                  <a:pt x="4744560" y="502780"/>
                </a:moveTo>
                <a:cubicBezTo>
                  <a:pt x="4721278" y="502780"/>
                  <a:pt x="4703585" y="508873"/>
                  <a:pt x="4691944" y="521529"/>
                </a:cubicBezTo>
                <a:cubicBezTo>
                  <a:pt x="4680303" y="533715"/>
                  <a:pt x="4674250" y="550589"/>
                  <a:pt x="4674250" y="571681"/>
                </a:cubicBezTo>
                <a:lnTo>
                  <a:pt x="4674250" y="743701"/>
                </a:lnTo>
                <a:lnTo>
                  <a:pt x="4720347" y="743701"/>
                </a:lnTo>
                <a:lnTo>
                  <a:pt x="4720347" y="619022"/>
                </a:lnTo>
                <a:lnTo>
                  <a:pt x="4777154" y="619022"/>
                </a:lnTo>
                <a:lnTo>
                  <a:pt x="4777154" y="580587"/>
                </a:lnTo>
                <a:lnTo>
                  <a:pt x="4720347" y="580587"/>
                </a:lnTo>
                <a:lnTo>
                  <a:pt x="4720347" y="572619"/>
                </a:lnTo>
                <a:cubicBezTo>
                  <a:pt x="4720347" y="568400"/>
                  <a:pt x="4720813" y="564182"/>
                  <a:pt x="4721744" y="560432"/>
                </a:cubicBezTo>
                <a:cubicBezTo>
                  <a:pt x="4722675" y="556683"/>
                  <a:pt x="4724072" y="553401"/>
                  <a:pt x="4726400" y="550589"/>
                </a:cubicBezTo>
                <a:cubicBezTo>
                  <a:pt x="4728728" y="547777"/>
                  <a:pt x="4731988" y="545902"/>
                  <a:pt x="4735247" y="544496"/>
                </a:cubicBezTo>
                <a:cubicBezTo>
                  <a:pt x="4739903" y="542621"/>
                  <a:pt x="4744560" y="542152"/>
                  <a:pt x="4749216" y="542152"/>
                </a:cubicBezTo>
                <a:cubicBezTo>
                  <a:pt x="4753872" y="542152"/>
                  <a:pt x="4758528" y="542621"/>
                  <a:pt x="4762719" y="543558"/>
                </a:cubicBezTo>
                <a:cubicBezTo>
                  <a:pt x="4767375" y="544496"/>
                  <a:pt x="4772032" y="545902"/>
                  <a:pt x="4776222" y="547777"/>
                </a:cubicBezTo>
                <a:lnTo>
                  <a:pt x="4785069" y="510748"/>
                </a:lnTo>
                <a:cubicBezTo>
                  <a:pt x="4779482" y="508405"/>
                  <a:pt x="4773894" y="506998"/>
                  <a:pt x="4768307" y="505592"/>
                </a:cubicBezTo>
                <a:cubicBezTo>
                  <a:pt x="4760391" y="503717"/>
                  <a:pt x="4752475" y="502780"/>
                  <a:pt x="4744560" y="502780"/>
                </a:cubicBezTo>
                <a:close/>
                <a:moveTo>
                  <a:pt x="5095176" y="337324"/>
                </a:moveTo>
                <a:lnTo>
                  <a:pt x="4930810" y="464346"/>
                </a:lnTo>
                <a:lnTo>
                  <a:pt x="4980632" y="562777"/>
                </a:lnTo>
                <a:close/>
                <a:moveTo>
                  <a:pt x="3247297" y="0"/>
                </a:moveTo>
                <a:lnTo>
                  <a:pt x="5294882" y="0"/>
                </a:lnTo>
                <a:lnTo>
                  <a:pt x="5294882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44000" anchor="b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 hier einfügen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E6D2E4-12FE-DF40-A78B-11274FAB8A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7" y="953419"/>
            <a:ext cx="5705473" cy="457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spc="-70" baseline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defRPr>
            </a:lvl1pPr>
            <a:lvl2pPr marL="342851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2pPr>
            <a:lvl3pPr marL="685704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3pPr>
            <a:lvl4pPr marL="1028556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4pPr>
            <a:lvl5pPr marL="1371408" indent="0">
              <a:buFontTx/>
              <a:buNone/>
              <a:defRPr sz="900" b="0" i="0">
                <a:latin typeface="StandardLifeRegular" charset="0"/>
                <a:ea typeface="StandardLifeRegular" charset="0"/>
                <a:cs typeface="StandardLifeRegular" charset="0"/>
              </a:defRPr>
            </a:lvl5pPr>
          </a:lstStyle>
          <a:p>
            <a:pPr lvl="0"/>
            <a:r>
              <a:rPr lang="de-DE" noProof="0" dirty="0" err="1"/>
              <a:t>Subline</a:t>
            </a:r>
            <a:r>
              <a:rPr lang="de-DE" noProof="0" dirty="0"/>
              <a:t> in 20 Punkt, light, nur einzeilig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910E1-E263-4C71-84D0-62EC12D59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7" y="501654"/>
            <a:ext cx="5705473" cy="431799"/>
          </a:xfrm>
        </p:spPr>
        <p:txBody>
          <a:bodyPr/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r>
              <a:rPr lang="de-DE" noProof="0" dirty="0"/>
              <a:t>, nur einzeilig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F00B4419-54E9-33E1-E254-F5F08C69E1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9" name="Textplatzhalter 10">
            <a:extLst>
              <a:ext uri="{FF2B5EF4-FFF2-40B4-BE49-F238E27FC236}">
                <a16:creationId xmlns:a16="http://schemas.microsoft.com/office/drawing/2014/main" id="{E6DB1532-B826-DFC7-5591-EB3AA5158C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380" y="6392158"/>
            <a:ext cx="3435953" cy="27693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800" b="0" spc="-15" baseline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600" b="0">
                <a:solidFill>
                  <a:schemeClr val="bg1">
                    <a:lumMod val="75000"/>
                  </a:schemeClr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de-DE" dirty="0"/>
              <a:t>Quellen/Fußnoten: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6422676-BECA-9281-149E-77606C53758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3" y="1845733"/>
            <a:ext cx="4145361" cy="417618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09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7" y="1845735"/>
            <a:ext cx="8426450" cy="417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err="1"/>
              <a:t>Copyheadline</a:t>
            </a:r>
            <a:r>
              <a:rPr lang="de-DE" noProof="0" dirty="0"/>
              <a:t>, 16 Punkt, </a:t>
            </a:r>
            <a:r>
              <a:rPr lang="de-DE" noProof="0" dirty="0" err="1"/>
              <a:t>regular</a:t>
            </a:r>
            <a:endParaRPr lang="de-DE" noProof="0" dirty="0"/>
          </a:p>
          <a:p>
            <a:pPr lvl="1"/>
            <a:r>
              <a:rPr lang="de-DE" noProof="0" dirty="0"/>
              <a:t>Copy, 16 Punkt, light</a:t>
            </a:r>
          </a:p>
          <a:p>
            <a:pPr lvl="2"/>
            <a:r>
              <a:rPr lang="de-DE" noProof="0" dirty="0"/>
              <a:t>Bullet Ebene 1</a:t>
            </a:r>
          </a:p>
          <a:p>
            <a:pPr lvl="3"/>
            <a:r>
              <a:rPr lang="de-DE" noProof="0" dirty="0"/>
              <a:t>Bullet Ebene 2</a:t>
            </a:r>
          </a:p>
          <a:p>
            <a:pPr lvl="4"/>
            <a:r>
              <a:rPr lang="de-DE" noProof="0" dirty="0"/>
              <a:t>Bullet Ebene 3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8810" y="6356351"/>
            <a:ext cx="426416" cy="5016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0">
                <a:solidFill>
                  <a:schemeClr val="tx1"/>
                </a:solidFill>
                <a:latin typeface="Ubuntu" panose="020B0504030602030204" pitchFamily="34" charset="0"/>
              </a:defRPr>
            </a:lvl1pPr>
          </a:lstStyle>
          <a:p>
            <a:fld id="{5CA30057-1522-A34D-9EDB-EBE4F30CB92E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C763E7F-4D87-49D7-AE92-E7CDFBAA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501654"/>
            <a:ext cx="6839194" cy="431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Headline in 20 Punkt, </a:t>
            </a:r>
            <a:r>
              <a:rPr lang="de-DE" noProof="0" dirty="0" err="1"/>
              <a:t>bold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719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91" r:id="rId3"/>
    <p:sldLayoutId id="2147483875" r:id="rId4"/>
    <p:sldLayoutId id="2147483887" r:id="rId5"/>
    <p:sldLayoutId id="2147483888" r:id="rId6"/>
    <p:sldLayoutId id="2147483890" r:id="rId7"/>
    <p:sldLayoutId id="2147483886" r:id="rId8"/>
    <p:sldLayoutId id="2147483879" r:id="rId9"/>
    <p:sldLayoutId id="2147483880" r:id="rId10"/>
    <p:sldLayoutId id="2147483804" r:id="rId11"/>
    <p:sldLayoutId id="2147483810" r:id="rId12"/>
    <p:sldLayoutId id="2147483838" r:id="rId13"/>
    <p:sldLayoutId id="2147483892" r:id="rId14"/>
    <p:sldLayoutId id="2147483841" r:id="rId15"/>
    <p:sldLayoutId id="2147483839" r:id="rId16"/>
    <p:sldLayoutId id="2147483893" r:id="rId17"/>
    <p:sldLayoutId id="2147483894" r:id="rId18"/>
    <p:sldLayoutId id="2147483790" r:id="rId19"/>
    <p:sldLayoutId id="2147483884" r:id="rId20"/>
    <p:sldLayoutId id="2147483897" r:id="rId21"/>
    <p:sldLayoutId id="2147483898" r:id="rId22"/>
    <p:sldLayoutId id="2147483900" r:id="rId23"/>
    <p:sldLayoutId id="2147483901" r:id="rId24"/>
    <p:sldLayoutId id="2147483902" r:id="rId25"/>
    <p:sldLayoutId id="2147483903" r:id="rId26"/>
    <p:sldLayoutId id="2147483905" r:id="rId27"/>
    <p:sldLayoutId id="2147483906" r:id="rId28"/>
    <p:sldLayoutId id="2147483907" r:id="rId29"/>
    <p:sldLayoutId id="2147483908" r:id="rId30"/>
    <p:sldLayoutId id="2147483912" r:id="rId31"/>
    <p:sldLayoutId id="2147483913" r:id="rId32"/>
    <p:sldLayoutId id="2147483914" r:id="rId33"/>
    <p:sldLayoutId id="2147483915" r:id="rId34"/>
  </p:sldLayoutIdLst>
  <p:hf hdr="0" ftr="0" dt="0"/>
  <p:txStyles>
    <p:titleStyle>
      <a:lvl1pPr algn="l" defTabSz="514325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000" b="1" i="0" kern="1200" spc="-70" baseline="0">
          <a:solidFill>
            <a:schemeClr val="tx2"/>
          </a:solidFill>
          <a:latin typeface="Ubuntu" panose="020B0504030602030204" pitchFamily="34" charset="0"/>
          <a:ea typeface="Ubuntu" panose="020B0504030602030204" pitchFamily="34" charset="0"/>
          <a:cs typeface="Ubuntu" panose="020B0504030602030204" pitchFamily="34" charset="0"/>
        </a:defRPr>
      </a:lvl1pPr>
    </p:titleStyle>
    <p:bodyStyle>
      <a:lvl1pPr marL="0" indent="0" algn="l" defTabSz="514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600" b="0" i="0" kern="1200" spc="-30" baseline="0">
          <a:solidFill>
            <a:schemeClr val="tx2"/>
          </a:solidFill>
          <a:latin typeface="Ubuntu" panose="020B0504030602030204" pitchFamily="34" charset="0"/>
          <a:ea typeface="Ubuntu" panose="020B0504030602030204" pitchFamily="34" charset="0"/>
          <a:cs typeface="Arial" charset="0"/>
        </a:defRPr>
      </a:lvl1pPr>
      <a:lvl2pPr marL="4763" indent="0" algn="l" defTabSz="514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None/>
        <a:tabLst/>
        <a:defRPr sz="1600" b="0" i="0" kern="1200">
          <a:solidFill>
            <a:schemeClr val="tx2"/>
          </a:solidFill>
          <a:latin typeface="Ubuntu Light" panose="020B0304030602030204" pitchFamily="34" charset="0"/>
          <a:ea typeface="Ubuntu Light" panose="020B0304030602030204" pitchFamily="34" charset="0"/>
          <a:cs typeface="Arial" charset="0"/>
        </a:defRPr>
      </a:lvl2pPr>
      <a:lvl3pPr marL="143993" indent="-143993" algn="l" defTabSz="514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Ubuntu Light" panose="020B0304030602030204" pitchFamily="34" charset="0"/>
          <a:ea typeface="Ubuntu Light" panose="020B0304030602030204" pitchFamily="34" charset="0"/>
          <a:cs typeface="Arial" charset="0"/>
        </a:defRPr>
      </a:lvl3pPr>
      <a:lvl4pPr marL="288349" indent="-143993" algn="l" defTabSz="514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600" b="0" i="0" kern="1200">
          <a:solidFill>
            <a:schemeClr val="tx2"/>
          </a:solidFill>
          <a:latin typeface="Ubuntu Light" panose="020B0304030602030204" pitchFamily="34" charset="0"/>
          <a:ea typeface="Ubuntu Light" panose="020B0304030602030204" pitchFamily="34" charset="0"/>
          <a:cs typeface="Arial" charset="0"/>
        </a:defRPr>
      </a:lvl4pPr>
      <a:lvl5pPr marL="431979" indent="-143993" algn="l" defTabSz="5143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600" b="0" i="0" kern="1200">
          <a:solidFill>
            <a:schemeClr val="tx2"/>
          </a:solidFill>
          <a:latin typeface="Ubuntu Light" panose="020B0304030602030204" pitchFamily="34" charset="0"/>
          <a:ea typeface="Ubuntu Light" panose="020B0304030602030204" pitchFamily="34" charset="0"/>
          <a:cs typeface="Arial" charset="0"/>
        </a:defRPr>
      </a:lvl5pPr>
      <a:lvl6pPr marL="1414393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226" userDrawn="1">
          <p15:clr>
            <a:srgbClr val="F26B43"/>
          </p15:clr>
        </p15:guide>
        <p15:guide id="6" pos="5534" userDrawn="1">
          <p15:clr>
            <a:srgbClr val="F26B43"/>
          </p15:clr>
        </p15:guide>
        <p15:guide id="8" orient="horz" pos="316" userDrawn="1">
          <p15:clr>
            <a:srgbClr val="F26B43"/>
          </p15:clr>
        </p15:guide>
        <p15:guide id="9" orient="horz" pos="1163" userDrawn="1">
          <p15:clr>
            <a:srgbClr val="F26B43"/>
          </p15:clr>
        </p15:guide>
        <p15:guide id="11" orient="horz" pos="588" userDrawn="1">
          <p15:clr>
            <a:srgbClr val="F26B43"/>
          </p15:clr>
        </p15:guide>
        <p15:guide id="12" orient="horz" pos="4004" userDrawn="1">
          <p15:clr>
            <a:srgbClr val="F26B43"/>
          </p15:clr>
        </p15:guide>
        <p15:guide id="13" orient="horz" pos="3793" userDrawn="1">
          <p15:clr>
            <a:srgbClr val="F26B43"/>
          </p15:clr>
        </p15:guide>
        <p15:guide id="14" orient="horz" pos="889" userDrawn="1">
          <p15:clr>
            <a:srgbClr val="F26B43"/>
          </p15:clr>
        </p15:guide>
        <p15:guide id="15" pos="1939" userDrawn="1">
          <p15:clr>
            <a:srgbClr val="F26B43"/>
          </p15:clr>
        </p15:guide>
        <p15:guide id="16" pos="2024" userDrawn="1">
          <p15:clr>
            <a:srgbClr val="F26B43"/>
          </p15:clr>
        </p15:guide>
        <p15:guide id="17" pos="1982" userDrawn="1">
          <p15:clr>
            <a:srgbClr val="F26B43"/>
          </p15:clr>
        </p15:guide>
        <p15:guide id="18" pos="3736" userDrawn="1">
          <p15:clr>
            <a:srgbClr val="F26B43"/>
          </p15:clr>
        </p15:guide>
        <p15:guide id="19" pos="3779" userDrawn="1">
          <p15:clr>
            <a:srgbClr val="F26B43"/>
          </p15:clr>
        </p15:guide>
        <p15:guide id="20" pos="3820" userDrawn="1">
          <p15:clr>
            <a:srgbClr val="F26B43"/>
          </p15:clr>
        </p15:guide>
        <p15:guide id="21" orient="horz" pos="144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pos="2837" userDrawn="1">
          <p15:clr>
            <a:srgbClr val="F26B43"/>
          </p15:clr>
        </p15:guide>
        <p15:guide id="24" pos="1040" userDrawn="1">
          <p15:clr>
            <a:srgbClr val="F26B43"/>
          </p15:clr>
        </p15:guide>
        <p15:guide id="25" pos="1122" userDrawn="1">
          <p15:clr>
            <a:srgbClr val="F26B43"/>
          </p15:clr>
        </p15:guide>
        <p15:guide id="26" pos="1081" userDrawn="1">
          <p15:clr>
            <a:srgbClr val="F26B43"/>
          </p15:clr>
        </p15:guide>
        <p15:guide id="27" pos="2921" userDrawn="1">
          <p15:clr>
            <a:srgbClr val="F26B43"/>
          </p15:clr>
        </p15:guide>
        <p15:guide id="28" pos="2880" userDrawn="1">
          <p15:clr>
            <a:srgbClr val="F26B43"/>
          </p15:clr>
        </p15:guide>
        <p15:guide id="29" pos="4636" userDrawn="1">
          <p15:clr>
            <a:srgbClr val="F26B43"/>
          </p15:clr>
        </p15:guide>
        <p15:guide id="30" pos="4718" userDrawn="1">
          <p15:clr>
            <a:srgbClr val="F26B43"/>
          </p15:clr>
        </p15:guide>
        <p15:guide id="31" pos="4679" userDrawn="1">
          <p15:clr>
            <a:srgbClr val="F26B43"/>
          </p15:clr>
        </p15:guide>
        <p15:guide id="32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21.png"/><Relationship Id="rId4" Type="http://schemas.openxmlformats.org/officeDocument/2006/relationships/hyperlink" Target="https://www.standardlife.de/freelax-sof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E26C-9BED-B52C-2728-2E6CD06F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1728000"/>
            <a:ext cx="7000874" cy="1701000"/>
          </a:xfrm>
        </p:spPr>
        <p:txBody>
          <a:bodyPr/>
          <a:lstStyle/>
          <a:p>
            <a:r>
              <a:rPr lang="de-DE" dirty="0"/>
              <a:t>Ruhestandsplanung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mit </a:t>
            </a:r>
            <a:r>
              <a:rPr lang="de-DE" dirty="0" err="1"/>
              <a:t>WeitBlick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E8448D-6A68-FED1-A3FF-0E19CAA3C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22. Februar  Berlin </a:t>
            </a:r>
          </a:p>
          <a:p>
            <a:r>
              <a:rPr lang="de-DE" dirty="0"/>
              <a:t>„</a:t>
            </a:r>
            <a:r>
              <a:rPr lang="de-DE" b="1" dirty="0"/>
              <a:t>WHITE Spreelounge</a:t>
            </a:r>
            <a:r>
              <a:rPr lang="de-DE" dirty="0"/>
              <a:t>“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2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CA30057-1522-A34D-9EDB-EBE4F30CB92E}" type="slidenum">
              <a:rPr lang="en-US" smtClean="0">
                <a:solidFill>
                  <a:srgbClr val="4B4B4B"/>
                </a:solidFill>
              </a:rPr>
              <a:pPr/>
              <a:t>10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8776" y="5940227"/>
            <a:ext cx="8556624" cy="751284"/>
          </a:xfrm>
          <a:prstGeom prst="rect">
            <a:avLst/>
          </a:prstGeom>
          <a:noFill/>
        </p:spPr>
        <p:txBody>
          <a:bodyPr vert="horz" lIns="180000" tIns="108000" rIns="180000" bIns="180000" rtlCol="0" anchor="t">
            <a:no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7681"/>
              </a:buClr>
              <a:buFont typeface="Wingdings" charset="2"/>
              <a:buNone/>
              <a:defRPr sz="15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613" indent="-328613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500" b="0" i="0" kern="120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2pPr>
            <a:lvl3pPr marL="669925" indent="-306388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500" b="0" i="0" kern="120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3pPr>
            <a:lvl4pPr marL="939800" indent="-269875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500" b="0" i="0" kern="120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3638" indent="-223838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tx2"/>
              </a:buClr>
              <a:buFont typeface="Arial" charset="0"/>
              <a:buChar char="•"/>
              <a:tabLst/>
              <a:defRPr sz="1500" b="0" i="0" kern="1200">
                <a:solidFill>
                  <a:srgbClr val="656565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None/>
            </a:pPr>
            <a:r>
              <a:rPr lang="de-DE" sz="950" baseline="30000" dirty="0"/>
              <a:t>1 </a:t>
            </a:r>
            <a:r>
              <a:rPr lang="de-DE" sz="950" dirty="0" smtClean="0"/>
              <a:t>Die Beitragssumme </a:t>
            </a:r>
            <a:r>
              <a:rPr lang="de-DE" sz="950" dirty="0"/>
              <a:t>ergibt sich aus dem Einmalbeitrag plus </a:t>
            </a:r>
            <a:r>
              <a:rPr lang="de-DE" sz="950" dirty="0" smtClean="0"/>
              <a:t>Zuzahlungen </a:t>
            </a:r>
            <a:r>
              <a:rPr lang="de-DE" sz="950" dirty="0"/>
              <a:t>abzüglich </a:t>
            </a:r>
            <a:r>
              <a:rPr lang="de-DE" sz="950" dirty="0" smtClean="0"/>
              <a:t>Teilauszahlungen.</a:t>
            </a:r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None/>
            </a:pPr>
            <a:r>
              <a:rPr lang="de-DE" sz="1000" baseline="30000" dirty="0" smtClean="0"/>
              <a:t>2 </a:t>
            </a:r>
            <a:r>
              <a:rPr lang="de-DE" sz="1000" dirty="0"/>
              <a:t>Die Abschlusskosten </a:t>
            </a:r>
            <a:r>
              <a:rPr lang="de-DE" sz="1000" dirty="0" smtClean="0"/>
              <a:t>fallen ab 100.000 € Beitragssumme ohne das die Vergütung davon betroffen ist siehe nächste Folie</a:t>
            </a:r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None/>
            </a:pPr>
            <a:r>
              <a:rPr lang="de-DE" sz="1000" dirty="0" smtClean="0"/>
              <a:t>* Risikokosten ab dem 6 Versicherungsjahr</a:t>
            </a:r>
            <a:endParaRPr lang="de-DE" sz="1000" dirty="0"/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None/>
            </a:pPr>
            <a:endParaRPr lang="de-DE" sz="1000" dirty="0"/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Font typeface="Arial" charset="0"/>
              <a:buNone/>
            </a:pPr>
            <a:endParaRPr lang="de-DE" sz="950" dirty="0" smtClean="0"/>
          </a:p>
          <a:p>
            <a:pPr marL="0" lvl="1" indent="0" fontAlgn="auto">
              <a:lnSpc>
                <a:spcPct val="100000"/>
              </a:lnSpc>
              <a:spcAft>
                <a:spcPts val="0"/>
              </a:spcAft>
              <a:buClr>
                <a:srgbClr val="0A2F73"/>
              </a:buClr>
              <a:buFont typeface="Arial" charset="0"/>
              <a:buNone/>
            </a:pPr>
            <a:endParaRPr lang="de-DE" sz="95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58776" y="591453"/>
            <a:ext cx="8426450" cy="508000"/>
          </a:xfrm>
        </p:spPr>
        <p:txBody>
          <a:bodyPr/>
          <a:lstStyle/>
          <a:p>
            <a:pPr eaLnBrk="1" hangingPunct="1">
              <a:buClr>
                <a:srgbClr val="0A2F73"/>
              </a:buClr>
            </a:pPr>
            <a:r>
              <a:rPr lang="en-US" altLang="de-DE" sz="2200" b="0" dirty="0" err="1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Weitblick</a:t>
            </a:r>
            <a:r>
              <a:rPr lang="en-US" altLang="de-DE" sz="2200" b="0" dirty="0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 Deutschland </a:t>
            </a:r>
            <a:r>
              <a:rPr lang="en-US" altLang="de-DE" sz="2400" dirty="0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/>
            </a:r>
            <a:br>
              <a:rPr lang="en-US" altLang="de-DE" sz="2400" dirty="0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</a:br>
            <a:r>
              <a:rPr lang="en-US" altLang="de-DE" sz="1800" b="0" dirty="0" err="1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Versicherungskosten</a:t>
            </a:r>
            <a:r>
              <a:rPr lang="en-US" altLang="de-DE" sz="1800" b="0" dirty="0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*</a:t>
            </a:r>
          </a:p>
        </p:txBody>
      </p:sp>
      <p:sp>
        <p:nvSpPr>
          <p:cNvPr id="9" name="Rechteck 8"/>
          <p:cNvSpPr/>
          <p:nvPr/>
        </p:nvSpPr>
        <p:spPr>
          <a:xfrm>
            <a:off x="6860752" y="218511"/>
            <a:ext cx="21081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656216"/>
            <a:ext cx="8454819" cy="39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200" b="0" dirty="0" err="1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WeitBlick</a:t>
            </a:r>
            <a:r>
              <a:rPr lang="en-US" altLang="de-DE" sz="2200" b="0" dirty="0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 </a:t>
            </a:r>
            <a:r>
              <a:rPr lang="en-US" altLang="de-DE" sz="2200" b="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Deutschland </a:t>
            </a:r>
            <a:r>
              <a:rPr lang="en-US" altLang="de-DE" sz="240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/>
            </a:r>
            <a:br>
              <a:rPr lang="en-US" altLang="de-DE" sz="240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</a:br>
            <a:r>
              <a:rPr lang="en-US" altLang="de-DE" sz="1800" b="0" dirty="0" err="1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Versicherungskosten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6632FCA1-0F03-384F-B48E-AA4302EC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7" y="1355725"/>
            <a:ext cx="8332892" cy="4795215"/>
          </a:xfr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2" name="Inhaltsplatzhalter 8"/>
          <p:cNvGraphicFramePr>
            <a:graphicFrameLocks/>
          </p:cNvGraphicFramePr>
          <p:nvPr>
            <p:extLst/>
          </p:nvPr>
        </p:nvGraphicFramePr>
        <p:xfrm>
          <a:off x="292100" y="1593850"/>
          <a:ext cx="842645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73E83F9-7534-BB4F-9B96-85DC28B9D4A6}"/>
              </a:ext>
            </a:extLst>
          </p:cNvPr>
          <p:cNvSpPr txBox="1">
            <a:spLocks/>
          </p:cNvSpPr>
          <p:nvPr/>
        </p:nvSpPr>
        <p:spPr>
          <a:xfrm>
            <a:off x="457200" y="1433894"/>
            <a:ext cx="4882796" cy="317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2"/>
                </a:solidFill>
                <a:ea typeface="+mn-ea"/>
              </a:rPr>
              <a:t>Beispiel für die fallenden Kosten in Courtage Stufe </a:t>
            </a:r>
            <a:r>
              <a:rPr lang="de-DE" altLang="de-DE" sz="1200" dirty="0" smtClean="0">
                <a:solidFill>
                  <a:schemeClr val="tx2"/>
                </a:solidFill>
                <a:ea typeface="+mn-ea"/>
              </a:rPr>
              <a:t>3</a:t>
            </a:r>
            <a:endParaRPr lang="de-DE" altLang="de-DE" sz="1200" b="0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60752" y="218511"/>
            <a:ext cx="21081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200" b="0" dirty="0" err="1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WeitBlick</a:t>
            </a:r>
            <a:r>
              <a:rPr lang="en-US" altLang="de-DE" sz="2200" b="0" dirty="0" smtClean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 </a:t>
            </a:r>
            <a:r>
              <a:rPr lang="en-US" altLang="de-DE" sz="2200" b="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>Deutschland </a:t>
            </a:r>
            <a:r>
              <a:rPr lang="en-US" altLang="de-DE" sz="240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  <a:t/>
            </a:r>
            <a:br>
              <a:rPr lang="en-US" altLang="de-DE" sz="2400" dirty="0">
                <a:solidFill>
                  <a:srgbClr val="0A2F73"/>
                </a:solidFill>
                <a:ea typeface="StandardLife"/>
                <a:cs typeface="StandardLife"/>
                <a:sym typeface="Arial" pitchFamily="34" charset="0"/>
              </a:rPr>
            </a:br>
            <a:r>
              <a:rPr lang="en-US" altLang="de-DE" sz="1800" b="0" dirty="0" err="1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Versicherungskosten</a:t>
            </a:r>
            <a:r>
              <a:rPr lang="en-US" altLang="de-DE" sz="1800" b="0" dirty="0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 / </a:t>
            </a:r>
            <a:r>
              <a:rPr lang="en-US" altLang="de-DE" sz="1800" b="0" dirty="0" err="1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Courtage</a:t>
            </a:r>
            <a:r>
              <a:rPr lang="en-US" altLang="de-DE" sz="1800" b="0" dirty="0" smtClean="0">
                <a:solidFill>
                  <a:srgbClr val="0093D0"/>
                </a:solidFill>
                <a:ea typeface="StandardLife"/>
                <a:cs typeface="StandardLife"/>
                <a:sym typeface="Arial" pitchFamily="34" charset="0"/>
              </a:rPr>
              <a:t>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73E83F9-7534-BB4F-9B96-85DC28B9D4A6}"/>
              </a:ext>
            </a:extLst>
          </p:cNvPr>
          <p:cNvSpPr txBox="1">
            <a:spLocks/>
          </p:cNvSpPr>
          <p:nvPr/>
        </p:nvSpPr>
        <p:spPr>
          <a:xfrm>
            <a:off x="358776" y="1359533"/>
            <a:ext cx="6429650" cy="317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 smtClean="0">
                <a:solidFill>
                  <a:schemeClr val="tx2"/>
                </a:solidFill>
                <a:ea typeface="+mn-ea"/>
              </a:rPr>
              <a:t> laufende Vergütung in </a:t>
            </a:r>
            <a:r>
              <a:rPr lang="de-DE" altLang="de-DE" sz="1200" dirty="0">
                <a:solidFill>
                  <a:schemeClr val="tx2"/>
                </a:solidFill>
                <a:ea typeface="+mn-ea"/>
              </a:rPr>
              <a:t>Courtage Stufe </a:t>
            </a:r>
            <a:r>
              <a:rPr lang="de-DE" altLang="de-DE" sz="1200" dirty="0" smtClean="0">
                <a:solidFill>
                  <a:schemeClr val="tx2"/>
                </a:solidFill>
                <a:ea typeface="+mn-ea"/>
              </a:rPr>
              <a:t>3 bei 150.000 € Einmalanlage</a:t>
            </a:r>
            <a:endParaRPr lang="de-DE" altLang="de-DE" sz="1200" b="0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60752" y="218511"/>
            <a:ext cx="210814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2" y="1848679"/>
            <a:ext cx="4533969" cy="1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83B97D-B803-C5C4-A4E8-C5454DC39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110" y="1034294"/>
            <a:ext cx="7013144" cy="457870"/>
          </a:xfrm>
        </p:spPr>
        <p:txBody>
          <a:bodyPr/>
          <a:lstStyle/>
          <a:p>
            <a:r>
              <a:rPr lang="de-DE" dirty="0" smtClean="0"/>
              <a:t>Gesamtkosten im Vergleich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1004D3-8B51-4C7F-D275-32209A85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err="1" smtClean="0"/>
              <a:t>WeitBlick</a:t>
            </a:r>
            <a:r>
              <a:rPr lang="de-DE" noProof="0" dirty="0" smtClean="0"/>
              <a:t> &amp; Parkallee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998067-73E7-4D78-B790-6781F9F098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990F4E-EE9D-9606-3853-6F24EAED7E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Quelle: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588077-4A20-E812-DA72-75470313464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Basisinformationsblätter (PRIIP)</a:t>
            </a:r>
            <a:endParaRPr lang="de-DE" dirty="0"/>
          </a:p>
          <a:p>
            <a:pPr lvl="1"/>
            <a:r>
              <a:rPr lang="de-DE" dirty="0" smtClean="0"/>
              <a:t>Zeigen die Kosten für ein angenommenes Performanceszenario das regulatorisch vorgegeben ist für 10.000 €. Diese </a:t>
            </a:r>
            <a:r>
              <a:rPr lang="de-DE" dirty="0"/>
              <a:t>Informationen sind gesetzlich vorgeschrieben.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/>
              <a:t>U</a:t>
            </a:r>
            <a:r>
              <a:rPr lang="de-DE" dirty="0" smtClean="0"/>
              <a:t>nser Vorteil bei Investition größer 100.000 € wird nicht berücksichtig</a:t>
            </a:r>
          </a:p>
          <a:p>
            <a:endParaRPr lang="de-DE" dirty="0"/>
          </a:p>
          <a:p>
            <a:r>
              <a:rPr lang="de-DE" dirty="0" smtClean="0"/>
              <a:t>Die Informationen muss jeder Anbieter  veröffentlichen </a:t>
            </a:r>
            <a:endParaRPr lang="de-DE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780D646-3F4D-CFD5-3BC4-A2670B786952}"/>
              </a:ext>
            </a:extLst>
          </p:cNvPr>
          <p:cNvGraphicFramePr>
            <a:graphicFrameLocks noGrp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3463409524"/>
              </p:ext>
            </p:extLst>
          </p:nvPr>
        </p:nvGraphicFramePr>
        <p:xfrm>
          <a:off x="4639866" y="1862933"/>
          <a:ext cx="4145360" cy="38334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spc="-30" baseline="0" noProof="0" dirty="0" smtClean="0">
                          <a:latin typeface="Ubuntu" panose="020B0504030602030204" pitchFamily="34" charset="0"/>
                        </a:rPr>
                        <a:t>Tarif</a:t>
                      </a:r>
                      <a:endParaRPr lang="de-DE" sz="1200" b="1" i="0" spc="-30" baseline="0" noProof="0" dirty="0">
                        <a:latin typeface="Ubuntu" panose="020B0504030602030204" pitchFamily="34" charset="0"/>
                      </a:endParaRPr>
                    </a:p>
                  </a:txBody>
                  <a:tcPr marL="68579" marR="68579" marT="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spc="-30" baseline="0" noProof="0" dirty="0" smtClean="0">
                          <a:latin typeface="Ubuntu" panose="020B0504030602030204" pitchFamily="34" charset="0"/>
                        </a:rPr>
                        <a:t>Kosten nach 40 Jahren</a:t>
                      </a:r>
                      <a:endParaRPr lang="de-DE" sz="1200" b="1" i="0" spc="-30" baseline="0" noProof="0" dirty="0">
                        <a:latin typeface="Ubuntu" panose="020B0504030602030204" pitchFamily="34" charset="0"/>
                      </a:endParaRPr>
                    </a:p>
                  </a:txBody>
                  <a:tcPr marL="68579" marR="68579" marT="0" marB="36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WeitBlick</a:t>
                      </a:r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V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438,36</a:t>
                      </a:r>
                      <a:r>
                        <a:rPr lang="de-DE" sz="1100" b="0" i="0" baseline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€ bis 7.181,41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ParkAllee</a:t>
                      </a:r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V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320,03 € bis 6.899 €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Pangaea</a:t>
                      </a:r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Life </a:t>
                      </a:r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Invest</a:t>
                      </a:r>
                      <a:endParaRPr lang="de-DE" sz="1100" b="0" i="0" noProof="0" dirty="0" smtClean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FRVGZN2110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11.124 € bis 12.273 €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Allianz , Zukunftsrente </a:t>
                      </a:r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Inbvestflex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3.839 € bis 14.447 €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LV 1871, </a:t>
                      </a:r>
                      <a:r>
                        <a:rPr lang="de-DE" sz="1100" b="0" i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MeinPlan</a:t>
                      </a:r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ohne Garantie 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3.225 € bis 8.729 €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Stuttgarter,</a:t>
                      </a:r>
                      <a:r>
                        <a:rPr lang="de-DE" sz="1100" b="0" i="0" baseline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</a:t>
                      </a:r>
                      <a:r>
                        <a:rPr lang="de-DE" sz="1100" b="0" i="0" baseline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FlexRente</a:t>
                      </a:r>
                      <a:r>
                        <a:rPr lang="de-DE" sz="1100" b="0" i="0" baseline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 </a:t>
                      </a:r>
                      <a:r>
                        <a:rPr lang="de-DE" sz="1100" b="0" i="0" baseline="0" noProof="0" dirty="0" err="1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performance</a:t>
                      </a:r>
                      <a:r>
                        <a:rPr lang="de-DE" sz="1100" b="0" i="0" baseline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+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3.820 € bis 9.897 €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Alte Leipziger, FR 10 ; Fonds </a:t>
                      </a:r>
                      <a:r>
                        <a:rPr lang="de-DE" sz="1100" dirty="0" smtClean="0"/>
                        <a:t>AL Portfolio Zukunft 100 (ISIN: XF000IWF2018) 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baseline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11.040 €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00"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Alte Leipziger, FR 10 ; Fonds </a:t>
                      </a:r>
                      <a:r>
                        <a:rPr lang="en-US" sz="1100" dirty="0" smtClean="0"/>
                        <a:t>Dimensional World Equity Fund (ISIN: IE00B4MJ5D07)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noProof="0" dirty="0" smtClean="0">
                          <a:solidFill>
                            <a:schemeClr val="tx2"/>
                          </a:solidFill>
                          <a:latin typeface="Ubuntu" panose="020B0504030602030204" pitchFamily="34" charset="0"/>
                        </a:rPr>
                        <a:t>9.029 €</a:t>
                      </a:r>
                      <a:endParaRPr lang="de-DE" sz="1100" b="0" i="0" noProof="0" dirty="0">
                        <a:solidFill>
                          <a:schemeClr val="tx2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8579" marR="68579" marT="34290" marB="3429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2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6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45E10E-6012-A537-B90A-A3C0399066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FREELAX</a:t>
            </a:r>
            <a:r>
              <a:rPr lang="de-DE" baseline="30000" dirty="0"/>
              <a:t>SOFORT  </a:t>
            </a:r>
            <a:r>
              <a:rPr lang="de-DE" dirty="0"/>
              <a:t>sorgt für laufende Einkünfte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64456D-115A-8E51-C9D7-6CE8BF0CC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Quellen: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6BF330-35D7-9BE8-6EB7-C9C4D182DAE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7983" y="1845733"/>
            <a:ext cx="4830243" cy="4176186"/>
          </a:xfrm>
        </p:spPr>
        <p:txBody>
          <a:bodyPr/>
          <a:lstStyle/>
          <a:p>
            <a:pPr lvl="0"/>
            <a:endParaRPr lang="de-DE" noProof="0" dirty="0" smtClean="0"/>
          </a:p>
          <a:p>
            <a:pPr lvl="0"/>
            <a:endParaRPr lang="de-DE" dirty="0"/>
          </a:p>
          <a:p>
            <a:pPr lvl="0"/>
            <a:r>
              <a:rPr lang="de-DE" dirty="0" smtClean="0"/>
              <a:t>Laufende Einkünfte  „garantiert“ ein lebenslang </a:t>
            </a:r>
            <a:r>
              <a:rPr lang="de-DE" dirty="0"/>
              <a:t/>
            </a:r>
            <a:br>
              <a:rPr lang="de-DE" dirty="0"/>
            </a:br>
            <a:endParaRPr lang="de-DE" noProof="0" dirty="0" smtClean="0"/>
          </a:p>
        </p:txBody>
      </p:sp>
      <p:pic>
        <p:nvPicPr>
          <p:cNvPr id="10" name="Bildplatzhalter 9" descr="Ein Bild, das Im Haus, Wand, Person, Mobiliar enthält.&#10;&#10;Automatisch generierte Beschreibung">
            <a:extLst>
              <a:ext uri="{FF2B5EF4-FFF2-40B4-BE49-F238E27FC236}">
                <a16:creationId xmlns:a16="http://schemas.microsoft.com/office/drawing/2014/main" id="{40D96C52-979E-863F-3E48-C1BF9E5F43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19192" r="32628"/>
          <a:stretch/>
        </p:blipFill>
        <p:spPr>
          <a:xfrm>
            <a:off x="4190887" y="3"/>
            <a:ext cx="4955507" cy="6857994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9B27A8-F54B-8CB9-15C2-574C9483A2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008C40C-83D0-ED5A-8585-A66CEB74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3" y="501654"/>
            <a:ext cx="3946731" cy="431799"/>
          </a:xfrm>
        </p:spPr>
        <p:txBody>
          <a:bodyPr/>
          <a:lstStyle/>
          <a:p>
            <a:r>
              <a:rPr lang="de-DE" dirty="0" smtClean="0"/>
              <a:t>Für die Fixkosten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7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134BA3-A56E-26B8-0ACC-3E339221D9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FREELAX</a:t>
            </a:r>
            <a:r>
              <a:rPr lang="de-DE" baseline="30000" dirty="0" smtClean="0"/>
              <a:t>SOFORT  </a:t>
            </a:r>
            <a:r>
              <a:rPr lang="de-DE" dirty="0" smtClean="0"/>
              <a:t>sorgt für laufende Einkünfte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FFB995-5317-D32D-01FB-B1A6C2E9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Für die Fixkosten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A44B5E-8EFB-641A-1D94-D3830BB522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5457E5-504B-D04E-4771-E71267E7C2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Quellen: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" y="1569841"/>
            <a:ext cx="8767156" cy="4652055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01A801A2-61BA-8504-8C32-4FF145933370}"/>
              </a:ext>
            </a:extLst>
          </p:cNvPr>
          <p:cNvSpPr txBox="1">
            <a:spLocks/>
          </p:cNvSpPr>
          <p:nvPr/>
        </p:nvSpPr>
        <p:spPr>
          <a:xfrm>
            <a:off x="737670" y="3094480"/>
            <a:ext cx="5838350" cy="2643900"/>
          </a:xfrm>
          <a:prstGeom prst="rect">
            <a:avLst/>
          </a:prstGeom>
        </p:spPr>
        <p:txBody>
          <a:bodyPr/>
          <a:lstStyle>
            <a:lvl1pPr marL="0" indent="0" algn="l" defTabSz="685713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600" b="1" kern="1200" spc="-41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6351" indent="0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  <a:lvl3pPr marL="237037" indent="-237037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3pPr>
            <a:lvl4pPr marL="480424" indent="-243387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4pPr>
            <a:lvl5pPr marL="719572" indent="-239155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5pPr>
            <a:lvl6pPr marL="1885696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7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9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1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Wer lebenslange Ausgaben hat, braucht </a:t>
            </a:r>
            <a:br>
              <a:rPr lang="de-DE" dirty="0"/>
            </a:br>
            <a:r>
              <a:rPr lang="de-DE" dirty="0"/>
              <a:t>auch ein lebenslanges Einkommen. </a:t>
            </a:r>
          </a:p>
          <a:p>
            <a:pPr lvl="1"/>
            <a:r>
              <a:rPr lang="de-DE" dirty="0"/>
              <a:t>Eine Rentenzahlung bietet das – sie ist nicht in erster Linie </a:t>
            </a:r>
            <a:br>
              <a:rPr lang="de-DE" dirty="0"/>
            </a:br>
            <a:r>
              <a:rPr lang="de-DE" dirty="0"/>
              <a:t>ein Investment, sondern eine Versicherung gegen das Risiko, länger zu leben, als das Geld reicht.</a:t>
            </a:r>
          </a:p>
          <a:p>
            <a:pPr lvl="1"/>
            <a:endParaRPr lang="de-DE" dirty="0"/>
          </a:p>
          <a:p>
            <a:pPr lvl="1"/>
            <a:r>
              <a:rPr lang="de-DE" sz="1200" b="1" dirty="0"/>
              <a:t>Professor Dr. Jochen Ruß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Geschäftsführer des Instituts für Aktuar- und </a:t>
            </a:r>
            <a:br>
              <a:rPr lang="de-DE" sz="1200" dirty="0"/>
            </a:br>
            <a:r>
              <a:rPr lang="de-DE" sz="1200" dirty="0"/>
              <a:t>Finanzwissenschaften (</a:t>
            </a:r>
            <a:r>
              <a:rPr lang="de-DE" sz="1200" dirty="0" err="1"/>
              <a:t>ifa</a:t>
            </a:r>
            <a:r>
              <a:rPr lang="de-DE" sz="1200" dirty="0"/>
              <a:t>), Ulm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21471CA-693D-B421-221C-EF0820CC77F0}"/>
              </a:ext>
            </a:extLst>
          </p:cNvPr>
          <p:cNvSpPr txBox="1">
            <a:spLocks/>
          </p:cNvSpPr>
          <p:nvPr/>
        </p:nvSpPr>
        <p:spPr>
          <a:xfrm>
            <a:off x="447080" y="1988443"/>
            <a:ext cx="5583236" cy="986605"/>
          </a:xfrm>
          <a:prstGeom prst="rect">
            <a:avLst/>
          </a:prstGeom>
        </p:spPr>
        <p:txBody>
          <a:bodyPr/>
          <a:lstStyle>
            <a:lvl1pPr marL="0" indent="0" algn="l" defTabSz="685713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600" b="1" kern="1200" spc="-41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6351" indent="0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  <a:lvl3pPr marL="237037" indent="-237037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3pPr>
            <a:lvl4pPr marL="480424" indent="-243387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4pPr>
            <a:lvl5pPr marL="719572" indent="-239155" algn="l" defTabSz="685713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5pPr>
            <a:lvl6pPr marL="1885696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7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9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1" indent="-171428" algn="l" defTabSz="68571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Die Grundlage der Rente.</a:t>
            </a:r>
            <a:br>
              <a:rPr lang="de-DE" sz="2000" dirty="0"/>
            </a:br>
            <a:r>
              <a:rPr lang="de-DE" sz="2000" dirty="0"/>
              <a:t>Ist am Ende des Geldes noch Leben übrig?</a:t>
            </a:r>
          </a:p>
        </p:txBody>
      </p:sp>
      <p:grpSp>
        <p:nvGrpSpPr>
          <p:cNvPr id="15" name="Grafik 23">
            <a:extLst>
              <a:ext uri="{FF2B5EF4-FFF2-40B4-BE49-F238E27FC236}">
                <a16:creationId xmlns:a16="http://schemas.microsoft.com/office/drawing/2014/main" id="{B54ABC43-336B-1CF2-F00A-D3394ECC1D25}"/>
              </a:ext>
            </a:extLst>
          </p:cNvPr>
          <p:cNvGrpSpPr/>
          <p:nvPr/>
        </p:nvGrpSpPr>
        <p:grpSpPr>
          <a:xfrm>
            <a:off x="451950" y="3184161"/>
            <a:ext cx="260599" cy="214426"/>
            <a:chOff x="1514761" y="2739708"/>
            <a:chExt cx="445777" cy="381338"/>
          </a:xfrm>
          <a:noFill/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B2A21D84-ED44-D6CB-C623-EBEE50FD9D21}"/>
                </a:ext>
              </a:extLst>
            </p:cNvPr>
            <p:cNvSpPr/>
            <p:nvPr/>
          </p:nvSpPr>
          <p:spPr>
            <a:xfrm>
              <a:off x="1514761" y="2739708"/>
              <a:ext cx="174280" cy="346137"/>
            </a:xfrm>
            <a:custGeom>
              <a:avLst/>
              <a:gdLst>
                <a:gd name="connsiteX0" fmla="*/ 13041 w 174280"/>
                <a:gd name="connsiteY0" fmla="*/ 0 h 346137"/>
                <a:gd name="connsiteX1" fmla="*/ 174280 w 174280"/>
                <a:gd name="connsiteY1" fmla="*/ 0 h 346137"/>
                <a:gd name="connsiteX2" fmla="*/ 174280 w 174280"/>
                <a:gd name="connsiteY2" fmla="*/ 114988 h 346137"/>
                <a:gd name="connsiteX3" fmla="*/ 162424 w 174280"/>
                <a:gd name="connsiteY3" fmla="*/ 224109 h 346137"/>
                <a:gd name="connsiteX4" fmla="*/ 116780 w 174280"/>
                <a:gd name="connsiteY4" fmla="*/ 296270 h 346137"/>
                <a:gd name="connsiteX5" fmla="*/ 31418 w 174280"/>
                <a:gd name="connsiteY5" fmla="*/ 346138 h 346137"/>
                <a:gd name="connsiteX6" fmla="*/ 0 w 174280"/>
                <a:gd name="connsiteY6" fmla="*/ 279843 h 346137"/>
                <a:gd name="connsiteX7" fmla="*/ 69356 w 174280"/>
                <a:gd name="connsiteY7" fmla="*/ 235256 h 346137"/>
                <a:gd name="connsiteX8" fmla="*/ 91290 w 174280"/>
                <a:gd name="connsiteY8" fmla="*/ 159575 h 346137"/>
                <a:gd name="connsiteX9" fmla="*/ 13041 w 174280"/>
                <a:gd name="connsiteY9" fmla="*/ 159575 h 346137"/>
                <a:gd name="connsiteX10" fmla="*/ 13041 w 174280"/>
                <a:gd name="connsiteY10" fmla="*/ 0 h 3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280" h="346137">
                  <a:moveTo>
                    <a:pt x="13041" y="0"/>
                  </a:moveTo>
                  <a:lnTo>
                    <a:pt x="174280" y="0"/>
                  </a:lnTo>
                  <a:lnTo>
                    <a:pt x="174280" y="114988"/>
                  </a:lnTo>
                  <a:cubicBezTo>
                    <a:pt x="174280" y="161335"/>
                    <a:pt x="170131" y="197709"/>
                    <a:pt x="162424" y="224109"/>
                  </a:cubicBezTo>
                  <a:cubicBezTo>
                    <a:pt x="154125" y="250510"/>
                    <a:pt x="139306" y="274563"/>
                    <a:pt x="116780" y="296270"/>
                  </a:cubicBezTo>
                  <a:cubicBezTo>
                    <a:pt x="94254" y="317391"/>
                    <a:pt x="65800" y="334404"/>
                    <a:pt x="31418" y="346138"/>
                  </a:cubicBezTo>
                  <a:lnTo>
                    <a:pt x="0" y="279843"/>
                  </a:lnTo>
                  <a:cubicBezTo>
                    <a:pt x="32603" y="269283"/>
                    <a:pt x="55722" y="254616"/>
                    <a:pt x="69356" y="235256"/>
                  </a:cubicBezTo>
                  <a:cubicBezTo>
                    <a:pt x="82991" y="216483"/>
                    <a:pt x="90697" y="191256"/>
                    <a:pt x="91290" y="159575"/>
                  </a:cubicBezTo>
                  <a:lnTo>
                    <a:pt x="13041" y="159575"/>
                  </a:lnTo>
                  <a:lnTo>
                    <a:pt x="13041" y="0"/>
                  </a:lnTo>
                  <a:close/>
                </a:path>
              </a:pathLst>
            </a:custGeom>
            <a:noFill/>
            <a:ln w="23632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4958C1C5-9A3F-8FD6-97C6-AB39CEC6D4BB}"/>
                </a:ext>
              </a:extLst>
            </p:cNvPr>
            <p:cNvSpPr/>
            <p:nvPr/>
          </p:nvSpPr>
          <p:spPr>
            <a:xfrm>
              <a:off x="1732908" y="2739708"/>
              <a:ext cx="174873" cy="346724"/>
            </a:xfrm>
            <a:custGeom>
              <a:avLst/>
              <a:gdLst>
                <a:gd name="connsiteX0" fmla="*/ 13634 w 174873"/>
                <a:gd name="connsiteY0" fmla="*/ 0 h 346724"/>
                <a:gd name="connsiteX1" fmla="*/ 174873 w 174873"/>
                <a:gd name="connsiteY1" fmla="*/ 0 h 346724"/>
                <a:gd name="connsiteX2" fmla="*/ 174873 w 174873"/>
                <a:gd name="connsiteY2" fmla="*/ 114988 h 346724"/>
                <a:gd name="connsiteX3" fmla="*/ 162424 w 174873"/>
                <a:gd name="connsiteY3" fmla="*/ 224109 h 346724"/>
                <a:gd name="connsiteX4" fmla="*/ 116187 w 174873"/>
                <a:gd name="connsiteY4" fmla="*/ 296270 h 346724"/>
                <a:gd name="connsiteX5" fmla="*/ 31418 w 174873"/>
                <a:gd name="connsiteY5" fmla="*/ 346724 h 346724"/>
                <a:gd name="connsiteX6" fmla="*/ 0 w 174873"/>
                <a:gd name="connsiteY6" fmla="*/ 280430 h 346724"/>
                <a:gd name="connsiteX7" fmla="*/ 69356 w 174873"/>
                <a:gd name="connsiteY7" fmla="*/ 235843 h 346724"/>
                <a:gd name="connsiteX8" fmla="*/ 90697 w 174873"/>
                <a:gd name="connsiteY8" fmla="*/ 160162 h 346724"/>
                <a:gd name="connsiteX9" fmla="*/ 13634 w 174873"/>
                <a:gd name="connsiteY9" fmla="*/ 160162 h 346724"/>
                <a:gd name="connsiteX10" fmla="*/ 13634 w 174873"/>
                <a:gd name="connsiteY10" fmla="*/ 0 h 3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73" h="346724">
                  <a:moveTo>
                    <a:pt x="13634" y="0"/>
                  </a:moveTo>
                  <a:lnTo>
                    <a:pt x="174873" y="0"/>
                  </a:lnTo>
                  <a:lnTo>
                    <a:pt x="174873" y="114988"/>
                  </a:lnTo>
                  <a:cubicBezTo>
                    <a:pt x="174873" y="161335"/>
                    <a:pt x="170723" y="197709"/>
                    <a:pt x="162424" y="224109"/>
                  </a:cubicBezTo>
                  <a:cubicBezTo>
                    <a:pt x="154125" y="250510"/>
                    <a:pt x="138713" y="274563"/>
                    <a:pt x="116187" y="296270"/>
                  </a:cubicBezTo>
                  <a:cubicBezTo>
                    <a:pt x="93661" y="317977"/>
                    <a:pt x="65800" y="334404"/>
                    <a:pt x="31418" y="346724"/>
                  </a:cubicBezTo>
                  <a:lnTo>
                    <a:pt x="0" y="280430"/>
                  </a:lnTo>
                  <a:cubicBezTo>
                    <a:pt x="32011" y="269870"/>
                    <a:pt x="55129" y="255203"/>
                    <a:pt x="69356" y="235843"/>
                  </a:cubicBezTo>
                  <a:cubicBezTo>
                    <a:pt x="83583" y="217069"/>
                    <a:pt x="90697" y="191842"/>
                    <a:pt x="90697" y="160162"/>
                  </a:cubicBezTo>
                  <a:lnTo>
                    <a:pt x="13634" y="160162"/>
                  </a:lnTo>
                  <a:lnTo>
                    <a:pt x="13634" y="0"/>
                  </a:lnTo>
                  <a:close/>
                </a:path>
              </a:pathLst>
            </a:custGeom>
            <a:noFill/>
            <a:ln w="23632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00A2B12A-5E09-081C-AE12-FAF77A04CC62}"/>
                </a:ext>
              </a:extLst>
            </p:cNvPr>
            <p:cNvSpPr/>
            <p:nvPr/>
          </p:nvSpPr>
          <p:spPr>
            <a:xfrm>
              <a:off x="1818862" y="2766108"/>
              <a:ext cx="141676" cy="354937"/>
            </a:xfrm>
            <a:custGeom>
              <a:avLst/>
              <a:gdLst>
                <a:gd name="connsiteX0" fmla="*/ 141677 w 141676"/>
                <a:gd name="connsiteY0" fmla="*/ 0 h 354937"/>
                <a:gd name="connsiteX1" fmla="*/ 141677 w 141676"/>
                <a:gd name="connsiteY1" fmla="*/ 114988 h 354937"/>
                <a:gd name="connsiteX2" fmla="*/ 128043 w 141676"/>
                <a:gd name="connsiteY2" fmla="*/ 224109 h 354937"/>
                <a:gd name="connsiteX3" fmla="*/ 81805 w 141676"/>
                <a:gd name="connsiteY3" fmla="*/ 296270 h 354937"/>
                <a:gd name="connsiteX4" fmla="*/ 0 w 141676"/>
                <a:gd name="connsiteY4" fmla="*/ 354938 h 35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76" h="354937">
                  <a:moveTo>
                    <a:pt x="141677" y="0"/>
                  </a:moveTo>
                  <a:lnTo>
                    <a:pt x="141677" y="114988"/>
                  </a:lnTo>
                  <a:cubicBezTo>
                    <a:pt x="141677" y="161335"/>
                    <a:pt x="136342" y="197709"/>
                    <a:pt x="128043" y="224109"/>
                  </a:cubicBezTo>
                  <a:cubicBezTo>
                    <a:pt x="119744" y="250510"/>
                    <a:pt x="104331" y="274563"/>
                    <a:pt x="81805" y="296270"/>
                  </a:cubicBezTo>
                  <a:cubicBezTo>
                    <a:pt x="59279" y="317977"/>
                    <a:pt x="34382" y="335577"/>
                    <a:pt x="0" y="354938"/>
                  </a:cubicBezTo>
                </a:path>
              </a:pathLst>
            </a:custGeom>
            <a:noFill/>
            <a:ln w="23632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 dirty="0"/>
            </a:p>
          </p:txBody>
        </p:sp>
      </p:grpSp>
      <p:grpSp>
        <p:nvGrpSpPr>
          <p:cNvPr id="19" name="Grafik 23">
            <a:extLst>
              <a:ext uri="{FF2B5EF4-FFF2-40B4-BE49-F238E27FC236}">
                <a16:creationId xmlns:a16="http://schemas.microsoft.com/office/drawing/2014/main" id="{B54ABC43-336B-1CF2-F00A-D3394ECC1D25}"/>
              </a:ext>
            </a:extLst>
          </p:cNvPr>
          <p:cNvGrpSpPr/>
          <p:nvPr/>
        </p:nvGrpSpPr>
        <p:grpSpPr>
          <a:xfrm>
            <a:off x="4154978" y="4406864"/>
            <a:ext cx="260599" cy="214426"/>
            <a:chOff x="1514761" y="2739708"/>
            <a:chExt cx="445777" cy="381338"/>
          </a:xfrm>
          <a:noFill/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B2A21D84-ED44-D6CB-C623-EBEE50FD9D21}"/>
                </a:ext>
              </a:extLst>
            </p:cNvPr>
            <p:cNvSpPr/>
            <p:nvPr/>
          </p:nvSpPr>
          <p:spPr>
            <a:xfrm>
              <a:off x="1514761" y="2739708"/>
              <a:ext cx="174280" cy="346137"/>
            </a:xfrm>
            <a:custGeom>
              <a:avLst/>
              <a:gdLst>
                <a:gd name="connsiteX0" fmla="*/ 13041 w 174280"/>
                <a:gd name="connsiteY0" fmla="*/ 0 h 346137"/>
                <a:gd name="connsiteX1" fmla="*/ 174280 w 174280"/>
                <a:gd name="connsiteY1" fmla="*/ 0 h 346137"/>
                <a:gd name="connsiteX2" fmla="*/ 174280 w 174280"/>
                <a:gd name="connsiteY2" fmla="*/ 114988 h 346137"/>
                <a:gd name="connsiteX3" fmla="*/ 162424 w 174280"/>
                <a:gd name="connsiteY3" fmla="*/ 224109 h 346137"/>
                <a:gd name="connsiteX4" fmla="*/ 116780 w 174280"/>
                <a:gd name="connsiteY4" fmla="*/ 296270 h 346137"/>
                <a:gd name="connsiteX5" fmla="*/ 31418 w 174280"/>
                <a:gd name="connsiteY5" fmla="*/ 346138 h 346137"/>
                <a:gd name="connsiteX6" fmla="*/ 0 w 174280"/>
                <a:gd name="connsiteY6" fmla="*/ 279843 h 346137"/>
                <a:gd name="connsiteX7" fmla="*/ 69356 w 174280"/>
                <a:gd name="connsiteY7" fmla="*/ 235256 h 346137"/>
                <a:gd name="connsiteX8" fmla="*/ 91290 w 174280"/>
                <a:gd name="connsiteY8" fmla="*/ 159575 h 346137"/>
                <a:gd name="connsiteX9" fmla="*/ 13041 w 174280"/>
                <a:gd name="connsiteY9" fmla="*/ 159575 h 346137"/>
                <a:gd name="connsiteX10" fmla="*/ 13041 w 174280"/>
                <a:gd name="connsiteY10" fmla="*/ 0 h 3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280" h="346137">
                  <a:moveTo>
                    <a:pt x="13041" y="0"/>
                  </a:moveTo>
                  <a:lnTo>
                    <a:pt x="174280" y="0"/>
                  </a:lnTo>
                  <a:lnTo>
                    <a:pt x="174280" y="114988"/>
                  </a:lnTo>
                  <a:cubicBezTo>
                    <a:pt x="174280" y="161335"/>
                    <a:pt x="170131" y="197709"/>
                    <a:pt x="162424" y="224109"/>
                  </a:cubicBezTo>
                  <a:cubicBezTo>
                    <a:pt x="154125" y="250510"/>
                    <a:pt x="139306" y="274563"/>
                    <a:pt x="116780" y="296270"/>
                  </a:cubicBezTo>
                  <a:cubicBezTo>
                    <a:pt x="94254" y="317391"/>
                    <a:pt x="65800" y="334404"/>
                    <a:pt x="31418" y="346138"/>
                  </a:cubicBezTo>
                  <a:lnTo>
                    <a:pt x="0" y="279843"/>
                  </a:lnTo>
                  <a:cubicBezTo>
                    <a:pt x="32603" y="269283"/>
                    <a:pt x="55722" y="254616"/>
                    <a:pt x="69356" y="235256"/>
                  </a:cubicBezTo>
                  <a:cubicBezTo>
                    <a:pt x="82991" y="216483"/>
                    <a:pt x="90697" y="191256"/>
                    <a:pt x="91290" y="159575"/>
                  </a:cubicBezTo>
                  <a:lnTo>
                    <a:pt x="13041" y="159575"/>
                  </a:lnTo>
                  <a:lnTo>
                    <a:pt x="13041" y="0"/>
                  </a:lnTo>
                  <a:close/>
                </a:path>
              </a:pathLst>
            </a:custGeom>
            <a:noFill/>
            <a:ln w="23632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4958C1C5-9A3F-8FD6-97C6-AB39CEC6D4BB}"/>
                </a:ext>
              </a:extLst>
            </p:cNvPr>
            <p:cNvSpPr/>
            <p:nvPr/>
          </p:nvSpPr>
          <p:spPr>
            <a:xfrm>
              <a:off x="1732908" y="2739708"/>
              <a:ext cx="174873" cy="346724"/>
            </a:xfrm>
            <a:custGeom>
              <a:avLst/>
              <a:gdLst>
                <a:gd name="connsiteX0" fmla="*/ 13634 w 174873"/>
                <a:gd name="connsiteY0" fmla="*/ 0 h 346724"/>
                <a:gd name="connsiteX1" fmla="*/ 174873 w 174873"/>
                <a:gd name="connsiteY1" fmla="*/ 0 h 346724"/>
                <a:gd name="connsiteX2" fmla="*/ 174873 w 174873"/>
                <a:gd name="connsiteY2" fmla="*/ 114988 h 346724"/>
                <a:gd name="connsiteX3" fmla="*/ 162424 w 174873"/>
                <a:gd name="connsiteY3" fmla="*/ 224109 h 346724"/>
                <a:gd name="connsiteX4" fmla="*/ 116187 w 174873"/>
                <a:gd name="connsiteY4" fmla="*/ 296270 h 346724"/>
                <a:gd name="connsiteX5" fmla="*/ 31418 w 174873"/>
                <a:gd name="connsiteY5" fmla="*/ 346724 h 346724"/>
                <a:gd name="connsiteX6" fmla="*/ 0 w 174873"/>
                <a:gd name="connsiteY6" fmla="*/ 280430 h 346724"/>
                <a:gd name="connsiteX7" fmla="*/ 69356 w 174873"/>
                <a:gd name="connsiteY7" fmla="*/ 235843 h 346724"/>
                <a:gd name="connsiteX8" fmla="*/ 90697 w 174873"/>
                <a:gd name="connsiteY8" fmla="*/ 160162 h 346724"/>
                <a:gd name="connsiteX9" fmla="*/ 13634 w 174873"/>
                <a:gd name="connsiteY9" fmla="*/ 160162 h 346724"/>
                <a:gd name="connsiteX10" fmla="*/ 13634 w 174873"/>
                <a:gd name="connsiteY10" fmla="*/ 0 h 3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873" h="346724">
                  <a:moveTo>
                    <a:pt x="13634" y="0"/>
                  </a:moveTo>
                  <a:lnTo>
                    <a:pt x="174873" y="0"/>
                  </a:lnTo>
                  <a:lnTo>
                    <a:pt x="174873" y="114988"/>
                  </a:lnTo>
                  <a:cubicBezTo>
                    <a:pt x="174873" y="161335"/>
                    <a:pt x="170723" y="197709"/>
                    <a:pt x="162424" y="224109"/>
                  </a:cubicBezTo>
                  <a:cubicBezTo>
                    <a:pt x="154125" y="250510"/>
                    <a:pt x="138713" y="274563"/>
                    <a:pt x="116187" y="296270"/>
                  </a:cubicBezTo>
                  <a:cubicBezTo>
                    <a:pt x="93661" y="317977"/>
                    <a:pt x="65800" y="334404"/>
                    <a:pt x="31418" y="346724"/>
                  </a:cubicBezTo>
                  <a:lnTo>
                    <a:pt x="0" y="280430"/>
                  </a:lnTo>
                  <a:cubicBezTo>
                    <a:pt x="32011" y="269870"/>
                    <a:pt x="55129" y="255203"/>
                    <a:pt x="69356" y="235843"/>
                  </a:cubicBezTo>
                  <a:cubicBezTo>
                    <a:pt x="83583" y="217069"/>
                    <a:pt x="90697" y="191842"/>
                    <a:pt x="90697" y="160162"/>
                  </a:cubicBezTo>
                  <a:lnTo>
                    <a:pt x="13634" y="160162"/>
                  </a:lnTo>
                  <a:lnTo>
                    <a:pt x="13634" y="0"/>
                  </a:lnTo>
                  <a:close/>
                </a:path>
              </a:pathLst>
            </a:custGeom>
            <a:noFill/>
            <a:ln w="23632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00A2B12A-5E09-081C-AE12-FAF77A04CC62}"/>
                </a:ext>
              </a:extLst>
            </p:cNvPr>
            <p:cNvSpPr/>
            <p:nvPr/>
          </p:nvSpPr>
          <p:spPr>
            <a:xfrm>
              <a:off x="1818862" y="2766108"/>
              <a:ext cx="141676" cy="354937"/>
            </a:xfrm>
            <a:custGeom>
              <a:avLst/>
              <a:gdLst>
                <a:gd name="connsiteX0" fmla="*/ 141677 w 141676"/>
                <a:gd name="connsiteY0" fmla="*/ 0 h 354937"/>
                <a:gd name="connsiteX1" fmla="*/ 141677 w 141676"/>
                <a:gd name="connsiteY1" fmla="*/ 114988 h 354937"/>
                <a:gd name="connsiteX2" fmla="*/ 128043 w 141676"/>
                <a:gd name="connsiteY2" fmla="*/ 224109 h 354937"/>
                <a:gd name="connsiteX3" fmla="*/ 81805 w 141676"/>
                <a:gd name="connsiteY3" fmla="*/ 296270 h 354937"/>
                <a:gd name="connsiteX4" fmla="*/ 0 w 141676"/>
                <a:gd name="connsiteY4" fmla="*/ 354938 h 35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76" h="354937">
                  <a:moveTo>
                    <a:pt x="141677" y="0"/>
                  </a:moveTo>
                  <a:lnTo>
                    <a:pt x="141677" y="114988"/>
                  </a:lnTo>
                  <a:cubicBezTo>
                    <a:pt x="141677" y="161335"/>
                    <a:pt x="136342" y="197709"/>
                    <a:pt x="128043" y="224109"/>
                  </a:cubicBezTo>
                  <a:cubicBezTo>
                    <a:pt x="119744" y="250510"/>
                    <a:pt x="104331" y="274563"/>
                    <a:pt x="81805" y="296270"/>
                  </a:cubicBezTo>
                  <a:cubicBezTo>
                    <a:pt x="59279" y="317977"/>
                    <a:pt x="34382" y="335577"/>
                    <a:pt x="0" y="354938"/>
                  </a:cubicBezTo>
                </a:path>
              </a:pathLst>
            </a:custGeom>
            <a:noFill/>
            <a:ln w="23632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sz="1200" dirty="0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F0522118-1D2F-F4BE-D7E7-C38536121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0" b="2140"/>
          <a:stretch/>
        </p:blipFill>
        <p:spPr>
          <a:xfrm>
            <a:off x="6622514" y="1759225"/>
            <a:ext cx="2145631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2716D-1696-549F-76CA-66673D60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-70" dirty="0"/>
              <a:t>Funktionsweise einer sofortbeginnenden Rente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F0D000-8E6D-D145-FB5D-B63A3165E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16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1AF03-BBBB-6946-A4C9-91602B818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32" y="880362"/>
            <a:ext cx="7411866" cy="692497"/>
          </a:xfrm>
        </p:spPr>
        <p:txBody>
          <a:bodyPr/>
          <a:lstStyle/>
          <a:p>
            <a:r>
              <a:rPr lang="de-DE" sz="2000" spc="-70" dirty="0"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rPr>
              <a:t>FREELAX</a:t>
            </a:r>
            <a:r>
              <a:rPr lang="de-DE" sz="2000" baseline="30000" dirty="0"/>
              <a:t>SOFORT  </a:t>
            </a:r>
            <a:r>
              <a:rPr lang="de-DE" sz="2000" spc="-70" dirty="0"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rPr>
              <a:t>sorgt für laufende Einkünfte</a:t>
            </a:r>
          </a:p>
          <a:p>
            <a:endParaRPr lang="de-DE" sz="2000" spc="-70" dirty="0">
              <a:latin typeface="Ubuntu Light" panose="020B0304030602030204" pitchFamily="34" charset="0"/>
              <a:ea typeface="Ubuntu Light" panose="020B0304030602030204" pitchFamily="34" charset="0"/>
              <a:cs typeface="Ubuntu Light" panose="020B0304030602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745D37-EACE-BC9D-34AB-0706F85E7C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537E668-4BF3-79B5-AE11-4184B69017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B55605-3CB5-4761-BE01-4DFCD0132A68}"/>
              </a:ext>
            </a:extLst>
          </p:cNvPr>
          <p:cNvSpPr txBox="1"/>
          <p:nvPr/>
        </p:nvSpPr>
        <p:spPr>
          <a:xfrm>
            <a:off x="333331" y="4834087"/>
            <a:ext cx="7411866" cy="753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691">
              <a:spcAft>
                <a:spcPts val="450"/>
              </a:spcAft>
              <a:tabLst>
                <a:tab pos="332140" algn="l"/>
              </a:tabLst>
              <a:defRPr/>
            </a:pPr>
            <a:r>
              <a:rPr lang="de-DE" sz="1200" b="1" dirty="0">
                <a:solidFill>
                  <a:srgbClr val="0A2F73"/>
                </a:solidFill>
                <a:latin typeface="Arial"/>
              </a:rPr>
              <a:t>Optionale Ergänzung:</a:t>
            </a:r>
            <a:endParaRPr lang="de-DE" sz="1200" dirty="0">
              <a:solidFill>
                <a:srgbClr val="0A2F73"/>
              </a:solidFill>
              <a:latin typeface="Arial"/>
            </a:endParaRPr>
          </a:p>
          <a:p>
            <a:pPr defTabSz="685691">
              <a:tabLst>
                <a:tab pos="332140" algn="l"/>
              </a:tabLst>
              <a:defRPr/>
            </a:pPr>
            <a:endParaRPr lang="de-DE" sz="1200" dirty="0">
              <a:solidFill>
                <a:srgbClr val="0A2F73"/>
              </a:solidFill>
              <a:latin typeface="Arial"/>
            </a:endParaRPr>
          </a:p>
          <a:p>
            <a:pPr defTabSz="685691">
              <a:tabLst>
                <a:tab pos="332140" algn="l"/>
              </a:tabLst>
              <a:defRPr/>
            </a:pPr>
            <a:r>
              <a:rPr lang="de-DE" sz="1200" b="1" dirty="0">
                <a:solidFill>
                  <a:srgbClr val="0A2F73"/>
                </a:solidFill>
                <a:latin typeface="Arial"/>
              </a:rPr>
              <a:t>	Hinterbliebenenschutz </a:t>
            </a:r>
            <a:r>
              <a:rPr lang="de-DE" sz="1200" dirty="0">
                <a:solidFill>
                  <a:srgbClr val="0A2F73"/>
                </a:solidFill>
                <a:latin typeface="Arial"/>
              </a:rPr>
              <a:t> durch Einschluss einer Garantiezeit oder Kapitalschutz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571151-271F-8C7C-F7D8-4137E1963D0D}"/>
              </a:ext>
            </a:extLst>
          </p:cNvPr>
          <p:cNvSpPr txBox="1">
            <a:spLocks/>
          </p:cNvSpPr>
          <p:nvPr/>
        </p:nvSpPr>
        <p:spPr>
          <a:xfrm>
            <a:off x="333330" y="4401582"/>
            <a:ext cx="7425319" cy="288932"/>
          </a:xfrm>
          <a:prstGeom prst="homePlate">
            <a:avLst>
              <a:gd name="adj" fmla="val 33457"/>
            </a:avLst>
          </a:prstGeom>
          <a:gradFill>
            <a:gsLst>
              <a:gs pos="45000">
                <a:schemeClr val="tx2"/>
              </a:gs>
              <a:gs pos="100000">
                <a:schemeClr val="accent1"/>
              </a:gs>
            </a:gsLst>
            <a:lin ang="19800000" scaled="0"/>
          </a:gradFill>
        </p:spPr>
        <p:txBody>
          <a:bodyPr vert="horz" wrap="square" lIns="0" tIns="0" rIns="0" bIns="26996" rtlCol="0" anchor="ctr" anchorCtr="0">
            <a:noAutofit/>
          </a:bodyPr>
          <a:lstStyle>
            <a:lvl1pPr marL="0" indent="0" algn="l" defTabSz="685719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200" b="1" kern="1200" spc="-41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1pPr>
            <a:lvl2pPr marL="6351" indent="0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2pPr>
            <a:lvl3pPr marL="237039" indent="-237039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3pPr>
            <a:lvl4pPr marL="480428" indent="-243389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4pPr>
            <a:lvl5pPr marL="719578" indent="-239157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charset="0"/>
              </a:defRPr>
            </a:lvl5pPr>
            <a:lvl6pPr marL="1885712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5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0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6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algn="ctr" defTabSz="514221">
              <a:spcBef>
                <a:spcPts val="600"/>
              </a:spcBef>
              <a:buClr>
                <a:srgbClr val="147CB3"/>
              </a:buClr>
              <a:defRPr/>
            </a:pPr>
            <a:r>
              <a:rPr lang="de-DE" sz="1350" b="1" dirty="0">
                <a:solidFill>
                  <a:srgbClr val="FFFFFF"/>
                </a:solidFill>
              </a:rPr>
              <a:t>Rentenzahlung von Beginn an – ein Leben lang!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73FF29-957A-F7A2-C396-400DA827257D}"/>
              </a:ext>
            </a:extLst>
          </p:cNvPr>
          <p:cNvGrpSpPr/>
          <p:nvPr/>
        </p:nvGrpSpPr>
        <p:grpSpPr>
          <a:xfrm>
            <a:off x="333331" y="5248531"/>
            <a:ext cx="221597" cy="207346"/>
            <a:chOff x="466887" y="5909734"/>
            <a:chExt cx="251883" cy="25188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C67626C-B3D6-D330-EBFD-74B9C7C3D0B6}"/>
                </a:ext>
              </a:extLst>
            </p:cNvPr>
            <p:cNvSpPr/>
            <p:nvPr/>
          </p:nvSpPr>
          <p:spPr>
            <a:xfrm>
              <a:off x="466887" y="5909734"/>
              <a:ext cx="251883" cy="2518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1" name="Grafik 20" descr="Marke folgen Silhouette">
              <a:extLst>
                <a:ext uri="{FF2B5EF4-FFF2-40B4-BE49-F238E27FC236}">
                  <a16:creationId xmlns:a16="http://schemas.microsoft.com/office/drawing/2014/main" id="{8160533C-A6A3-F8DC-122A-EE1ED7598F4E}"/>
                </a:ext>
              </a:extLst>
            </p:cNvPr>
            <p:cNvGrpSpPr/>
            <p:nvPr/>
          </p:nvGrpSpPr>
          <p:grpSpPr>
            <a:xfrm>
              <a:off x="504985" y="5948142"/>
              <a:ext cx="173097" cy="173097"/>
              <a:chOff x="504985" y="5948142"/>
              <a:chExt cx="173097" cy="173097"/>
            </a:xfrm>
            <a:solidFill>
              <a:schemeClr val="bg1"/>
            </a:solidFill>
          </p:grpSpPr>
          <p:sp>
            <p:nvSpPr>
              <p:cNvPr id="12" name="Freihandform 11">
                <a:extLst>
                  <a:ext uri="{FF2B5EF4-FFF2-40B4-BE49-F238E27FC236}">
                    <a16:creationId xmlns:a16="http://schemas.microsoft.com/office/drawing/2014/main" id="{7C1B2E80-6685-B45A-38DE-CBB290798640}"/>
                  </a:ext>
                </a:extLst>
              </p:cNvPr>
              <p:cNvSpPr/>
              <p:nvPr/>
            </p:nvSpPr>
            <p:spPr>
              <a:xfrm>
                <a:off x="504985" y="5948142"/>
                <a:ext cx="173097" cy="173097"/>
              </a:xfrm>
              <a:custGeom>
                <a:avLst/>
                <a:gdLst>
                  <a:gd name="connsiteX0" fmla="*/ 86574 w 173097"/>
                  <a:gd name="connsiteY0" fmla="*/ 0 h 173097"/>
                  <a:gd name="connsiteX1" fmla="*/ 0 w 173097"/>
                  <a:gd name="connsiteY1" fmla="*/ 86524 h 173097"/>
                  <a:gd name="connsiteX2" fmla="*/ 86524 w 173097"/>
                  <a:gd name="connsiteY2" fmla="*/ 173097 h 173097"/>
                  <a:gd name="connsiteX3" fmla="*/ 173097 w 173097"/>
                  <a:gd name="connsiteY3" fmla="*/ 86574 h 173097"/>
                  <a:gd name="connsiteX4" fmla="*/ 173097 w 173097"/>
                  <a:gd name="connsiteY4" fmla="*/ 86546 h 173097"/>
                  <a:gd name="connsiteX5" fmla="*/ 86642 w 173097"/>
                  <a:gd name="connsiteY5" fmla="*/ 0 h 173097"/>
                  <a:gd name="connsiteX6" fmla="*/ 86574 w 173097"/>
                  <a:gd name="connsiteY6" fmla="*/ 0 h 173097"/>
                  <a:gd name="connsiteX7" fmla="*/ 86574 w 173097"/>
                  <a:gd name="connsiteY7" fmla="*/ 168541 h 173097"/>
                  <a:gd name="connsiteX8" fmla="*/ 4554 w 173097"/>
                  <a:gd name="connsiteY8" fmla="*/ 86571 h 173097"/>
                  <a:gd name="connsiteX9" fmla="*/ 86524 w 173097"/>
                  <a:gd name="connsiteY9" fmla="*/ 4552 h 173097"/>
                  <a:gd name="connsiteX10" fmla="*/ 168543 w 173097"/>
                  <a:gd name="connsiteY10" fmla="*/ 86521 h 173097"/>
                  <a:gd name="connsiteX11" fmla="*/ 168543 w 173097"/>
                  <a:gd name="connsiteY11" fmla="*/ 86553 h 173097"/>
                  <a:gd name="connsiteX12" fmla="*/ 86574 w 173097"/>
                  <a:gd name="connsiteY12" fmla="*/ 168548 h 17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097" h="173097">
                    <a:moveTo>
                      <a:pt x="86574" y="0"/>
                    </a:moveTo>
                    <a:cubicBezTo>
                      <a:pt x="38774" y="-14"/>
                      <a:pt x="14" y="38724"/>
                      <a:pt x="0" y="86524"/>
                    </a:cubicBezTo>
                    <a:cubicBezTo>
                      <a:pt x="-14" y="134323"/>
                      <a:pt x="38724" y="173083"/>
                      <a:pt x="86524" y="173097"/>
                    </a:cubicBezTo>
                    <a:cubicBezTo>
                      <a:pt x="134323" y="173111"/>
                      <a:pt x="173083" y="134373"/>
                      <a:pt x="173097" y="86574"/>
                    </a:cubicBezTo>
                    <a:cubicBezTo>
                      <a:pt x="173097" y="86565"/>
                      <a:pt x="173097" y="86556"/>
                      <a:pt x="173097" y="86546"/>
                    </a:cubicBezTo>
                    <a:cubicBezTo>
                      <a:pt x="173122" y="38773"/>
                      <a:pt x="134415" y="25"/>
                      <a:pt x="86642" y="0"/>
                    </a:cubicBezTo>
                    <a:cubicBezTo>
                      <a:pt x="86619" y="0"/>
                      <a:pt x="86596" y="0"/>
                      <a:pt x="86574" y="0"/>
                    </a:cubicBezTo>
                    <a:close/>
                    <a:moveTo>
                      <a:pt x="86574" y="168541"/>
                    </a:moveTo>
                    <a:cubicBezTo>
                      <a:pt x="41289" y="168555"/>
                      <a:pt x="4568" y="131856"/>
                      <a:pt x="4554" y="86571"/>
                    </a:cubicBezTo>
                    <a:cubicBezTo>
                      <a:pt x="4540" y="41287"/>
                      <a:pt x="41239" y="4565"/>
                      <a:pt x="86524" y="4552"/>
                    </a:cubicBezTo>
                    <a:cubicBezTo>
                      <a:pt x="131808" y="4538"/>
                      <a:pt x="168530" y="41237"/>
                      <a:pt x="168543" y="86521"/>
                    </a:cubicBezTo>
                    <a:cubicBezTo>
                      <a:pt x="168543" y="86532"/>
                      <a:pt x="168543" y="86543"/>
                      <a:pt x="168543" y="86553"/>
                    </a:cubicBezTo>
                    <a:cubicBezTo>
                      <a:pt x="168498" y="131809"/>
                      <a:pt x="131830" y="168489"/>
                      <a:pt x="86574" y="168548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691">
                  <a:defRPr/>
                </a:pPr>
                <a:endParaRPr lang="de-DE" sz="1500">
                  <a:solidFill>
                    <a:srgbClr val="4B4B4B"/>
                  </a:solidFill>
                  <a:latin typeface="Arial"/>
                </a:endParaRPr>
              </a:p>
            </p:txBody>
          </p:sp>
          <p:sp>
            <p:nvSpPr>
              <p:cNvPr id="13" name="Freihandform 12">
                <a:extLst>
                  <a:ext uri="{FF2B5EF4-FFF2-40B4-BE49-F238E27FC236}">
                    <a16:creationId xmlns:a16="http://schemas.microsoft.com/office/drawing/2014/main" id="{9A9F00B8-E1FF-A820-AA34-837CCAE012CA}"/>
                  </a:ext>
                </a:extLst>
              </p:cNvPr>
              <p:cNvSpPr/>
              <p:nvPr/>
            </p:nvSpPr>
            <p:spPr>
              <a:xfrm>
                <a:off x="550574" y="5994851"/>
                <a:ext cx="79692" cy="79692"/>
              </a:xfrm>
              <a:custGeom>
                <a:avLst/>
                <a:gdLst>
                  <a:gd name="connsiteX0" fmla="*/ 42123 w 79692"/>
                  <a:gd name="connsiteY0" fmla="*/ 0 h 79692"/>
                  <a:gd name="connsiteX1" fmla="*/ 37569 w 79692"/>
                  <a:gd name="connsiteY1" fmla="*/ 0 h 79692"/>
                  <a:gd name="connsiteX2" fmla="*/ 37569 w 79692"/>
                  <a:gd name="connsiteY2" fmla="*/ 37538 h 79692"/>
                  <a:gd name="connsiteX3" fmla="*/ 0 w 79692"/>
                  <a:gd name="connsiteY3" fmla="*/ 37538 h 79692"/>
                  <a:gd name="connsiteX4" fmla="*/ 0 w 79692"/>
                  <a:gd name="connsiteY4" fmla="*/ 42091 h 79692"/>
                  <a:gd name="connsiteX5" fmla="*/ 37569 w 79692"/>
                  <a:gd name="connsiteY5" fmla="*/ 42091 h 79692"/>
                  <a:gd name="connsiteX6" fmla="*/ 37569 w 79692"/>
                  <a:gd name="connsiteY6" fmla="*/ 79693 h 79692"/>
                  <a:gd name="connsiteX7" fmla="*/ 42123 w 79692"/>
                  <a:gd name="connsiteY7" fmla="*/ 79693 h 79692"/>
                  <a:gd name="connsiteX8" fmla="*/ 42123 w 79692"/>
                  <a:gd name="connsiteY8" fmla="*/ 42091 h 79692"/>
                  <a:gd name="connsiteX9" fmla="*/ 79693 w 79692"/>
                  <a:gd name="connsiteY9" fmla="*/ 42091 h 79692"/>
                  <a:gd name="connsiteX10" fmla="*/ 79693 w 79692"/>
                  <a:gd name="connsiteY10" fmla="*/ 37538 h 79692"/>
                  <a:gd name="connsiteX11" fmla="*/ 42123 w 79692"/>
                  <a:gd name="connsiteY11" fmla="*/ 37538 h 79692"/>
                  <a:gd name="connsiteX12" fmla="*/ 42123 w 79692"/>
                  <a:gd name="connsiteY12" fmla="*/ 0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692" h="79692">
                    <a:moveTo>
                      <a:pt x="42123" y="0"/>
                    </a:moveTo>
                    <a:lnTo>
                      <a:pt x="37569" y="0"/>
                    </a:lnTo>
                    <a:lnTo>
                      <a:pt x="37569" y="37538"/>
                    </a:lnTo>
                    <a:lnTo>
                      <a:pt x="0" y="37538"/>
                    </a:lnTo>
                    <a:lnTo>
                      <a:pt x="0" y="42091"/>
                    </a:lnTo>
                    <a:lnTo>
                      <a:pt x="37569" y="42091"/>
                    </a:lnTo>
                    <a:lnTo>
                      <a:pt x="37569" y="79693"/>
                    </a:lnTo>
                    <a:lnTo>
                      <a:pt x="42123" y="79693"/>
                    </a:lnTo>
                    <a:lnTo>
                      <a:pt x="42123" y="42091"/>
                    </a:lnTo>
                    <a:lnTo>
                      <a:pt x="79693" y="42091"/>
                    </a:lnTo>
                    <a:lnTo>
                      <a:pt x="79693" y="37538"/>
                    </a:lnTo>
                    <a:lnTo>
                      <a:pt x="42123" y="37538"/>
                    </a:lnTo>
                    <a:lnTo>
                      <a:pt x="42123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691">
                  <a:defRPr/>
                </a:pPr>
                <a:endParaRPr lang="de-DE" sz="1500">
                  <a:solidFill>
                    <a:srgbClr val="4B4B4B"/>
                  </a:solidFill>
                  <a:latin typeface="Arial"/>
                </a:endParaRPr>
              </a:p>
            </p:txBody>
          </p:sp>
        </p:grp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A7F03D62-136A-2DE9-FD4F-6AFC8B847018}"/>
              </a:ext>
            </a:extLst>
          </p:cNvPr>
          <p:cNvSpPr/>
          <p:nvPr/>
        </p:nvSpPr>
        <p:spPr>
          <a:xfrm>
            <a:off x="333331" y="2230781"/>
            <a:ext cx="1376485" cy="176100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7986" rtlCol="0" anchor="b" anchorCtr="0"/>
          <a:lstStyle/>
          <a:p>
            <a:pPr algn="ctr" defTabSz="685691">
              <a:defRPr/>
            </a:pPr>
            <a:endParaRPr lang="de-DE" sz="21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8420C62-3484-EA05-B6FD-16224A5DE3AD}"/>
              </a:ext>
            </a:extLst>
          </p:cNvPr>
          <p:cNvSpPr/>
          <p:nvPr/>
        </p:nvSpPr>
        <p:spPr>
          <a:xfrm>
            <a:off x="1743579" y="2230780"/>
            <a:ext cx="6015070" cy="20381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7986" rtlCol="0" anchor="b" anchorCtr="0"/>
          <a:lstStyle/>
          <a:p>
            <a:pPr algn="ctr" defTabSz="685691">
              <a:defRPr/>
            </a:pPr>
            <a:endParaRPr lang="de-DE" sz="21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C0767329-625E-AE7A-3BD4-0777C033F87C}"/>
              </a:ext>
            </a:extLst>
          </p:cNvPr>
          <p:cNvCxnSpPr>
            <a:cxnSpLocks/>
          </p:cNvCxnSpPr>
          <p:nvPr/>
        </p:nvCxnSpPr>
        <p:spPr>
          <a:xfrm>
            <a:off x="1726708" y="2154823"/>
            <a:ext cx="0" cy="2231398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3017F29-92CC-F8FD-A50B-84BDB2EB11E9}"/>
              </a:ext>
            </a:extLst>
          </p:cNvPr>
          <p:cNvSpPr txBox="1"/>
          <p:nvPr/>
        </p:nvSpPr>
        <p:spPr>
          <a:xfrm>
            <a:off x="1036560" y="2362077"/>
            <a:ext cx="1345444" cy="3126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691">
              <a:spcAft>
                <a:spcPts val="450"/>
              </a:spcAft>
              <a:tabLst>
                <a:tab pos="332140" algn="l"/>
              </a:tabLst>
              <a:defRPr/>
            </a:pPr>
            <a:r>
              <a:rPr lang="de-DE" sz="1050" b="1" dirty="0">
                <a:solidFill>
                  <a:srgbClr val="0A2F73"/>
                </a:solidFill>
                <a:latin typeface="Arial"/>
              </a:rPr>
              <a:t>Beitrag </a:t>
            </a:r>
            <a:br>
              <a:rPr lang="de-DE" sz="1050" b="1" dirty="0">
                <a:solidFill>
                  <a:srgbClr val="0A2F73"/>
                </a:solidFill>
                <a:latin typeface="Arial"/>
              </a:rPr>
            </a:br>
            <a:r>
              <a:rPr lang="de-DE" sz="1050" b="1" dirty="0">
                <a:solidFill>
                  <a:srgbClr val="0A2F73"/>
                </a:solidFill>
                <a:latin typeface="Arial"/>
              </a:rPr>
              <a:t>einzahlen</a:t>
            </a:r>
            <a:endParaRPr lang="de-DE" sz="1050" dirty="0">
              <a:solidFill>
                <a:srgbClr val="0A2F73"/>
              </a:solidFill>
              <a:latin typeface="Arial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19466C-D5BF-1643-96D3-833303B3164D}"/>
              </a:ext>
            </a:extLst>
          </p:cNvPr>
          <p:cNvSpPr txBox="1"/>
          <p:nvPr/>
        </p:nvSpPr>
        <p:spPr>
          <a:xfrm>
            <a:off x="4395371" y="2362076"/>
            <a:ext cx="1675168" cy="3126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691">
              <a:spcAft>
                <a:spcPts val="450"/>
              </a:spcAft>
              <a:tabLst>
                <a:tab pos="332140" algn="l"/>
              </a:tabLst>
              <a:defRPr/>
            </a:pPr>
            <a:r>
              <a:rPr lang="de-DE" sz="1050" b="1" dirty="0">
                <a:solidFill>
                  <a:srgbClr val="0A2F73"/>
                </a:solidFill>
                <a:latin typeface="Arial"/>
              </a:rPr>
              <a:t>Lebenslange Rentenzahlung</a:t>
            </a:r>
            <a:endParaRPr lang="de-DE" sz="1050" dirty="0">
              <a:solidFill>
                <a:srgbClr val="0A2F73"/>
              </a:solidFill>
              <a:latin typeface="Arial"/>
            </a:endParaRPr>
          </a:p>
        </p:txBody>
      </p:sp>
      <p:grpSp>
        <p:nvGrpSpPr>
          <p:cNvPr id="19" name="Gruppieren 15">
            <a:extLst>
              <a:ext uri="{FF2B5EF4-FFF2-40B4-BE49-F238E27FC236}">
                <a16:creationId xmlns:a16="http://schemas.microsoft.com/office/drawing/2014/main" id="{EE32A25A-4164-01D3-B4E8-F966587AF86B}"/>
              </a:ext>
            </a:extLst>
          </p:cNvPr>
          <p:cNvGrpSpPr>
            <a:grpSpLocks/>
          </p:cNvGrpSpPr>
          <p:nvPr/>
        </p:nvGrpSpPr>
        <p:grpSpPr bwMode="auto">
          <a:xfrm>
            <a:off x="1878464" y="2355201"/>
            <a:ext cx="392137" cy="366919"/>
            <a:chOff x="1967412" y="1364698"/>
            <a:chExt cx="1009749" cy="1009588"/>
          </a:xfrm>
        </p:grpSpPr>
        <p:sp>
          <p:nvSpPr>
            <p:cNvPr id="20" name="bk object 16">
              <a:extLst>
                <a:ext uri="{FF2B5EF4-FFF2-40B4-BE49-F238E27FC236}">
                  <a16:creationId xmlns:a16="http://schemas.microsoft.com/office/drawing/2014/main" id="{F2D1CB10-95C0-8907-4CC1-D2E550FA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412" y="1869474"/>
              <a:ext cx="858422" cy="504812"/>
            </a:xfrm>
            <a:custGeom>
              <a:avLst/>
              <a:gdLst>
                <a:gd name="T0" fmla="*/ 14399 w 1351915"/>
                <a:gd name="T1" fmla="*/ 8470 h 795020"/>
                <a:gd name="T2" fmla="*/ 0 w 1351915"/>
                <a:gd name="T3" fmla="*/ 8470 h 795020"/>
                <a:gd name="T4" fmla="*/ 0 w 1351915"/>
                <a:gd name="T5" fmla="*/ 0 h 795020"/>
                <a:gd name="T6" fmla="*/ 14399 w 1351915"/>
                <a:gd name="T7" fmla="*/ 0 h 795020"/>
                <a:gd name="T8" fmla="*/ 14399 w 1351915"/>
                <a:gd name="T9" fmla="*/ 8470 h 795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1915" h="795020">
                  <a:moveTo>
                    <a:pt x="1351432" y="794956"/>
                  </a:moveTo>
                  <a:lnTo>
                    <a:pt x="0" y="794956"/>
                  </a:lnTo>
                  <a:lnTo>
                    <a:pt x="0" y="0"/>
                  </a:lnTo>
                  <a:lnTo>
                    <a:pt x="1351432" y="0"/>
                  </a:lnTo>
                  <a:lnTo>
                    <a:pt x="1351432" y="794956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F7E33284-C441-2769-ADD1-990D6672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13" y="2020904"/>
              <a:ext cx="202005" cy="202005"/>
            </a:xfrm>
            <a:custGeom>
              <a:avLst/>
              <a:gdLst>
                <a:gd name="T0" fmla="*/ 3388 w 318134"/>
                <a:gd name="T1" fmla="*/ 1693 h 318135"/>
                <a:gd name="T2" fmla="*/ 3302 w 318134"/>
                <a:gd name="T3" fmla="*/ 2229 h 318135"/>
                <a:gd name="T4" fmla="*/ 3061 w 318134"/>
                <a:gd name="T5" fmla="*/ 2694 h 318135"/>
                <a:gd name="T6" fmla="*/ 2694 w 318134"/>
                <a:gd name="T7" fmla="*/ 3061 h 318135"/>
                <a:gd name="T8" fmla="*/ 2229 w 318134"/>
                <a:gd name="T9" fmla="*/ 3302 h 318135"/>
                <a:gd name="T10" fmla="*/ 1694 w 318134"/>
                <a:gd name="T11" fmla="*/ 3388 h 318135"/>
                <a:gd name="T12" fmla="*/ 1158 w 318134"/>
                <a:gd name="T13" fmla="*/ 3302 h 318135"/>
                <a:gd name="T14" fmla="*/ 693 w 318134"/>
                <a:gd name="T15" fmla="*/ 3061 h 318135"/>
                <a:gd name="T16" fmla="*/ 326 w 318134"/>
                <a:gd name="T17" fmla="*/ 2694 h 318135"/>
                <a:gd name="T18" fmla="*/ 86 w 318134"/>
                <a:gd name="T19" fmla="*/ 2229 h 318135"/>
                <a:gd name="T20" fmla="*/ 0 w 318134"/>
                <a:gd name="T21" fmla="*/ 1693 h 318135"/>
                <a:gd name="T22" fmla="*/ 86 w 318134"/>
                <a:gd name="T23" fmla="*/ 1158 h 318135"/>
                <a:gd name="T24" fmla="*/ 326 w 318134"/>
                <a:gd name="T25" fmla="*/ 693 h 318135"/>
                <a:gd name="T26" fmla="*/ 693 w 318134"/>
                <a:gd name="T27" fmla="*/ 326 h 318135"/>
                <a:gd name="T28" fmla="*/ 1158 w 318134"/>
                <a:gd name="T29" fmla="*/ 86 h 318135"/>
                <a:gd name="T30" fmla="*/ 1694 w 318134"/>
                <a:gd name="T31" fmla="*/ 0 h 318135"/>
                <a:gd name="T32" fmla="*/ 2229 w 318134"/>
                <a:gd name="T33" fmla="*/ 86 h 318135"/>
                <a:gd name="T34" fmla="*/ 2694 w 318134"/>
                <a:gd name="T35" fmla="*/ 326 h 318135"/>
                <a:gd name="T36" fmla="*/ 3061 w 318134"/>
                <a:gd name="T37" fmla="*/ 693 h 318135"/>
                <a:gd name="T38" fmla="*/ 3302 w 318134"/>
                <a:gd name="T39" fmla="*/ 1158 h 318135"/>
                <a:gd name="T40" fmla="*/ 3388 w 318134"/>
                <a:gd name="T41" fmla="*/ 1693 h 318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8134" h="318135">
                  <a:moveTo>
                    <a:pt x="317982" y="158991"/>
                  </a:moveTo>
                  <a:lnTo>
                    <a:pt x="309877" y="209244"/>
                  </a:lnTo>
                  <a:lnTo>
                    <a:pt x="287306" y="252889"/>
                  </a:lnTo>
                  <a:lnTo>
                    <a:pt x="252889" y="287306"/>
                  </a:lnTo>
                  <a:lnTo>
                    <a:pt x="209244" y="309877"/>
                  </a:lnTo>
                  <a:lnTo>
                    <a:pt x="158991" y="317982"/>
                  </a:lnTo>
                  <a:lnTo>
                    <a:pt x="108738" y="309877"/>
                  </a:lnTo>
                  <a:lnTo>
                    <a:pt x="65093" y="287306"/>
                  </a:lnTo>
                  <a:lnTo>
                    <a:pt x="30676" y="252889"/>
                  </a:lnTo>
                  <a:lnTo>
                    <a:pt x="8105" y="209244"/>
                  </a:lnTo>
                  <a:lnTo>
                    <a:pt x="0" y="158991"/>
                  </a:lnTo>
                  <a:lnTo>
                    <a:pt x="8105" y="108738"/>
                  </a:lnTo>
                  <a:lnTo>
                    <a:pt x="30676" y="65093"/>
                  </a:lnTo>
                  <a:lnTo>
                    <a:pt x="65093" y="30676"/>
                  </a:lnTo>
                  <a:lnTo>
                    <a:pt x="108738" y="8105"/>
                  </a:lnTo>
                  <a:lnTo>
                    <a:pt x="158991" y="0"/>
                  </a:lnTo>
                  <a:lnTo>
                    <a:pt x="209244" y="8105"/>
                  </a:lnTo>
                  <a:lnTo>
                    <a:pt x="252889" y="30676"/>
                  </a:lnTo>
                  <a:lnTo>
                    <a:pt x="287306" y="65093"/>
                  </a:lnTo>
                  <a:lnTo>
                    <a:pt x="309877" y="108738"/>
                  </a:lnTo>
                  <a:lnTo>
                    <a:pt x="317982" y="158991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2" name="bk object 18">
              <a:extLst>
                <a:ext uri="{FF2B5EF4-FFF2-40B4-BE49-F238E27FC236}">
                  <a16:creationId xmlns:a16="http://schemas.microsoft.com/office/drawing/2014/main" id="{0D374EA1-5EC0-72AE-6488-722671C0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30" y="1945191"/>
              <a:ext cx="706817" cy="353610"/>
            </a:xfrm>
            <a:custGeom>
              <a:avLst/>
              <a:gdLst>
                <a:gd name="T0" fmla="*/ 10587 w 1113154"/>
                <a:gd name="T1" fmla="*/ 0 h 556895"/>
                <a:gd name="T2" fmla="*/ 1271 w 1113154"/>
                <a:gd name="T3" fmla="*/ 0 h 556895"/>
                <a:gd name="T4" fmla="*/ 1170 w 1113154"/>
                <a:gd name="T5" fmla="*/ 494 h 556895"/>
                <a:gd name="T6" fmla="*/ 898 w 1113154"/>
                <a:gd name="T7" fmla="*/ 898 h 556895"/>
                <a:gd name="T8" fmla="*/ 495 w 1113154"/>
                <a:gd name="T9" fmla="*/ 1170 h 556895"/>
                <a:gd name="T10" fmla="*/ 0 w 1113154"/>
                <a:gd name="T11" fmla="*/ 1271 h 556895"/>
                <a:gd name="T12" fmla="*/ 0 w 1113154"/>
                <a:gd name="T13" fmla="*/ 4658 h 556895"/>
                <a:gd name="T14" fmla="*/ 495 w 1113154"/>
                <a:gd name="T15" fmla="*/ 4758 h 556895"/>
                <a:gd name="T16" fmla="*/ 898 w 1113154"/>
                <a:gd name="T17" fmla="*/ 5030 h 556895"/>
                <a:gd name="T18" fmla="*/ 1170 w 1113154"/>
                <a:gd name="T19" fmla="*/ 5434 h 556895"/>
                <a:gd name="T20" fmla="*/ 1271 w 1113154"/>
                <a:gd name="T21" fmla="*/ 5929 h 556895"/>
                <a:gd name="T22" fmla="*/ 10587 w 1113154"/>
                <a:gd name="T23" fmla="*/ 5929 h 556895"/>
                <a:gd name="T24" fmla="*/ 10687 w 1113154"/>
                <a:gd name="T25" fmla="*/ 5434 h 556895"/>
                <a:gd name="T26" fmla="*/ 10960 w 1113154"/>
                <a:gd name="T27" fmla="*/ 5030 h 556895"/>
                <a:gd name="T28" fmla="*/ 11363 w 1113154"/>
                <a:gd name="T29" fmla="*/ 4758 h 556895"/>
                <a:gd name="T30" fmla="*/ 11857 w 1113154"/>
                <a:gd name="T31" fmla="*/ 4658 h 556895"/>
                <a:gd name="T32" fmla="*/ 11857 w 1113154"/>
                <a:gd name="T33" fmla="*/ 1271 h 556895"/>
                <a:gd name="T34" fmla="*/ 11363 w 1113154"/>
                <a:gd name="T35" fmla="*/ 1170 h 556895"/>
                <a:gd name="T36" fmla="*/ 10960 w 1113154"/>
                <a:gd name="T37" fmla="*/ 898 h 556895"/>
                <a:gd name="T38" fmla="*/ 10687 w 1113154"/>
                <a:gd name="T39" fmla="*/ 494 h 556895"/>
                <a:gd name="T40" fmla="*/ 10587 w 1113154"/>
                <a:gd name="T41" fmla="*/ 0 h 5568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13154" h="556895">
                  <a:moveTo>
                    <a:pt x="993698" y="0"/>
                  </a:moveTo>
                  <a:lnTo>
                    <a:pt x="119240" y="0"/>
                  </a:lnTo>
                  <a:lnTo>
                    <a:pt x="109869" y="46409"/>
                  </a:lnTo>
                  <a:lnTo>
                    <a:pt x="84313" y="84307"/>
                  </a:lnTo>
                  <a:lnTo>
                    <a:pt x="46411" y="109858"/>
                  </a:lnTo>
                  <a:lnTo>
                    <a:pt x="0" y="119227"/>
                  </a:lnTo>
                  <a:lnTo>
                    <a:pt x="0" y="437222"/>
                  </a:lnTo>
                  <a:lnTo>
                    <a:pt x="46411" y="446594"/>
                  </a:lnTo>
                  <a:lnTo>
                    <a:pt x="84313" y="472149"/>
                  </a:lnTo>
                  <a:lnTo>
                    <a:pt x="109869" y="510051"/>
                  </a:lnTo>
                  <a:lnTo>
                    <a:pt x="119240" y="556463"/>
                  </a:lnTo>
                  <a:lnTo>
                    <a:pt x="993698" y="556463"/>
                  </a:lnTo>
                  <a:lnTo>
                    <a:pt x="1003070" y="510051"/>
                  </a:lnTo>
                  <a:lnTo>
                    <a:pt x="1028625" y="472149"/>
                  </a:lnTo>
                  <a:lnTo>
                    <a:pt x="1066527" y="446594"/>
                  </a:lnTo>
                  <a:lnTo>
                    <a:pt x="1112939" y="437222"/>
                  </a:lnTo>
                  <a:lnTo>
                    <a:pt x="1112939" y="119227"/>
                  </a:lnTo>
                  <a:lnTo>
                    <a:pt x="1066527" y="109858"/>
                  </a:lnTo>
                  <a:lnTo>
                    <a:pt x="1028625" y="84307"/>
                  </a:lnTo>
                  <a:lnTo>
                    <a:pt x="1003070" y="46409"/>
                  </a:lnTo>
                  <a:lnTo>
                    <a:pt x="993698" y="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3" name="bk object 19">
              <a:extLst>
                <a:ext uri="{FF2B5EF4-FFF2-40B4-BE49-F238E27FC236}">
                  <a16:creationId xmlns:a16="http://schemas.microsoft.com/office/drawing/2014/main" id="{70C47DA1-9259-52D4-70F4-5F1D7DBD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39" y="1364698"/>
              <a:ext cx="808022" cy="454412"/>
            </a:xfrm>
            <a:custGeom>
              <a:avLst/>
              <a:gdLst>
                <a:gd name="T0" fmla="*/ 0 w 1272540"/>
                <a:gd name="T1" fmla="*/ 7623 h 715644"/>
                <a:gd name="T2" fmla="*/ 7623 w 1272540"/>
                <a:gd name="T3" fmla="*/ 0 h 715644"/>
                <a:gd name="T4" fmla="*/ 13551 w 1272540"/>
                <a:gd name="T5" fmla="*/ 5929 h 715644"/>
                <a:gd name="T6" fmla="*/ 11857 w 1272540"/>
                <a:gd name="T7" fmla="*/ 7623 h 7156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2540" h="715644">
                  <a:moveTo>
                    <a:pt x="0" y="715467"/>
                  </a:moveTo>
                  <a:lnTo>
                    <a:pt x="715454" y="0"/>
                  </a:lnTo>
                  <a:lnTo>
                    <a:pt x="1271917" y="556475"/>
                  </a:lnTo>
                  <a:lnTo>
                    <a:pt x="1112926" y="715467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4" name="bk object 20">
              <a:extLst>
                <a:ext uri="{FF2B5EF4-FFF2-40B4-BE49-F238E27FC236}">
                  <a16:creationId xmlns:a16="http://schemas.microsoft.com/office/drawing/2014/main" id="{CB9C824C-1138-4790-0E5E-97CFD31E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094" y="1528754"/>
              <a:ext cx="542713" cy="290307"/>
            </a:xfrm>
            <a:custGeom>
              <a:avLst/>
              <a:gdLst>
                <a:gd name="T0" fmla="*/ 8462 w 854709"/>
                <a:gd name="T1" fmla="*/ 4870 h 457200"/>
                <a:gd name="T2" fmla="*/ 9105 w 854709"/>
                <a:gd name="T3" fmla="*/ 4235 h 457200"/>
                <a:gd name="T4" fmla="*/ 8867 w 854709"/>
                <a:gd name="T5" fmla="*/ 3872 h 457200"/>
                <a:gd name="T6" fmla="*/ 8747 w 854709"/>
                <a:gd name="T7" fmla="*/ 3418 h 457200"/>
                <a:gd name="T8" fmla="*/ 8747 w 854709"/>
                <a:gd name="T9" fmla="*/ 2934 h 457200"/>
                <a:gd name="T10" fmla="*/ 8867 w 854709"/>
                <a:gd name="T11" fmla="*/ 2480 h 457200"/>
                <a:gd name="T12" fmla="*/ 9105 w 854709"/>
                <a:gd name="T13" fmla="*/ 2118 h 457200"/>
                <a:gd name="T14" fmla="*/ 6987 w 854709"/>
                <a:gd name="T15" fmla="*/ 0 h 457200"/>
                <a:gd name="T16" fmla="*/ 6625 w 854709"/>
                <a:gd name="T17" fmla="*/ 238 h 457200"/>
                <a:gd name="T18" fmla="*/ 6171 w 854709"/>
                <a:gd name="T19" fmla="*/ 357 h 457200"/>
                <a:gd name="T20" fmla="*/ 5687 w 854709"/>
                <a:gd name="T21" fmla="*/ 357 h 457200"/>
                <a:gd name="T22" fmla="*/ 5233 w 854709"/>
                <a:gd name="T23" fmla="*/ 238 h 457200"/>
                <a:gd name="T24" fmla="*/ 4870 w 854709"/>
                <a:gd name="T25" fmla="*/ 0 h 457200"/>
                <a:gd name="T26" fmla="*/ 0 w 854709"/>
                <a:gd name="T27" fmla="*/ 4870 h 457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4709" h="457200">
                  <a:moveTo>
                    <a:pt x="794207" y="457098"/>
                  </a:moveTo>
                  <a:lnTo>
                    <a:pt x="854570" y="397471"/>
                  </a:lnTo>
                  <a:lnTo>
                    <a:pt x="832222" y="363390"/>
                  </a:lnTo>
                  <a:lnTo>
                    <a:pt x="821048" y="320809"/>
                  </a:lnTo>
                  <a:lnTo>
                    <a:pt x="821048" y="275395"/>
                  </a:lnTo>
                  <a:lnTo>
                    <a:pt x="832222" y="232817"/>
                  </a:lnTo>
                  <a:lnTo>
                    <a:pt x="854570" y="198742"/>
                  </a:lnTo>
                  <a:lnTo>
                    <a:pt x="655828" y="0"/>
                  </a:lnTo>
                  <a:lnTo>
                    <a:pt x="621751" y="22347"/>
                  </a:lnTo>
                  <a:lnTo>
                    <a:pt x="579170" y="33521"/>
                  </a:lnTo>
                  <a:lnTo>
                    <a:pt x="533755" y="33521"/>
                  </a:lnTo>
                  <a:lnTo>
                    <a:pt x="491175" y="22347"/>
                  </a:lnTo>
                  <a:lnTo>
                    <a:pt x="457098" y="0"/>
                  </a:lnTo>
                  <a:lnTo>
                    <a:pt x="0" y="457098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5" name="bk object 21">
              <a:extLst>
                <a:ext uri="{FF2B5EF4-FFF2-40B4-BE49-F238E27FC236}">
                  <a16:creationId xmlns:a16="http://schemas.microsoft.com/office/drawing/2014/main" id="{563711AD-51D3-72E3-19DB-08F1F45FA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648" y="1743280"/>
              <a:ext cx="195554" cy="75802"/>
            </a:xfrm>
            <a:custGeom>
              <a:avLst/>
              <a:gdLst>
                <a:gd name="T0" fmla="*/ 0 w 307975"/>
                <a:gd name="T1" fmla="*/ 1271 h 119380"/>
                <a:gd name="T2" fmla="*/ 225 w 307975"/>
                <a:gd name="T3" fmla="*/ 764 h 119380"/>
                <a:gd name="T4" fmla="*/ 595 w 307975"/>
                <a:gd name="T5" fmla="*/ 361 h 119380"/>
                <a:gd name="T6" fmla="*/ 1078 w 307975"/>
                <a:gd name="T7" fmla="*/ 95 h 119380"/>
                <a:gd name="T8" fmla="*/ 1641 w 307975"/>
                <a:gd name="T9" fmla="*/ 0 h 119380"/>
                <a:gd name="T10" fmla="*/ 2203 w 307975"/>
                <a:gd name="T11" fmla="*/ 95 h 119380"/>
                <a:gd name="T12" fmla="*/ 2686 w 307975"/>
                <a:gd name="T13" fmla="*/ 361 h 119380"/>
                <a:gd name="T14" fmla="*/ 3057 w 307975"/>
                <a:gd name="T15" fmla="*/ 763 h 119380"/>
                <a:gd name="T16" fmla="*/ 3281 w 307975"/>
                <a:gd name="T17" fmla="*/ 1271 h 119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7975" h="119380">
                  <a:moveTo>
                    <a:pt x="0" y="119240"/>
                  </a:moveTo>
                  <a:lnTo>
                    <a:pt x="21090" y="71682"/>
                  </a:lnTo>
                  <a:lnTo>
                    <a:pt x="55832" y="33907"/>
                  </a:lnTo>
                  <a:lnTo>
                    <a:pt x="101151" y="8989"/>
                  </a:lnTo>
                  <a:lnTo>
                    <a:pt x="153974" y="0"/>
                  </a:lnTo>
                  <a:lnTo>
                    <a:pt x="206805" y="8987"/>
                  </a:lnTo>
                  <a:lnTo>
                    <a:pt x="252129" y="33901"/>
                  </a:lnTo>
                  <a:lnTo>
                    <a:pt x="286877" y="71671"/>
                  </a:lnTo>
                  <a:lnTo>
                    <a:pt x="307975" y="119227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691">
                <a:defRPr/>
              </a:pPr>
              <a:endParaRPr lang="de-DE" sz="1500">
                <a:solidFill>
                  <a:srgbClr val="4B4B4B"/>
                </a:solidFill>
                <a:latin typeface="Arial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11AD824-C43D-4F77-93C3-0A39915D8EE5}"/>
              </a:ext>
            </a:extLst>
          </p:cNvPr>
          <p:cNvGrpSpPr/>
          <p:nvPr/>
        </p:nvGrpSpPr>
        <p:grpSpPr>
          <a:xfrm>
            <a:off x="502067" y="2368143"/>
            <a:ext cx="313715" cy="293540"/>
            <a:chOff x="432667" y="1724354"/>
            <a:chExt cx="356591" cy="356592"/>
          </a:xfrm>
        </p:grpSpPr>
        <p:sp>
          <p:nvSpPr>
            <p:cNvPr id="27" name="bg object 16">
              <a:extLst>
                <a:ext uri="{FF2B5EF4-FFF2-40B4-BE49-F238E27FC236}">
                  <a16:creationId xmlns:a16="http://schemas.microsoft.com/office/drawing/2014/main" id="{C32C5AD8-A504-53FA-536A-B8F7AC7CFAB9}"/>
                </a:ext>
              </a:extLst>
            </p:cNvPr>
            <p:cNvSpPr/>
            <p:nvPr/>
          </p:nvSpPr>
          <p:spPr>
            <a:xfrm>
              <a:off x="432667" y="1724354"/>
              <a:ext cx="329725" cy="329725"/>
            </a:xfrm>
            <a:custGeom>
              <a:avLst/>
              <a:gdLst/>
              <a:ahLst/>
              <a:cxnLst/>
              <a:rect l="l" t="t" r="r" b="b"/>
              <a:pathLst>
                <a:path w="1470659" h="1470659">
                  <a:moveTo>
                    <a:pt x="1192428" y="596214"/>
                  </a:moveTo>
                  <a:lnTo>
                    <a:pt x="1190451" y="547314"/>
                  </a:lnTo>
                  <a:lnTo>
                    <a:pt x="1184624" y="499503"/>
                  </a:lnTo>
                  <a:lnTo>
                    <a:pt x="1175100" y="452935"/>
                  </a:lnTo>
                  <a:lnTo>
                    <a:pt x="1162032" y="407762"/>
                  </a:lnTo>
                  <a:lnTo>
                    <a:pt x="1145573" y="364138"/>
                  </a:lnTo>
                  <a:lnTo>
                    <a:pt x="1125878" y="322216"/>
                  </a:lnTo>
                  <a:lnTo>
                    <a:pt x="1103100" y="282151"/>
                  </a:lnTo>
                  <a:lnTo>
                    <a:pt x="1077391" y="244095"/>
                  </a:lnTo>
                  <a:lnTo>
                    <a:pt x="1048906" y="208202"/>
                  </a:lnTo>
                  <a:lnTo>
                    <a:pt x="1017798" y="174625"/>
                  </a:lnTo>
                  <a:lnTo>
                    <a:pt x="984221" y="143517"/>
                  </a:lnTo>
                  <a:lnTo>
                    <a:pt x="948327" y="115033"/>
                  </a:lnTo>
                  <a:lnTo>
                    <a:pt x="910271" y="89325"/>
                  </a:lnTo>
                  <a:lnTo>
                    <a:pt x="870205" y="66547"/>
                  </a:lnTo>
                  <a:lnTo>
                    <a:pt x="828284" y="46852"/>
                  </a:lnTo>
                  <a:lnTo>
                    <a:pt x="784661" y="30394"/>
                  </a:lnTo>
                  <a:lnTo>
                    <a:pt x="739489" y="17327"/>
                  </a:lnTo>
                  <a:lnTo>
                    <a:pt x="692921" y="7803"/>
                  </a:lnTo>
                  <a:lnTo>
                    <a:pt x="645112" y="1976"/>
                  </a:lnTo>
                  <a:lnTo>
                    <a:pt x="596214" y="0"/>
                  </a:lnTo>
                  <a:lnTo>
                    <a:pt x="547314" y="1976"/>
                  </a:lnTo>
                  <a:lnTo>
                    <a:pt x="499503" y="7803"/>
                  </a:lnTo>
                  <a:lnTo>
                    <a:pt x="452935" y="17327"/>
                  </a:lnTo>
                  <a:lnTo>
                    <a:pt x="407762" y="30394"/>
                  </a:lnTo>
                  <a:lnTo>
                    <a:pt x="364138" y="46852"/>
                  </a:lnTo>
                  <a:lnTo>
                    <a:pt x="322216" y="66547"/>
                  </a:lnTo>
                  <a:lnTo>
                    <a:pt x="282151" y="89325"/>
                  </a:lnTo>
                  <a:lnTo>
                    <a:pt x="244095" y="115033"/>
                  </a:lnTo>
                  <a:lnTo>
                    <a:pt x="208202" y="143517"/>
                  </a:lnTo>
                  <a:lnTo>
                    <a:pt x="174625" y="174625"/>
                  </a:lnTo>
                  <a:lnTo>
                    <a:pt x="143517" y="208202"/>
                  </a:lnTo>
                  <a:lnTo>
                    <a:pt x="115033" y="244095"/>
                  </a:lnTo>
                  <a:lnTo>
                    <a:pt x="89325" y="282151"/>
                  </a:lnTo>
                  <a:lnTo>
                    <a:pt x="66547" y="322216"/>
                  </a:lnTo>
                  <a:lnTo>
                    <a:pt x="46852" y="364138"/>
                  </a:lnTo>
                  <a:lnTo>
                    <a:pt x="30394" y="407762"/>
                  </a:lnTo>
                  <a:lnTo>
                    <a:pt x="17327" y="452935"/>
                  </a:lnTo>
                  <a:lnTo>
                    <a:pt x="7803" y="499503"/>
                  </a:lnTo>
                  <a:lnTo>
                    <a:pt x="1976" y="547314"/>
                  </a:lnTo>
                  <a:lnTo>
                    <a:pt x="0" y="596214"/>
                  </a:lnTo>
                  <a:lnTo>
                    <a:pt x="1976" y="645112"/>
                  </a:lnTo>
                  <a:lnTo>
                    <a:pt x="7803" y="692921"/>
                  </a:lnTo>
                  <a:lnTo>
                    <a:pt x="17327" y="739489"/>
                  </a:lnTo>
                  <a:lnTo>
                    <a:pt x="30394" y="784661"/>
                  </a:lnTo>
                  <a:lnTo>
                    <a:pt x="46852" y="828284"/>
                  </a:lnTo>
                  <a:lnTo>
                    <a:pt x="66547" y="870205"/>
                  </a:lnTo>
                  <a:lnTo>
                    <a:pt x="89325" y="910271"/>
                  </a:lnTo>
                  <a:lnTo>
                    <a:pt x="115033" y="948327"/>
                  </a:lnTo>
                  <a:lnTo>
                    <a:pt x="143517" y="984221"/>
                  </a:lnTo>
                  <a:lnTo>
                    <a:pt x="174625" y="1017798"/>
                  </a:lnTo>
                  <a:lnTo>
                    <a:pt x="208202" y="1048906"/>
                  </a:lnTo>
                  <a:lnTo>
                    <a:pt x="244095" y="1077391"/>
                  </a:lnTo>
                  <a:lnTo>
                    <a:pt x="282151" y="1103100"/>
                  </a:lnTo>
                  <a:lnTo>
                    <a:pt x="322216" y="1125878"/>
                  </a:lnTo>
                  <a:lnTo>
                    <a:pt x="364138" y="1145573"/>
                  </a:lnTo>
                  <a:lnTo>
                    <a:pt x="407762" y="1162032"/>
                  </a:lnTo>
                  <a:lnTo>
                    <a:pt x="452935" y="1175100"/>
                  </a:lnTo>
                  <a:lnTo>
                    <a:pt x="499503" y="1184624"/>
                  </a:lnTo>
                  <a:lnTo>
                    <a:pt x="547314" y="1190451"/>
                  </a:lnTo>
                  <a:lnTo>
                    <a:pt x="596214" y="1192428"/>
                  </a:lnTo>
                  <a:lnTo>
                    <a:pt x="645112" y="1190451"/>
                  </a:lnTo>
                  <a:lnTo>
                    <a:pt x="692921" y="1184624"/>
                  </a:lnTo>
                  <a:lnTo>
                    <a:pt x="739489" y="1175100"/>
                  </a:lnTo>
                  <a:lnTo>
                    <a:pt x="784661" y="1162032"/>
                  </a:lnTo>
                  <a:lnTo>
                    <a:pt x="828284" y="1145573"/>
                  </a:lnTo>
                  <a:lnTo>
                    <a:pt x="870205" y="1125878"/>
                  </a:lnTo>
                  <a:lnTo>
                    <a:pt x="910271" y="1103100"/>
                  </a:lnTo>
                  <a:lnTo>
                    <a:pt x="948327" y="1077391"/>
                  </a:lnTo>
                  <a:lnTo>
                    <a:pt x="984221" y="1048906"/>
                  </a:lnTo>
                  <a:lnTo>
                    <a:pt x="1017798" y="1017798"/>
                  </a:lnTo>
                  <a:lnTo>
                    <a:pt x="1048906" y="984221"/>
                  </a:lnTo>
                  <a:lnTo>
                    <a:pt x="1077391" y="948327"/>
                  </a:lnTo>
                  <a:lnTo>
                    <a:pt x="1103100" y="910271"/>
                  </a:lnTo>
                  <a:lnTo>
                    <a:pt x="1125878" y="870205"/>
                  </a:lnTo>
                  <a:lnTo>
                    <a:pt x="1145573" y="828284"/>
                  </a:lnTo>
                  <a:lnTo>
                    <a:pt x="1162032" y="784661"/>
                  </a:lnTo>
                  <a:lnTo>
                    <a:pt x="1175100" y="739489"/>
                  </a:lnTo>
                  <a:lnTo>
                    <a:pt x="1184624" y="692921"/>
                  </a:lnTo>
                  <a:lnTo>
                    <a:pt x="1190451" y="645112"/>
                  </a:lnTo>
                  <a:lnTo>
                    <a:pt x="1192428" y="596214"/>
                  </a:lnTo>
                  <a:close/>
                </a:path>
                <a:path w="1470659" h="1470659">
                  <a:moveTo>
                    <a:pt x="781011" y="1246339"/>
                  </a:moveTo>
                  <a:lnTo>
                    <a:pt x="801374" y="1288658"/>
                  </a:lnTo>
                  <a:lnTo>
                    <a:pt x="826902" y="1327670"/>
                  </a:lnTo>
                  <a:lnTo>
                    <a:pt x="857152" y="1362928"/>
                  </a:lnTo>
                  <a:lnTo>
                    <a:pt x="891680" y="1393986"/>
                  </a:lnTo>
                  <a:lnTo>
                    <a:pt x="930040" y="1420398"/>
                  </a:lnTo>
                  <a:lnTo>
                    <a:pt x="971791" y="1441718"/>
                  </a:lnTo>
                  <a:lnTo>
                    <a:pt x="1016487" y="1457499"/>
                  </a:lnTo>
                  <a:lnTo>
                    <a:pt x="1063684" y="1467295"/>
                  </a:lnTo>
                  <a:lnTo>
                    <a:pt x="1112939" y="1470660"/>
                  </a:lnTo>
                  <a:lnTo>
                    <a:pt x="1161479" y="1467394"/>
                  </a:lnTo>
                  <a:lnTo>
                    <a:pt x="1208034" y="1457881"/>
                  </a:lnTo>
                  <a:lnTo>
                    <a:pt x="1252179" y="1442548"/>
                  </a:lnTo>
                  <a:lnTo>
                    <a:pt x="1293486" y="1421820"/>
                  </a:lnTo>
                  <a:lnTo>
                    <a:pt x="1331530" y="1396123"/>
                  </a:lnTo>
                  <a:lnTo>
                    <a:pt x="1365885" y="1365885"/>
                  </a:lnTo>
                  <a:lnTo>
                    <a:pt x="1396123" y="1331530"/>
                  </a:lnTo>
                  <a:lnTo>
                    <a:pt x="1421820" y="1293486"/>
                  </a:lnTo>
                  <a:lnTo>
                    <a:pt x="1442548" y="1252179"/>
                  </a:lnTo>
                  <a:lnTo>
                    <a:pt x="1457881" y="1208034"/>
                  </a:lnTo>
                  <a:lnTo>
                    <a:pt x="1467394" y="1161479"/>
                  </a:lnTo>
                  <a:lnTo>
                    <a:pt x="1470660" y="1112939"/>
                  </a:lnTo>
                  <a:lnTo>
                    <a:pt x="1467295" y="1063684"/>
                  </a:lnTo>
                  <a:lnTo>
                    <a:pt x="1457498" y="1016488"/>
                  </a:lnTo>
                  <a:lnTo>
                    <a:pt x="1441715" y="971794"/>
                  </a:lnTo>
                  <a:lnTo>
                    <a:pt x="1420394" y="930045"/>
                  </a:lnTo>
                  <a:lnTo>
                    <a:pt x="1393981" y="891685"/>
                  </a:lnTo>
                  <a:lnTo>
                    <a:pt x="1362922" y="857158"/>
                  </a:lnTo>
                  <a:lnTo>
                    <a:pt x="1327665" y="826907"/>
                  </a:lnTo>
                  <a:lnTo>
                    <a:pt x="1288655" y="801377"/>
                  </a:lnTo>
                  <a:lnTo>
                    <a:pt x="1246339" y="781011"/>
                  </a:lnTo>
                </a:path>
              </a:pathLst>
            </a:custGeom>
            <a:ln w="19050" cap="rnd">
              <a:solidFill>
                <a:srgbClr val="23366A"/>
              </a:solidFill>
            </a:ln>
          </p:spPr>
          <p:txBody>
            <a:bodyPr wrap="square" lIns="0" tIns="0" rIns="0" bIns="0" rtlCol="0"/>
            <a:lstStyle/>
            <a:p>
              <a:pPr defTabSz="685691">
                <a:defRPr/>
              </a:pPr>
              <a:endParaRPr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8" name="bg object 17">
              <a:extLst>
                <a:ext uri="{FF2B5EF4-FFF2-40B4-BE49-F238E27FC236}">
                  <a16:creationId xmlns:a16="http://schemas.microsoft.com/office/drawing/2014/main" id="{D7D7A5C0-4EF4-9831-F713-111E703F8C60}"/>
                </a:ext>
              </a:extLst>
            </p:cNvPr>
            <p:cNvSpPr/>
            <p:nvPr/>
          </p:nvSpPr>
          <p:spPr>
            <a:xfrm>
              <a:off x="459395" y="1753374"/>
              <a:ext cx="213979" cy="213980"/>
            </a:xfrm>
            <a:custGeom>
              <a:avLst/>
              <a:gdLst/>
              <a:ahLst/>
              <a:cxnLst/>
              <a:rect l="l" t="t" r="r" b="b"/>
              <a:pathLst>
                <a:path w="954404" h="954404">
                  <a:moveTo>
                    <a:pt x="953947" y="476973"/>
                  </a:moveTo>
                  <a:lnTo>
                    <a:pt x="951485" y="428206"/>
                  </a:lnTo>
                  <a:lnTo>
                    <a:pt x="944257" y="380847"/>
                  </a:lnTo>
                  <a:lnTo>
                    <a:pt x="932504" y="335137"/>
                  </a:lnTo>
                  <a:lnTo>
                    <a:pt x="916466" y="291314"/>
                  </a:lnTo>
                  <a:lnTo>
                    <a:pt x="896381" y="249620"/>
                  </a:lnTo>
                  <a:lnTo>
                    <a:pt x="872490" y="210294"/>
                  </a:lnTo>
                  <a:lnTo>
                    <a:pt x="845033" y="173575"/>
                  </a:lnTo>
                  <a:lnTo>
                    <a:pt x="814249" y="139703"/>
                  </a:lnTo>
                  <a:lnTo>
                    <a:pt x="780378" y="108918"/>
                  </a:lnTo>
                  <a:lnTo>
                    <a:pt x="743659" y="81460"/>
                  </a:lnTo>
                  <a:lnTo>
                    <a:pt x="704332" y="57568"/>
                  </a:lnTo>
                  <a:lnTo>
                    <a:pt x="662638" y="37483"/>
                  </a:lnTo>
                  <a:lnTo>
                    <a:pt x="618815" y="21443"/>
                  </a:lnTo>
                  <a:lnTo>
                    <a:pt x="573103" y="9690"/>
                  </a:lnTo>
                  <a:lnTo>
                    <a:pt x="525743" y="2462"/>
                  </a:lnTo>
                  <a:lnTo>
                    <a:pt x="476973" y="0"/>
                  </a:lnTo>
                  <a:lnTo>
                    <a:pt x="428206" y="2462"/>
                  </a:lnTo>
                  <a:lnTo>
                    <a:pt x="380847" y="9690"/>
                  </a:lnTo>
                  <a:lnTo>
                    <a:pt x="335137" y="21443"/>
                  </a:lnTo>
                  <a:lnTo>
                    <a:pt x="291314" y="37483"/>
                  </a:lnTo>
                  <a:lnTo>
                    <a:pt x="249620" y="57568"/>
                  </a:lnTo>
                  <a:lnTo>
                    <a:pt x="210294" y="81460"/>
                  </a:lnTo>
                  <a:lnTo>
                    <a:pt x="173575" y="108918"/>
                  </a:lnTo>
                  <a:lnTo>
                    <a:pt x="139703" y="139703"/>
                  </a:lnTo>
                  <a:lnTo>
                    <a:pt x="108918" y="173575"/>
                  </a:lnTo>
                  <a:lnTo>
                    <a:pt x="81460" y="210294"/>
                  </a:lnTo>
                  <a:lnTo>
                    <a:pt x="57568" y="249620"/>
                  </a:lnTo>
                  <a:lnTo>
                    <a:pt x="37483" y="291314"/>
                  </a:lnTo>
                  <a:lnTo>
                    <a:pt x="21443" y="335137"/>
                  </a:lnTo>
                  <a:lnTo>
                    <a:pt x="9690" y="380847"/>
                  </a:lnTo>
                  <a:lnTo>
                    <a:pt x="2462" y="428206"/>
                  </a:lnTo>
                  <a:lnTo>
                    <a:pt x="0" y="476973"/>
                  </a:lnTo>
                  <a:lnTo>
                    <a:pt x="2462" y="525741"/>
                  </a:lnTo>
                  <a:lnTo>
                    <a:pt x="9690" y="573099"/>
                  </a:lnTo>
                  <a:lnTo>
                    <a:pt x="21443" y="618809"/>
                  </a:lnTo>
                  <a:lnTo>
                    <a:pt x="37483" y="662630"/>
                  </a:lnTo>
                  <a:lnTo>
                    <a:pt x="57568" y="704324"/>
                  </a:lnTo>
                  <a:lnTo>
                    <a:pt x="81460" y="743649"/>
                  </a:lnTo>
                  <a:lnTo>
                    <a:pt x="108918" y="780367"/>
                  </a:lnTo>
                  <a:lnTo>
                    <a:pt x="139703" y="814238"/>
                  </a:lnTo>
                  <a:lnTo>
                    <a:pt x="173575" y="845021"/>
                  </a:lnTo>
                  <a:lnTo>
                    <a:pt x="210294" y="872478"/>
                  </a:lnTo>
                  <a:lnTo>
                    <a:pt x="249620" y="896369"/>
                  </a:lnTo>
                  <a:lnTo>
                    <a:pt x="291314" y="916453"/>
                  </a:lnTo>
                  <a:lnTo>
                    <a:pt x="335137" y="932492"/>
                  </a:lnTo>
                  <a:lnTo>
                    <a:pt x="380847" y="944245"/>
                  </a:lnTo>
                  <a:lnTo>
                    <a:pt x="428206" y="951472"/>
                  </a:lnTo>
                  <a:lnTo>
                    <a:pt x="476973" y="953935"/>
                  </a:lnTo>
                  <a:lnTo>
                    <a:pt x="525743" y="951472"/>
                  </a:lnTo>
                  <a:lnTo>
                    <a:pt x="573103" y="944245"/>
                  </a:lnTo>
                  <a:lnTo>
                    <a:pt x="618815" y="932492"/>
                  </a:lnTo>
                  <a:lnTo>
                    <a:pt x="662638" y="916453"/>
                  </a:lnTo>
                  <a:lnTo>
                    <a:pt x="704332" y="896369"/>
                  </a:lnTo>
                  <a:lnTo>
                    <a:pt x="743659" y="872478"/>
                  </a:lnTo>
                  <a:lnTo>
                    <a:pt x="780378" y="845021"/>
                  </a:lnTo>
                  <a:lnTo>
                    <a:pt x="814249" y="814238"/>
                  </a:lnTo>
                  <a:lnTo>
                    <a:pt x="845033" y="780367"/>
                  </a:lnTo>
                  <a:lnTo>
                    <a:pt x="872490" y="743649"/>
                  </a:lnTo>
                  <a:lnTo>
                    <a:pt x="896381" y="704324"/>
                  </a:lnTo>
                  <a:lnTo>
                    <a:pt x="916466" y="662630"/>
                  </a:lnTo>
                  <a:lnTo>
                    <a:pt x="932504" y="618809"/>
                  </a:lnTo>
                  <a:lnTo>
                    <a:pt x="944257" y="573099"/>
                  </a:lnTo>
                  <a:lnTo>
                    <a:pt x="951485" y="525741"/>
                  </a:lnTo>
                  <a:lnTo>
                    <a:pt x="953947" y="476973"/>
                  </a:lnTo>
                  <a:close/>
                </a:path>
              </a:pathLst>
            </a:custGeom>
            <a:ln w="19050">
              <a:solidFill>
                <a:srgbClr val="147CB4"/>
              </a:solidFill>
            </a:ln>
          </p:spPr>
          <p:txBody>
            <a:bodyPr wrap="square" lIns="0" tIns="0" rIns="0" bIns="0" rtlCol="0"/>
            <a:lstStyle/>
            <a:p>
              <a:pPr defTabSz="685691">
                <a:defRPr/>
              </a:pPr>
              <a:endParaRPr sz="1500">
                <a:solidFill>
                  <a:srgbClr val="4B4B4B"/>
                </a:solidFill>
                <a:latin typeface="Arial"/>
              </a:endParaRPr>
            </a:p>
          </p:txBody>
        </p:sp>
        <p:sp>
          <p:nvSpPr>
            <p:cNvPr id="29" name="bg object 18">
              <a:extLst>
                <a:ext uri="{FF2B5EF4-FFF2-40B4-BE49-F238E27FC236}">
                  <a16:creationId xmlns:a16="http://schemas.microsoft.com/office/drawing/2014/main" id="{C93CAB15-E70E-C543-EDAB-A081F5AC3DB2}"/>
                </a:ext>
              </a:extLst>
            </p:cNvPr>
            <p:cNvSpPr/>
            <p:nvPr/>
          </p:nvSpPr>
          <p:spPr>
            <a:xfrm>
              <a:off x="581116" y="1872804"/>
              <a:ext cx="208142" cy="208142"/>
            </a:xfrm>
            <a:custGeom>
              <a:avLst/>
              <a:gdLst/>
              <a:ahLst/>
              <a:cxnLst/>
              <a:rect l="l" t="t" r="r" b="b"/>
              <a:pathLst>
                <a:path w="928370" h="928370">
                  <a:moveTo>
                    <a:pt x="0" y="606590"/>
                  </a:moveTo>
                  <a:lnTo>
                    <a:pt x="18450" y="652170"/>
                  </a:lnTo>
                  <a:lnTo>
                    <a:pt x="41317" y="695275"/>
                  </a:lnTo>
                  <a:lnTo>
                    <a:pt x="68319" y="735622"/>
                  </a:lnTo>
                  <a:lnTo>
                    <a:pt x="99173" y="772926"/>
                  </a:lnTo>
                  <a:lnTo>
                    <a:pt x="133597" y="806904"/>
                  </a:lnTo>
                  <a:lnTo>
                    <a:pt x="171308" y="837272"/>
                  </a:lnTo>
                  <a:lnTo>
                    <a:pt x="212025" y="863747"/>
                  </a:lnTo>
                  <a:lnTo>
                    <a:pt x="255465" y="886044"/>
                  </a:lnTo>
                  <a:lnTo>
                    <a:pt x="301346" y="903880"/>
                  </a:lnTo>
                  <a:lnTo>
                    <a:pt x="349386" y="916972"/>
                  </a:lnTo>
                  <a:lnTo>
                    <a:pt x="399301" y="925035"/>
                  </a:lnTo>
                  <a:lnTo>
                    <a:pt x="450811" y="927785"/>
                  </a:lnTo>
                  <a:lnTo>
                    <a:pt x="499579" y="925323"/>
                  </a:lnTo>
                  <a:lnTo>
                    <a:pt x="546938" y="918095"/>
                  </a:lnTo>
                  <a:lnTo>
                    <a:pt x="592648" y="906341"/>
                  </a:lnTo>
                  <a:lnTo>
                    <a:pt x="636470" y="890302"/>
                  </a:lnTo>
                  <a:lnTo>
                    <a:pt x="678165" y="870217"/>
                  </a:lnTo>
                  <a:lnTo>
                    <a:pt x="717491" y="846325"/>
                  </a:lnTo>
                  <a:lnTo>
                    <a:pt x="754210" y="818867"/>
                  </a:lnTo>
                  <a:lnTo>
                    <a:pt x="788082" y="788082"/>
                  </a:lnTo>
                  <a:lnTo>
                    <a:pt x="818867" y="754210"/>
                  </a:lnTo>
                  <a:lnTo>
                    <a:pt x="846325" y="717491"/>
                  </a:lnTo>
                  <a:lnTo>
                    <a:pt x="870217" y="678165"/>
                  </a:lnTo>
                  <a:lnTo>
                    <a:pt x="890302" y="636470"/>
                  </a:lnTo>
                  <a:lnTo>
                    <a:pt x="906341" y="592648"/>
                  </a:lnTo>
                  <a:lnTo>
                    <a:pt x="918095" y="546938"/>
                  </a:lnTo>
                  <a:lnTo>
                    <a:pt x="925323" y="499579"/>
                  </a:lnTo>
                  <a:lnTo>
                    <a:pt x="927785" y="450811"/>
                  </a:lnTo>
                  <a:lnTo>
                    <a:pt x="925035" y="399301"/>
                  </a:lnTo>
                  <a:lnTo>
                    <a:pt x="916972" y="349385"/>
                  </a:lnTo>
                  <a:lnTo>
                    <a:pt x="903880" y="301344"/>
                  </a:lnTo>
                  <a:lnTo>
                    <a:pt x="886044" y="255462"/>
                  </a:lnTo>
                  <a:lnTo>
                    <a:pt x="863747" y="212021"/>
                  </a:lnTo>
                  <a:lnTo>
                    <a:pt x="837272" y="171303"/>
                  </a:lnTo>
                  <a:lnTo>
                    <a:pt x="806904" y="133591"/>
                  </a:lnTo>
                  <a:lnTo>
                    <a:pt x="772926" y="99167"/>
                  </a:lnTo>
                  <a:lnTo>
                    <a:pt x="735622" y="68314"/>
                  </a:lnTo>
                  <a:lnTo>
                    <a:pt x="695275" y="41313"/>
                  </a:lnTo>
                  <a:lnTo>
                    <a:pt x="652170" y="18447"/>
                  </a:lnTo>
                  <a:lnTo>
                    <a:pt x="606590" y="0"/>
                  </a:lnTo>
                </a:path>
              </a:pathLst>
            </a:custGeom>
            <a:ln w="19050" cap="rnd">
              <a:solidFill>
                <a:srgbClr val="23366A"/>
              </a:solidFill>
            </a:ln>
          </p:spPr>
          <p:txBody>
            <a:bodyPr wrap="square" lIns="0" tIns="0" rIns="0" bIns="0" rtlCol="0"/>
            <a:lstStyle/>
            <a:p>
              <a:pPr defTabSz="685691">
                <a:defRPr/>
              </a:pPr>
              <a:endParaRPr sz="1500" dirty="0">
                <a:solidFill>
                  <a:srgbClr val="4B4B4B"/>
                </a:solidFill>
                <a:latin typeface="Arial"/>
              </a:endParaRPr>
            </a:p>
          </p:txBody>
        </p:sp>
        <p:pic>
          <p:nvPicPr>
            <p:cNvPr id="30" name="Grafik 29" descr="Euro">
              <a:extLst>
                <a:ext uri="{FF2B5EF4-FFF2-40B4-BE49-F238E27FC236}">
                  <a16:creationId xmlns:a16="http://schemas.microsoft.com/office/drawing/2014/main" id="{CDD3C783-2EE6-1A24-262F-9E4503F83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446" y="1776889"/>
              <a:ext cx="156959" cy="156959"/>
            </a:xfrm>
            <a:prstGeom prst="rect">
              <a:avLst/>
            </a:prstGeom>
          </p:spPr>
        </p:pic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8FF79C7-0DE0-92DA-F4F7-F3FDD9D08641}"/>
              </a:ext>
            </a:extLst>
          </p:cNvPr>
          <p:cNvSpPr/>
          <p:nvPr/>
        </p:nvSpPr>
        <p:spPr>
          <a:xfrm>
            <a:off x="333331" y="3738541"/>
            <a:ext cx="1376485" cy="512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691">
              <a:defRPr/>
            </a:pPr>
            <a:r>
              <a:rPr lang="de-DE" sz="1050" b="1" dirty="0">
                <a:solidFill>
                  <a:srgbClr val="FFFFFF"/>
                </a:solidFill>
                <a:latin typeface="Arial"/>
              </a:rPr>
              <a:t>Einmaliger  Beitrag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D46B911-2106-7853-CCA6-5164AE9F2D96}"/>
              </a:ext>
            </a:extLst>
          </p:cNvPr>
          <p:cNvSpPr/>
          <p:nvPr/>
        </p:nvSpPr>
        <p:spPr>
          <a:xfrm>
            <a:off x="1740170" y="3738541"/>
            <a:ext cx="6005017" cy="524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691"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</a:rPr>
              <a:t>Lebenslange monatliche garantierte Rente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FA08D28-9821-FA37-B3DF-6090805E239A}"/>
              </a:ext>
            </a:extLst>
          </p:cNvPr>
          <p:cNvSpPr/>
          <p:nvPr/>
        </p:nvSpPr>
        <p:spPr>
          <a:xfrm flipH="1">
            <a:off x="1743579" y="3142777"/>
            <a:ext cx="5998179" cy="595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7986" rtlCol="0" anchor="ctr"/>
          <a:lstStyle/>
          <a:p>
            <a:pPr algn="ctr" defTabSz="685691"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</a:rPr>
              <a:t>Optionaler Hinterbliebenenschutz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37BEBA-A75F-B573-57DE-582E26886AA6}"/>
              </a:ext>
            </a:extLst>
          </p:cNvPr>
          <p:cNvGrpSpPr/>
          <p:nvPr/>
        </p:nvGrpSpPr>
        <p:grpSpPr>
          <a:xfrm>
            <a:off x="1810140" y="3282044"/>
            <a:ext cx="362468" cy="339155"/>
            <a:chOff x="466887" y="5909734"/>
            <a:chExt cx="251883" cy="251883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9D5EF39-B12D-1597-0DB1-4250C36FB89B}"/>
                </a:ext>
              </a:extLst>
            </p:cNvPr>
            <p:cNvSpPr/>
            <p:nvPr/>
          </p:nvSpPr>
          <p:spPr>
            <a:xfrm>
              <a:off x="466887" y="5909734"/>
              <a:ext cx="251883" cy="2518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6" name="Grafik 20" descr="Marke folgen Silhouette">
              <a:extLst>
                <a:ext uri="{FF2B5EF4-FFF2-40B4-BE49-F238E27FC236}">
                  <a16:creationId xmlns:a16="http://schemas.microsoft.com/office/drawing/2014/main" id="{3715F58B-199C-BAA5-2FBC-0AF3ABABD43C}"/>
                </a:ext>
              </a:extLst>
            </p:cNvPr>
            <p:cNvGrpSpPr/>
            <p:nvPr/>
          </p:nvGrpSpPr>
          <p:grpSpPr>
            <a:xfrm>
              <a:off x="504985" y="5948142"/>
              <a:ext cx="173097" cy="173097"/>
              <a:chOff x="504985" y="5948142"/>
              <a:chExt cx="173097" cy="173097"/>
            </a:xfrm>
            <a:solidFill>
              <a:schemeClr val="bg1"/>
            </a:solidFill>
          </p:grpSpPr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C7E84A18-7953-D1F2-F44C-95C4A46339B6}"/>
                  </a:ext>
                </a:extLst>
              </p:cNvPr>
              <p:cNvSpPr/>
              <p:nvPr/>
            </p:nvSpPr>
            <p:spPr>
              <a:xfrm>
                <a:off x="504985" y="5948142"/>
                <a:ext cx="173097" cy="173097"/>
              </a:xfrm>
              <a:custGeom>
                <a:avLst/>
                <a:gdLst>
                  <a:gd name="connsiteX0" fmla="*/ 86574 w 173097"/>
                  <a:gd name="connsiteY0" fmla="*/ 0 h 173097"/>
                  <a:gd name="connsiteX1" fmla="*/ 0 w 173097"/>
                  <a:gd name="connsiteY1" fmla="*/ 86524 h 173097"/>
                  <a:gd name="connsiteX2" fmla="*/ 86524 w 173097"/>
                  <a:gd name="connsiteY2" fmla="*/ 173097 h 173097"/>
                  <a:gd name="connsiteX3" fmla="*/ 173097 w 173097"/>
                  <a:gd name="connsiteY3" fmla="*/ 86574 h 173097"/>
                  <a:gd name="connsiteX4" fmla="*/ 173097 w 173097"/>
                  <a:gd name="connsiteY4" fmla="*/ 86546 h 173097"/>
                  <a:gd name="connsiteX5" fmla="*/ 86642 w 173097"/>
                  <a:gd name="connsiteY5" fmla="*/ 0 h 173097"/>
                  <a:gd name="connsiteX6" fmla="*/ 86574 w 173097"/>
                  <a:gd name="connsiteY6" fmla="*/ 0 h 173097"/>
                  <a:gd name="connsiteX7" fmla="*/ 86574 w 173097"/>
                  <a:gd name="connsiteY7" fmla="*/ 168541 h 173097"/>
                  <a:gd name="connsiteX8" fmla="*/ 4554 w 173097"/>
                  <a:gd name="connsiteY8" fmla="*/ 86571 h 173097"/>
                  <a:gd name="connsiteX9" fmla="*/ 86524 w 173097"/>
                  <a:gd name="connsiteY9" fmla="*/ 4552 h 173097"/>
                  <a:gd name="connsiteX10" fmla="*/ 168543 w 173097"/>
                  <a:gd name="connsiteY10" fmla="*/ 86521 h 173097"/>
                  <a:gd name="connsiteX11" fmla="*/ 168543 w 173097"/>
                  <a:gd name="connsiteY11" fmla="*/ 86553 h 173097"/>
                  <a:gd name="connsiteX12" fmla="*/ 86574 w 173097"/>
                  <a:gd name="connsiteY12" fmla="*/ 168548 h 17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097" h="173097">
                    <a:moveTo>
                      <a:pt x="86574" y="0"/>
                    </a:moveTo>
                    <a:cubicBezTo>
                      <a:pt x="38774" y="-14"/>
                      <a:pt x="14" y="38724"/>
                      <a:pt x="0" y="86524"/>
                    </a:cubicBezTo>
                    <a:cubicBezTo>
                      <a:pt x="-14" y="134323"/>
                      <a:pt x="38724" y="173083"/>
                      <a:pt x="86524" y="173097"/>
                    </a:cubicBezTo>
                    <a:cubicBezTo>
                      <a:pt x="134323" y="173111"/>
                      <a:pt x="173083" y="134373"/>
                      <a:pt x="173097" y="86574"/>
                    </a:cubicBezTo>
                    <a:cubicBezTo>
                      <a:pt x="173097" y="86565"/>
                      <a:pt x="173097" y="86556"/>
                      <a:pt x="173097" y="86546"/>
                    </a:cubicBezTo>
                    <a:cubicBezTo>
                      <a:pt x="173122" y="38773"/>
                      <a:pt x="134415" y="25"/>
                      <a:pt x="86642" y="0"/>
                    </a:cubicBezTo>
                    <a:cubicBezTo>
                      <a:pt x="86619" y="0"/>
                      <a:pt x="86596" y="0"/>
                      <a:pt x="86574" y="0"/>
                    </a:cubicBezTo>
                    <a:close/>
                    <a:moveTo>
                      <a:pt x="86574" y="168541"/>
                    </a:moveTo>
                    <a:cubicBezTo>
                      <a:pt x="41289" y="168555"/>
                      <a:pt x="4568" y="131856"/>
                      <a:pt x="4554" y="86571"/>
                    </a:cubicBezTo>
                    <a:cubicBezTo>
                      <a:pt x="4540" y="41287"/>
                      <a:pt x="41239" y="4565"/>
                      <a:pt x="86524" y="4552"/>
                    </a:cubicBezTo>
                    <a:cubicBezTo>
                      <a:pt x="131808" y="4538"/>
                      <a:pt x="168530" y="41237"/>
                      <a:pt x="168543" y="86521"/>
                    </a:cubicBezTo>
                    <a:cubicBezTo>
                      <a:pt x="168543" y="86532"/>
                      <a:pt x="168543" y="86543"/>
                      <a:pt x="168543" y="86553"/>
                    </a:cubicBezTo>
                    <a:cubicBezTo>
                      <a:pt x="168498" y="131809"/>
                      <a:pt x="131830" y="168489"/>
                      <a:pt x="86574" y="168548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691">
                  <a:defRPr/>
                </a:pPr>
                <a:endParaRPr lang="de-DE" sz="1500">
                  <a:solidFill>
                    <a:srgbClr val="4B4B4B"/>
                  </a:solidFill>
                  <a:latin typeface="Arial"/>
                </a:endParaRPr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D36E4CF1-7007-3A93-5CDB-3FBFE933223D}"/>
                  </a:ext>
                </a:extLst>
              </p:cNvPr>
              <p:cNvSpPr/>
              <p:nvPr/>
            </p:nvSpPr>
            <p:spPr>
              <a:xfrm>
                <a:off x="550574" y="5994851"/>
                <a:ext cx="79692" cy="79692"/>
              </a:xfrm>
              <a:custGeom>
                <a:avLst/>
                <a:gdLst>
                  <a:gd name="connsiteX0" fmla="*/ 42123 w 79692"/>
                  <a:gd name="connsiteY0" fmla="*/ 0 h 79692"/>
                  <a:gd name="connsiteX1" fmla="*/ 37569 w 79692"/>
                  <a:gd name="connsiteY1" fmla="*/ 0 h 79692"/>
                  <a:gd name="connsiteX2" fmla="*/ 37569 w 79692"/>
                  <a:gd name="connsiteY2" fmla="*/ 37538 h 79692"/>
                  <a:gd name="connsiteX3" fmla="*/ 0 w 79692"/>
                  <a:gd name="connsiteY3" fmla="*/ 37538 h 79692"/>
                  <a:gd name="connsiteX4" fmla="*/ 0 w 79692"/>
                  <a:gd name="connsiteY4" fmla="*/ 42091 h 79692"/>
                  <a:gd name="connsiteX5" fmla="*/ 37569 w 79692"/>
                  <a:gd name="connsiteY5" fmla="*/ 42091 h 79692"/>
                  <a:gd name="connsiteX6" fmla="*/ 37569 w 79692"/>
                  <a:gd name="connsiteY6" fmla="*/ 79693 h 79692"/>
                  <a:gd name="connsiteX7" fmla="*/ 42123 w 79692"/>
                  <a:gd name="connsiteY7" fmla="*/ 79693 h 79692"/>
                  <a:gd name="connsiteX8" fmla="*/ 42123 w 79692"/>
                  <a:gd name="connsiteY8" fmla="*/ 42091 h 79692"/>
                  <a:gd name="connsiteX9" fmla="*/ 79693 w 79692"/>
                  <a:gd name="connsiteY9" fmla="*/ 42091 h 79692"/>
                  <a:gd name="connsiteX10" fmla="*/ 79693 w 79692"/>
                  <a:gd name="connsiteY10" fmla="*/ 37538 h 79692"/>
                  <a:gd name="connsiteX11" fmla="*/ 42123 w 79692"/>
                  <a:gd name="connsiteY11" fmla="*/ 37538 h 79692"/>
                  <a:gd name="connsiteX12" fmla="*/ 42123 w 79692"/>
                  <a:gd name="connsiteY12" fmla="*/ 0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692" h="79692">
                    <a:moveTo>
                      <a:pt x="42123" y="0"/>
                    </a:moveTo>
                    <a:lnTo>
                      <a:pt x="37569" y="0"/>
                    </a:lnTo>
                    <a:lnTo>
                      <a:pt x="37569" y="37538"/>
                    </a:lnTo>
                    <a:lnTo>
                      <a:pt x="0" y="37538"/>
                    </a:lnTo>
                    <a:lnTo>
                      <a:pt x="0" y="42091"/>
                    </a:lnTo>
                    <a:lnTo>
                      <a:pt x="37569" y="42091"/>
                    </a:lnTo>
                    <a:lnTo>
                      <a:pt x="37569" y="79693"/>
                    </a:lnTo>
                    <a:lnTo>
                      <a:pt x="42123" y="79693"/>
                    </a:lnTo>
                    <a:lnTo>
                      <a:pt x="42123" y="42091"/>
                    </a:lnTo>
                    <a:lnTo>
                      <a:pt x="79693" y="42091"/>
                    </a:lnTo>
                    <a:lnTo>
                      <a:pt x="79693" y="37538"/>
                    </a:lnTo>
                    <a:lnTo>
                      <a:pt x="42123" y="37538"/>
                    </a:lnTo>
                    <a:lnTo>
                      <a:pt x="42123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691">
                  <a:defRPr/>
                </a:pPr>
                <a:endParaRPr lang="de-DE" sz="1500">
                  <a:solidFill>
                    <a:srgbClr val="4B4B4B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7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311077-142E-D8C1-A6E6-0A107BCB1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17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CB8050-241B-6F63-0DE6-F56CEB4281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31" y="880250"/>
            <a:ext cx="7411866" cy="307777"/>
          </a:xfrm>
        </p:spPr>
        <p:txBody>
          <a:bodyPr/>
          <a:lstStyle/>
          <a:p>
            <a:r>
              <a:rPr lang="de-DE" sz="2000" spc="-70" dirty="0"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rPr>
              <a:t>Kosten einfach erklärt        </a:t>
            </a:r>
            <a:r>
              <a:rPr lang="de-DE" dirty="0"/>
              <a:t>	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841FFB-16B1-90C4-3BBA-3CFD615C3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FA61114-A406-151F-1CB1-DD6A3C2A4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3331" y="2064722"/>
          <a:ext cx="6619629" cy="18533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136">
                <a:tc>
                  <a:txBody>
                    <a:bodyPr/>
                    <a:lstStyle/>
                    <a:p>
                      <a:endParaRPr lang="en-US" sz="1300" baseline="0" dirty="0"/>
                    </a:p>
                  </a:txBody>
                  <a:tcPr marL="51428" marR="51428" marT="25714" marB="25714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/>
                        <a:t>Kosten</a:t>
                      </a:r>
                      <a:endParaRPr lang="en-US" sz="1200" baseline="0" dirty="0"/>
                    </a:p>
                  </a:txBody>
                  <a:tcPr marL="51428" marR="51428" marT="25714" marB="25714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/>
                        <a:t>Courtage</a:t>
                      </a:r>
                      <a:endParaRPr lang="en-US" sz="1200" baseline="0" dirty="0"/>
                    </a:p>
                  </a:txBody>
                  <a:tcPr marL="51428" marR="51428" marT="25714" marB="25714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43">
                <a:tc grid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Abschluss</a:t>
                      </a:r>
                      <a:r>
                        <a:rPr lang="en-US" sz="1000" b="1" i="0" kern="1200" baseline="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- und </a:t>
                      </a:r>
                      <a:r>
                        <a:rPr lang="en-US" sz="1000" b="1" i="0" kern="1200" baseline="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Vertriebsk</a:t>
                      </a: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osten</a:t>
                      </a:r>
                      <a:r>
                        <a:rPr lang="en-US" sz="1000" b="1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bei</a:t>
                      </a:r>
                      <a:r>
                        <a:rPr lang="en-US" sz="1000" b="1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Vertragsabschluss</a:t>
                      </a:r>
                      <a:r>
                        <a:rPr lang="en-US" sz="1000" b="1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Zuzahlung</a:t>
                      </a:r>
                      <a:endParaRPr lang="en-US" sz="1000" b="0" i="0" kern="1200" baseline="300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28" marR="51428" marT="25714" marB="25714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8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Abschluss</a:t>
                      </a:r>
                      <a:r>
                        <a:rPr lang="en-US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- und </a:t>
                      </a:r>
                      <a:r>
                        <a:rPr lang="en-US" sz="1000" b="0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Vertriebskosten</a:t>
                      </a:r>
                      <a:r>
                        <a:rPr lang="en-US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br>
                        <a:rPr lang="en-US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000" b="0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bei</a:t>
                      </a:r>
                      <a:r>
                        <a:rPr lang="en-US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Vertragsabschluss</a:t>
                      </a:r>
                      <a:endParaRPr lang="en-US" sz="1000" b="1" i="0" kern="1200" baseline="300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28" marR="51428" marT="25714" marB="257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5,80 %</a:t>
                      </a:r>
                    </a:p>
                  </a:txBody>
                  <a:tcPr marL="68571" marR="68571" marT="34286" marB="3428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Abschlusscourtage</a:t>
                      </a:r>
                      <a:r>
                        <a:rPr lang="de-DE" sz="1000" b="0" i="0" kern="1200" baseline="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4,00 %</a:t>
                      </a:r>
                    </a:p>
                  </a:txBody>
                  <a:tcPr marL="68571" marR="68571" marT="34286" marB="3428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43">
                <a:tc grid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Verwaltungskosten</a:t>
                      </a:r>
                      <a:endParaRPr lang="en-US" sz="1000" b="1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28" marR="51428" marT="25714" marB="2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err="1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Stückkosten</a:t>
                      </a:r>
                      <a:endParaRPr lang="en-US" sz="10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28" marR="51428" marT="25714" marB="25714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36 €</a:t>
                      </a:r>
                      <a:r>
                        <a:rPr lang="de-DE" sz="1000" b="0" i="0" kern="1200" baseline="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p.a.</a:t>
                      </a:r>
                      <a:endParaRPr lang="de-DE" sz="10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Folgecourtage:</a:t>
                      </a:r>
                      <a:r>
                        <a:rPr lang="de-DE" sz="1000" b="0" i="0" kern="1200" baseline="0" dirty="0">
                          <a:solidFill>
                            <a:srgbClr val="65656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0,00 %</a:t>
                      </a:r>
                      <a:endParaRPr lang="de-DE" sz="1000" b="0" i="0" kern="1200" dirty="0">
                        <a:solidFill>
                          <a:srgbClr val="65656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Grafik 24" descr="Münzen Silhouette">
            <a:extLst>
              <a:ext uri="{FF2B5EF4-FFF2-40B4-BE49-F238E27FC236}">
                <a16:creationId xmlns:a16="http://schemas.microsoft.com/office/drawing/2014/main" id="{AD2D2FCC-40C4-07F5-69F5-EC3310ACB46C}"/>
              </a:ext>
            </a:extLst>
          </p:cNvPr>
          <p:cNvSpPr/>
          <p:nvPr/>
        </p:nvSpPr>
        <p:spPr>
          <a:xfrm>
            <a:off x="7355653" y="2782944"/>
            <a:ext cx="833591" cy="484973"/>
          </a:xfrm>
          <a:custGeom>
            <a:avLst/>
            <a:gdLst>
              <a:gd name="connsiteX0" fmla="*/ 361950 w 385762"/>
              <a:gd name="connsiteY0" fmla="*/ 214789 h 328612"/>
              <a:gd name="connsiteX1" fmla="*/ 361950 w 385762"/>
              <a:gd name="connsiteY1" fmla="*/ 180975 h 328612"/>
              <a:gd name="connsiteX2" fmla="*/ 280988 w 385762"/>
              <a:gd name="connsiteY2" fmla="*/ 136684 h 328612"/>
              <a:gd name="connsiteX3" fmla="*/ 280988 w 385762"/>
              <a:gd name="connsiteY3" fmla="*/ 109537 h 328612"/>
              <a:gd name="connsiteX4" fmla="*/ 257175 w 385762"/>
              <a:gd name="connsiteY4" fmla="*/ 81439 h 328612"/>
              <a:gd name="connsiteX5" fmla="*/ 257175 w 385762"/>
              <a:gd name="connsiteY5" fmla="*/ 47625 h 328612"/>
              <a:gd name="connsiteX6" fmla="*/ 128588 w 385762"/>
              <a:gd name="connsiteY6" fmla="*/ 0 h 328612"/>
              <a:gd name="connsiteX7" fmla="*/ 0 w 385762"/>
              <a:gd name="connsiteY7" fmla="*/ 47625 h 328612"/>
              <a:gd name="connsiteX8" fmla="*/ 0 w 385762"/>
              <a:gd name="connsiteY8" fmla="*/ 85725 h 328612"/>
              <a:gd name="connsiteX9" fmla="*/ 23813 w 385762"/>
              <a:gd name="connsiteY9" fmla="*/ 114300 h 328612"/>
              <a:gd name="connsiteX10" fmla="*/ 23813 w 385762"/>
              <a:gd name="connsiteY10" fmla="*/ 147637 h 328612"/>
              <a:gd name="connsiteX11" fmla="*/ 23813 w 385762"/>
              <a:gd name="connsiteY11" fmla="*/ 148114 h 328612"/>
              <a:gd name="connsiteX12" fmla="*/ 0 w 385762"/>
              <a:gd name="connsiteY12" fmla="*/ 176212 h 328612"/>
              <a:gd name="connsiteX13" fmla="*/ 0 w 385762"/>
              <a:gd name="connsiteY13" fmla="*/ 214312 h 328612"/>
              <a:gd name="connsiteX14" fmla="*/ 128588 w 385762"/>
              <a:gd name="connsiteY14" fmla="*/ 261937 h 328612"/>
              <a:gd name="connsiteX15" fmla="*/ 128588 w 385762"/>
              <a:gd name="connsiteY15" fmla="*/ 280988 h 328612"/>
              <a:gd name="connsiteX16" fmla="*/ 257175 w 385762"/>
              <a:gd name="connsiteY16" fmla="*/ 328613 h 328612"/>
              <a:gd name="connsiteX17" fmla="*/ 385763 w 385762"/>
              <a:gd name="connsiteY17" fmla="*/ 280988 h 328612"/>
              <a:gd name="connsiteX18" fmla="*/ 385763 w 385762"/>
              <a:gd name="connsiteY18" fmla="*/ 242887 h 328612"/>
              <a:gd name="connsiteX19" fmla="*/ 361950 w 385762"/>
              <a:gd name="connsiteY19" fmla="*/ 214789 h 328612"/>
              <a:gd name="connsiteX20" fmla="*/ 376238 w 385762"/>
              <a:gd name="connsiteY20" fmla="*/ 243364 h 328612"/>
              <a:gd name="connsiteX21" fmla="*/ 257175 w 385762"/>
              <a:gd name="connsiteY21" fmla="*/ 281464 h 328612"/>
              <a:gd name="connsiteX22" fmla="*/ 143828 w 385762"/>
              <a:gd name="connsiteY22" fmla="*/ 254318 h 328612"/>
              <a:gd name="connsiteX23" fmla="*/ 143828 w 385762"/>
              <a:gd name="connsiteY23" fmla="*/ 254318 h 328612"/>
              <a:gd name="connsiteX24" fmla="*/ 232886 w 385762"/>
              <a:gd name="connsiteY24" fmla="*/ 267176 h 328612"/>
              <a:gd name="connsiteX25" fmla="*/ 360521 w 385762"/>
              <a:gd name="connsiteY25" fmla="*/ 225743 h 328612"/>
              <a:gd name="connsiteX26" fmla="*/ 376238 w 385762"/>
              <a:gd name="connsiteY26" fmla="*/ 243364 h 328612"/>
              <a:gd name="connsiteX27" fmla="*/ 295275 w 385762"/>
              <a:gd name="connsiteY27" fmla="*/ 288607 h 328612"/>
              <a:gd name="connsiteX28" fmla="*/ 295275 w 385762"/>
              <a:gd name="connsiteY28" fmla="*/ 317182 h 328612"/>
              <a:gd name="connsiteX29" fmla="*/ 276225 w 385762"/>
              <a:gd name="connsiteY29" fmla="*/ 318611 h 328612"/>
              <a:gd name="connsiteX30" fmla="*/ 276225 w 385762"/>
              <a:gd name="connsiteY30" fmla="*/ 290036 h 328612"/>
              <a:gd name="connsiteX31" fmla="*/ 295275 w 385762"/>
              <a:gd name="connsiteY31" fmla="*/ 288607 h 328612"/>
              <a:gd name="connsiteX32" fmla="*/ 304800 w 385762"/>
              <a:gd name="connsiteY32" fmla="*/ 287655 h 328612"/>
              <a:gd name="connsiteX33" fmla="*/ 323850 w 385762"/>
              <a:gd name="connsiteY33" fmla="*/ 284321 h 328612"/>
              <a:gd name="connsiteX34" fmla="*/ 323850 w 385762"/>
              <a:gd name="connsiteY34" fmla="*/ 312420 h 328612"/>
              <a:gd name="connsiteX35" fmla="*/ 304800 w 385762"/>
              <a:gd name="connsiteY35" fmla="*/ 315754 h 328612"/>
              <a:gd name="connsiteX36" fmla="*/ 304800 w 385762"/>
              <a:gd name="connsiteY36" fmla="*/ 287655 h 328612"/>
              <a:gd name="connsiteX37" fmla="*/ 333375 w 385762"/>
              <a:gd name="connsiteY37" fmla="*/ 281940 h 328612"/>
              <a:gd name="connsiteX38" fmla="*/ 352425 w 385762"/>
              <a:gd name="connsiteY38" fmla="*/ 275749 h 328612"/>
              <a:gd name="connsiteX39" fmla="*/ 352425 w 385762"/>
              <a:gd name="connsiteY39" fmla="*/ 303371 h 328612"/>
              <a:gd name="connsiteX40" fmla="*/ 333375 w 385762"/>
              <a:gd name="connsiteY40" fmla="*/ 310039 h 328612"/>
              <a:gd name="connsiteX41" fmla="*/ 333375 w 385762"/>
              <a:gd name="connsiteY41" fmla="*/ 281940 h 328612"/>
              <a:gd name="connsiteX42" fmla="*/ 180975 w 385762"/>
              <a:gd name="connsiteY42" fmla="*/ 310039 h 328612"/>
              <a:gd name="connsiteX43" fmla="*/ 161925 w 385762"/>
              <a:gd name="connsiteY43" fmla="*/ 303371 h 328612"/>
              <a:gd name="connsiteX44" fmla="*/ 161925 w 385762"/>
              <a:gd name="connsiteY44" fmla="*/ 275749 h 328612"/>
              <a:gd name="connsiteX45" fmla="*/ 180975 w 385762"/>
              <a:gd name="connsiteY45" fmla="*/ 281940 h 328612"/>
              <a:gd name="connsiteX46" fmla="*/ 180975 w 385762"/>
              <a:gd name="connsiteY46" fmla="*/ 310039 h 328612"/>
              <a:gd name="connsiteX47" fmla="*/ 190500 w 385762"/>
              <a:gd name="connsiteY47" fmla="*/ 284321 h 328612"/>
              <a:gd name="connsiteX48" fmla="*/ 209550 w 385762"/>
              <a:gd name="connsiteY48" fmla="*/ 287655 h 328612"/>
              <a:gd name="connsiteX49" fmla="*/ 209550 w 385762"/>
              <a:gd name="connsiteY49" fmla="*/ 316230 h 328612"/>
              <a:gd name="connsiteX50" fmla="*/ 190500 w 385762"/>
              <a:gd name="connsiteY50" fmla="*/ 312896 h 328612"/>
              <a:gd name="connsiteX51" fmla="*/ 190500 w 385762"/>
              <a:gd name="connsiteY51" fmla="*/ 284321 h 328612"/>
              <a:gd name="connsiteX52" fmla="*/ 219075 w 385762"/>
              <a:gd name="connsiteY52" fmla="*/ 288607 h 328612"/>
              <a:gd name="connsiteX53" fmla="*/ 238125 w 385762"/>
              <a:gd name="connsiteY53" fmla="*/ 290036 h 328612"/>
              <a:gd name="connsiteX54" fmla="*/ 238125 w 385762"/>
              <a:gd name="connsiteY54" fmla="*/ 318611 h 328612"/>
              <a:gd name="connsiteX55" fmla="*/ 219075 w 385762"/>
              <a:gd name="connsiteY55" fmla="*/ 317182 h 328612"/>
              <a:gd name="connsiteX56" fmla="*/ 219075 w 385762"/>
              <a:gd name="connsiteY56" fmla="*/ 288607 h 328612"/>
              <a:gd name="connsiteX57" fmla="*/ 104775 w 385762"/>
              <a:gd name="connsiteY57" fmla="*/ 181451 h 328612"/>
              <a:gd name="connsiteX58" fmla="*/ 104775 w 385762"/>
              <a:gd name="connsiteY58" fmla="*/ 182880 h 328612"/>
              <a:gd name="connsiteX59" fmla="*/ 85725 w 385762"/>
              <a:gd name="connsiteY59" fmla="*/ 179546 h 328612"/>
              <a:gd name="connsiteX60" fmla="*/ 85725 w 385762"/>
              <a:gd name="connsiteY60" fmla="*/ 151448 h 328612"/>
              <a:gd name="connsiteX61" fmla="*/ 104775 w 385762"/>
              <a:gd name="connsiteY61" fmla="*/ 154781 h 328612"/>
              <a:gd name="connsiteX62" fmla="*/ 104775 w 385762"/>
              <a:gd name="connsiteY62" fmla="*/ 181451 h 328612"/>
              <a:gd name="connsiteX63" fmla="*/ 114300 w 385762"/>
              <a:gd name="connsiteY63" fmla="*/ 219551 h 328612"/>
              <a:gd name="connsiteX64" fmla="*/ 114300 w 385762"/>
              <a:gd name="connsiteY64" fmla="*/ 200501 h 328612"/>
              <a:gd name="connsiteX65" fmla="*/ 128588 w 385762"/>
              <a:gd name="connsiteY65" fmla="*/ 210026 h 328612"/>
              <a:gd name="connsiteX66" fmla="*/ 128588 w 385762"/>
              <a:gd name="connsiteY66" fmla="*/ 237173 h 328612"/>
              <a:gd name="connsiteX67" fmla="*/ 114300 w 385762"/>
              <a:gd name="connsiteY67" fmla="*/ 219551 h 328612"/>
              <a:gd name="connsiteX68" fmla="*/ 114300 w 385762"/>
              <a:gd name="connsiteY68" fmla="*/ 219551 h 328612"/>
              <a:gd name="connsiteX69" fmla="*/ 352425 w 385762"/>
              <a:gd name="connsiteY69" fmla="*/ 219551 h 328612"/>
              <a:gd name="connsiteX70" fmla="*/ 338138 w 385762"/>
              <a:gd name="connsiteY70" fmla="*/ 236696 h 328612"/>
              <a:gd name="connsiteX71" fmla="*/ 338138 w 385762"/>
              <a:gd name="connsiteY71" fmla="*/ 209550 h 328612"/>
              <a:gd name="connsiteX72" fmla="*/ 352425 w 385762"/>
              <a:gd name="connsiteY72" fmla="*/ 200025 h 328612"/>
              <a:gd name="connsiteX73" fmla="*/ 352425 w 385762"/>
              <a:gd name="connsiteY73" fmla="*/ 219551 h 328612"/>
              <a:gd name="connsiteX74" fmla="*/ 328613 w 385762"/>
              <a:gd name="connsiteY74" fmla="*/ 241459 h 328612"/>
              <a:gd name="connsiteX75" fmla="*/ 309563 w 385762"/>
              <a:gd name="connsiteY75" fmla="*/ 248126 h 328612"/>
              <a:gd name="connsiteX76" fmla="*/ 309563 w 385762"/>
              <a:gd name="connsiteY76" fmla="*/ 220028 h 328612"/>
              <a:gd name="connsiteX77" fmla="*/ 328613 w 385762"/>
              <a:gd name="connsiteY77" fmla="*/ 213836 h 328612"/>
              <a:gd name="connsiteX78" fmla="*/ 328613 w 385762"/>
              <a:gd name="connsiteY78" fmla="*/ 241459 h 328612"/>
              <a:gd name="connsiteX79" fmla="*/ 300038 w 385762"/>
              <a:gd name="connsiteY79" fmla="*/ 250507 h 328612"/>
              <a:gd name="connsiteX80" fmla="*/ 280988 w 385762"/>
              <a:gd name="connsiteY80" fmla="*/ 253841 h 328612"/>
              <a:gd name="connsiteX81" fmla="*/ 280988 w 385762"/>
              <a:gd name="connsiteY81" fmla="*/ 225266 h 328612"/>
              <a:gd name="connsiteX82" fmla="*/ 300038 w 385762"/>
              <a:gd name="connsiteY82" fmla="*/ 221933 h 328612"/>
              <a:gd name="connsiteX83" fmla="*/ 300038 w 385762"/>
              <a:gd name="connsiteY83" fmla="*/ 250507 h 328612"/>
              <a:gd name="connsiteX84" fmla="*/ 271463 w 385762"/>
              <a:gd name="connsiteY84" fmla="*/ 255270 h 328612"/>
              <a:gd name="connsiteX85" fmla="*/ 252413 w 385762"/>
              <a:gd name="connsiteY85" fmla="*/ 256699 h 328612"/>
              <a:gd name="connsiteX86" fmla="*/ 252413 w 385762"/>
              <a:gd name="connsiteY86" fmla="*/ 228124 h 328612"/>
              <a:gd name="connsiteX87" fmla="*/ 271463 w 385762"/>
              <a:gd name="connsiteY87" fmla="*/ 226695 h 328612"/>
              <a:gd name="connsiteX88" fmla="*/ 271463 w 385762"/>
              <a:gd name="connsiteY88" fmla="*/ 255270 h 328612"/>
              <a:gd name="connsiteX89" fmla="*/ 242888 w 385762"/>
              <a:gd name="connsiteY89" fmla="*/ 257175 h 328612"/>
              <a:gd name="connsiteX90" fmla="*/ 233363 w 385762"/>
              <a:gd name="connsiteY90" fmla="*/ 257175 h 328612"/>
              <a:gd name="connsiteX91" fmla="*/ 223838 w 385762"/>
              <a:gd name="connsiteY91" fmla="*/ 257175 h 328612"/>
              <a:gd name="connsiteX92" fmla="*/ 223838 w 385762"/>
              <a:gd name="connsiteY92" fmla="*/ 228600 h 328612"/>
              <a:gd name="connsiteX93" fmla="*/ 233363 w 385762"/>
              <a:gd name="connsiteY93" fmla="*/ 228600 h 328612"/>
              <a:gd name="connsiteX94" fmla="*/ 242888 w 385762"/>
              <a:gd name="connsiteY94" fmla="*/ 228600 h 328612"/>
              <a:gd name="connsiteX95" fmla="*/ 242888 w 385762"/>
              <a:gd name="connsiteY95" fmla="*/ 257175 h 328612"/>
              <a:gd name="connsiteX96" fmla="*/ 214313 w 385762"/>
              <a:gd name="connsiteY96" fmla="*/ 257175 h 328612"/>
              <a:gd name="connsiteX97" fmla="*/ 195263 w 385762"/>
              <a:gd name="connsiteY97" fmla="*/ 255746 h 328612"/>
              <a:gd name="connsiteX98" fmla="*/ 195263 w 385762"/>
              <a:gd name="connsiteY98" fmla="*/ 227171 h 328612"/>
              <a:gd name="connsiteX99" fmla="*/ 214313 w 385762"/>
              <a:gd name="connsiteY99" fmla="*/ 228600 h 328612"/>
              <a:gd name="connsiteX100" fmla="*/ 214313 w 385762"/>
              <a:gd name="connsiteY100" fmla="*/ 257175 h 328612"/>
              <a:gd name="connsiteX101" fmla="*/ 185738 w 385762"/>
              <a:gd name="connsiteY101" fmla="*/ 254318 h 328612"/>
              <a:gd name="connsiteX102" fmla="*/ 166688 w 385762"/>
              <a:gd name="connsiteY102" fmla="*/ 250984 h 328612"/>
              <a:gd name="connsiteX103" fmla="*/ 166688 w 385762"/>
              <a:gd name="connsiteY103" fmla="*/ 222885 h 328612"/>
              <a:gd name="connsiteX104" fmla="*/ 185738 w 385762"/>
              <a:gd name="connsiteY104" fmla="*/ 226219 h 328612"/>
              <a:gd name="connsiteX105" fmla="*/ 185738 w 385762"/>
              <a:gd name="connsiteY105" fmla="*/ 254318 h 328612"/>
              <a:gd name="connsiteX106" fmla="*/ 157163 w 385762"/>
              <a:gd name="connsiteY106" fmla="*/ 248126 h 328612"/>
              <a:gd name="connsiteX107" fmla="*/ 138113 w 385762"/>
              <a:gd name="connsiteY107" fmla="*/ 241459 h 328612"/>
              <a:gd name="connsiteX108" fmla="*/ 138113 w 385762"/>
              <a:gd name="connsiteY108" fmla="*/ 213836 h 328612"/>
              <a:gd name="connsiteX109" fmla="*/ 157163 w 385762"/>
              <a:gd name="connsiteY109" fmla="*/ 220028 h 328612"/>
              <a:gd name="connsiteX110" fmla="*/ 157163 w 385762"/>
              <a:gd name="connsiteY110" fmla="*/ 248126 h 328612"/>
              <a:gd name="connsiteX111" fmla="*/ 352425 w 385762"/>
              <a:gd name="connsiteY111" fmla="*/ 181451 h 328612"/>
              <a:gd name="connsiteX112" fmla="*/ 233363 w 385762"/>
              <a:gd name="connsiteY112" fmla="*/ 219551 h 328612"/>
              <a:gd name="connsiteX113" fmla="*/ 114300 w 385762"/>
              <a:gd name="connsiteY113" fmla="*/ 181451 h 328612"/>
              <a:gd name="connsiteX114" fmla="*/ 233363 w 385762"/>
              <a:gd name="connsiteY114" fmla="*/ 143351 h 328612"/>
              <a:gd name="connsiteX115" fmla="*/ 352425 w 385762"/>
              <a:gd name="connsiteY115" fmla="*/ 181451 h 328612"/>
              <a:gd name="connsiteX116" fmla="*/ 114300 w 385762"/>
              <a:gd name="connsiteY116" fmla="*/ 162401 h 328612"/>
              <a:gd name="connsiteX117" fmla="*/ 114300 w 385762"/>
              <a:gd name="connsiteY117" fmla="*/ 155258 h 328612"/>
              <a:gd name="connsiteX118" fmla="*/ 122873 w 385762"/>
              <a:gd name="connsiteY118" fmla="*/ 156210 h 328612"/>
              <a:gd name="connsiteX119" fmla="*/ 114300 w 385762"/>
              <a:gd name="connsiteY119" fmla="*/ 162401 h 328612"/>
              <a:gd name="connsiteX120" fmla="*/ 263366 w 385762"/>
              <a:gd name="connsiteY120" fmla="*/ 134779 h 328612"/>
              <a:gd name="connsiteX121" fmla="*/ 271939 w 385762"/>
              <a:gd name="connsiteY121" fmla="*/ 128587 h 328612"/>
              <a:gd name="connsiteX122" fmla="*/ 271939 w 385762"/>
              <a:gd name="connsiteY122" fmla="*/ 135731 h 328612"/>
              <a:gd name="connsiteX123" fmla="*/ 263366 w 385762"/>
              <a:gd name="connsiteY123" fmla="*/ 134779 h 328612"/>
              <a:gd name="connsiteX124" fmla="*/ 256223 w 385762"/>
              <a:gd name="connsiteY124" fmla="*/ 91916 h 328612"/>
              <a:gd name="connsiteX125" fmla="*/ 271463 w 385762"/>
              <a:gd name="connsiteY125" fmla="*/ 109537 h 328612"/>
              <a:gd name="connsiteX126" fmla="*/ 243364 w 385762"/>
              <a:gd name="connsiteY126" fmla="*/ 133350 h 328612"/>
              <a:gd name="connsiteX127" fmla="*/ 233363 w 385762"/>
              <a:gd name="connsiteY127" fmla="*/ 133350 h 328612"/>
              <a:gd name="connsiteX128" fmla="*/ 140494 w 385762"/>
              <a:gd name="connsiteY128" fmla="*/ 147637 h 328612"/>
              <a:gd name="connsiteX129" fmla="*/ 39529 w 385762"/>
              <a:gd name="connsiteY129" fmla="*/ 120968 h 328612"/>
              <a:gd name="connsiteX130" fmla="*/ 39529 w 385762"/>
              <a:gd name="connsiteY130" fmla="*/ 120968 h 328612"/>
              <a:gd name="connsiteX131" fmla="*/ 128588 w 385762"/>
              <a:gd name="connsiteY131" fmla="*/ 133826 h 328612"/>
              <a:gd name="connsiteX132" fmla="*/ 256223 w 385762"/>
              <a:gd name="connsiteY132" fmla="*/ 91916 h 328612"/>
              <a:gd name="connsiteX133" fmla="*/ 76200 w 385762"/>
              <a:gd name="connsiteY133" fmla="*/ 148590 h 328612"/>
              <a:gd name="connsiteX134" fmla="*/ 76200 w 385762"/>
              <a:gd name="connsiteY134" fmla="*/ 176689 h 328612"/>
              <a:gd name="connsiteX135" fmla="*/ 57150 w 385762"/>
              <a:gd name="connsiteY135" fmla="*/ 170021 h 328612"/>
              <a:gd name="connsiteX136" fmla="*/ 57150 w 385762"/>
              <a:gd name="connsiteY136" fmla="*/ 142399 h 328612"/>
              <a:gd name="connsiteX137" fmla="*/ 76200 w 385762"/>
              <a:gd name="connsiteY137" fmla="*/ 148590 h 328612"/>
              <a:gd name="connsiteX138" fmla="*/ 47625 w 385762"/>
              <a:gd name="connsiteY138" fmla="*/ 138112 h 328612"/>
              <a:gd name="connsiteX139" fmla="*/ 47625 w 385762"/>
              <a:gd name="connsiteY139" fmla="*/ 165259 h 328612"/>
              <a:gd name="connsiteX140" fmla="*/ 33338 w 385762"/>
              <a:gd name="connsiteY140" fmla="*/ 148114 h 328612"/>
              <a:gd name="connsiteX141" fmla="*/ 33338 w 385762"/>
              <a:gd name="connsiteY141" fmla="*/ 129064 h 328612"/>
              <a:gd name="connsiteX142" fmla="*/ 47625 w 385762"/>
              <a:gd name="connsiteY142" fmla="*/ 138112 h 328612"/>
              <a:gd name="connsiteX143" fmla="*/ 33338 w 385762"/>
              <a:gd name="connsiteY143" fmla="*/ 108109 h 328612"/>
              <a:gd name="connsiteX144" fmla="*/ 33338 w 385762"/>
              <a:gd name="connsiteY144" fmla="*/ 80486 h 328612"/>
              <a:gd name="connsiteX145" fmla="*/ 52388 w 385762"/>
              <a:gd name="connsiteY145" fmla="*/ 86677 h 328612"/>
              <a:gd name="connsiteX146" fmla="*/ 52388 w 385762"/>
              <a:gd name="connsiteY146" fmla="*/ 114776 h 328612"/>
              <a:gd name="connsiteX147" fmla="*/ 33338 w 385762"/>
              <a:gd name="connsiteY147" fmla="*/ 108109 h 328612"/>
              <a:gd name="connsiteX148" fmla="*/ 61913 w 385762"/>
              <a:gd name="connsiteY148" fmla="*/ 117158 h 328612"/>
              <a:gd name="connsiteX149" fmla="*/ 61913 w 385762"/>
              <a:gd name="connsiteY149" fmla="*/ 89059 h 328612"/>
              <a:gd name="connsiteX150" fmla="*/ 80963 w 385762"/>
              <a:gd name="connsiteY150" fmla="*/ 92393 h 328612"/>
              <a:gd name="connsiteX151" fmla="*/ 80963 w 385762"/>
              <a:gd name="connsiteY151" fmla="*/ 120968 h 328612"/>
              <a:gd name="connsiteX152" fmla="*/ 61913 w 385762"/>
              <a:gd name="connsiteY152" fmla="*/ 117158 h 328612"/>
              <a:gd name="connsiteX153" fmla="*/ 90488 w 385762"/>
              <a:gd name="connsiteY153" fmla="*/ 121920 h 328612"/>
              <a:gd name="connsiteX154" fmla="*/ 90488 w 385762"/>
              <a:gd name="connsiteY154" fmla="*/ 93345 h 328612"/>
              <a:gd name="connsiteX155" fmla="*/ 109538 w 385762"/>
              <a:gd name="connsiteY155" fmla="*/ 94774 h 328612"/>
              <a:gd name="connsiteX156" fmla="*/ 109538 w 385762"/>
              <a:gd name="connsiteY156" fmla="*/ 123349 h 328612"/>
              <a:gd name="connsiteX157" fmla="*/ 90488 w 385762"/>
              <a:gd name="connsiteY157" fmla="*/ 121920 h 328612"/>
              <a:gd name="connsiteX158" fmla="*/ 119063 w 385762"/>
              <a:gd name="connsiteY158" fmla="*/ 123825 h 328612"/>
              <a:gd name="connsiteX159" fmla="*/ 119063 w 385762"/>
              <a:gd name="connsiteY159" fmla="*/ 95250 h 328612"/>
              <a:gd name="connsiteX160" fmla="*/ 128588 w 385762"/>
              <a:gd name="connsiteY160" fmla="*/ 95250 h 328612"/>
              <a:gd name="connsiteX161" fmla="*/ 138113 w 385762"/>
              <a:gd name="connsiteY161" fmla="*/ 95250 h 328612"/>
              <a:gd name="connsiteX162" fmla="*/ 138113 w 385762"/>
              <a:gd name="connsiteY162" fmla="*/ 123825 h 328612"/>
              <a:gd name="connsiteX163" fmla="*/ 128588 w 385762"/>
              <a:gd name="connsiteY163" fmla="*/ 123825 h 328612"/>
              <a:gd name="connsiteX164" fmla="*/ 119063 w 385762"/>
              <a:gd name="connsiteY164" fmla="*/ 123825 h 328612"/>
              <a:gd name="connsiteX165" fmla="*/ 147638 w 385762"/>
              <a:gd name="connsiteY165" fmla="*/ 123825 h 328612"/>
              <a:gd name="connsiteX166" fmla="*/ 147638 w 385762"/>
              <a:gd name="connsiteY166" fmla="*/ 95250 h 328612"/>
              <a:gd name="connsiteX167" fmla="*/ 166688 w 385762"/>
              <a:gd name="connsiteY167" fmla="*/ 93821 h 328612"/>
              <a:gd name="connsiteX168" fmla="*/ 166688 w 385762"/>
              <a:gd name="connsiteY168" fmla="*/ 122396 h 328612"/>
              <a:gd name="connsiteX169" fmla="*/ 147638 w 385762"/>
              <a:gd name="connsiteY169" fmla="*/ 123825 h 328612"/>
              <a:gd name="connsiteX170" fmla="*/ 176213 w 385762"/>
              <a:gd name="connsiteY170" fmla="*/ 120968 h 328612"/>
              <a:gd name="connsiteX171" fmla="*/ 176213 w 385762"/>
              <a:gd name="connsiteY171" fmla="*/ 92393 h 328612"/>
              <a:gd name="connsiteX172" fmla="*/ 195263 w 385762"/>
              <a:gd name="connsiteY172" fmla="*/ 89059 h 328612"/>
              <a:gd name="connsiteX173" fmla="*/ 195263 w 385762"/>
              <a:gd name="connsiteY173" fmla="*/ 117158 h 328612"/>
              <a:gd name="connsiteX174" fmla="*/ 176213 w 385762"/>
              <a:gd name="connsiteY174" fmla="*/ 120968 h 328612"/>
              <a:gd name="connsiteX175" fmla="*/ 204788 w 385762"/>
              <a:gd name="connsiteY175" fmla="*/ 114776 h 328612"/>
              <a:gd name="connsiteX176" fmla="*/ 204788 w 385762"/>
              <a:gd name="connsiteY176" fmla="*/ 86677 h 328612"/>
              <a:gd name="connsiteX177" fmla="*/ 223838 w 385762"/>
              <a:gd name="connsiteY177" fmla="*/ 80486 h 328612"/>
              <a:gd name="connsiteX178" fmla="*/ 223838 w 385762"/>
              <a:gd name="connsiteY178" fmla="*/ 108109 h 328612"/>
              <a:gd name="connsiteX179" fmla="*/ 204788 w 385762"/>
              <a:gd name="connsiteY179" fmla="*/ 114776 h 328612"/>
              <a:gd name="connsiteX180" fmla="*/ 233363 w 385762"/>
              <a:gd name="connsiteY180" fmla="*/ 103346 h 328612"/>
              <a:gd name="connsiteX181" fmla="*/ 233363 w 385762"/>
              <a:gd name="connsiteY181" fmla="*/ 76200 h 328612"/>
              <a:gd name="connsiteX182" fmla="*/ 247650 w 385762"/>
              <a:gd name="connsiteY182" fmla="*/ 66675 h 328612"/>
              <a:gd name="connsiteX183" fmla="*/ 247650 w 385762"/>
              <a:gd name="connsiteY183" fmla="*/ 85725 h 328612"/>
              <a:gd name="connsiteX184" fmla="*/ 233363 w 385762"/>
              <a:gd name="connsiteY184" fmla="*/ 103346 h 328612"/>
              <a:gd name="connsiteX185" fmla="*/ 23813 w 385762"/>
              <a:gd name="connsiteY185" fmla="*/ 103346 h 328612"/>
              <a:gd name="connsiteX186" fmla="*/ 9525 w 385762"/>
              <a:gd name="connsiteY186" fmla="*/ 86201 h 328612"/>
              <a:gd name="connsiteX187" fmla="*/ 9525 w 385762"/>
              <a:gd name="connsiteY187" fmla="*/ 67151 h 328612"/>
              <a:gd name="connsiteX188" fmla="*/ 23813 w 385762"/>
              <a:gd name="connsiteY188" fmla="*/ 76676 h 328612"/>
              <a:gd name="connsiteX189" fmla="*/ 23813 w 385762"/>
              <a:gd name="connsiteY189" fmla="*/ 103346 h 328612"/>
              <a:gd name="connsiteX190" fmla="*/ 9525 w 385762"/>
              <a:gd name="connsiteY190" fmla="*/ 48101 h 328612"/>
              <a:gd name="connsiteX191" fmla="*/ 128588 w 385762"/>
              <a:gd name="connsiteY191" fmla="*/ 10001 h 328612"/>
              <a:gd name="connsiteX192" fmla="*/ 247650 w 385762"/>
              <a:gd name="connsiteY192" fmla="*/ 48101 h 328612"/>
              <a:gd name="connsiteX193" fmla="*/ 128588 w 385762"/>
              <a:gd name="connsiteY193" fmla="*/ 86201 h 328612"/>
              <a:gd name="connsiteX194" fmla="*/ 9525 w 385762"/>
              <a:gd name="connsiteY194" fmla="*/ 48101 h 328612"/>
              <a:gd name="connsiteX195" fmla="*/ 26194 w 385762"/>
              <a:gd name="connsiteY195" fmla="*/ 157639 h 328612"/>
              <a:gd name="connsiteX196" fmla="*/ 104775 w 385762"/>
              <a:gd name="connsiteY196" fmla="*/ 191929 h 328612"/>
              <a:gd name="connsiteX197" fmla="*/ 104775 w 385762"/>
              <a:gd name="connsiteY197" fmla="*/ 213360 h 328612"/>
              <a:gd name="connsiteX198" fmla="*/ 9525 w 385762"/>
              <a:gd name="connsiteY198" fmla="*/ 176212 h 328612"/>
              <a:gd name="connsiteX199" fmla="*/ 26194 w 385762"/>
              <a:gd name="connsiteY199" fmla="*/ 157639 h 328612"/>
              <a:gd name="connsiteX200" fmla="*/ 23813 w 385762"/>
              <a:gd name="connsiteY200" fmla="*/ 231934 h 328612"/>
              <a:gd name="connsiteX201" fmla="*/ 9525 w 385762"/>
              <a:gd name="connsiteY201" fmla="*/ 214789 h 328612"/>
              <a:gd name="connsiteX202" fmla="*/ 9525 w 385762"/>
              <a:gd name="connsiteY202" fmla="*/ 195739 h 328612"/>
              <a:gd name="connsiteX203" fmla="*/ 23813 w 385762"/>
              <a:gd name="connsiteY203" fmla="*/ 205264 h 328612"/>
              <a:gd name="connsiteX204" fmla="*/ 23813 w 385762"/>
              <a:gd name="connsiteY204" fmla="*/ 231934 h 328612"/>
              <a:gd name="connsiteX205" fmla="*/ 52388 w 385762"/>
              <a:gd name="connsiteY205" fmla="*/ 243364 h 328612"/>
              <a:gd name="connsiteX206" fmla="*/ 33338 w 385762"/>
              <a:gd name="connsiteY206" fmla="*/ 236696 h 328612"/>
              <a:gd name="connsiteX207" fmla="*/ 33338 w 385762"/>
              <a:gd name="connsiteY207" fmla="*/ 209074 h 328612"/>
              <a:gd name="connsiteX208" fmla="*/ 52388 w 385762"/>
              <a:gd name="connsiteY208" fmla="*/ 215265 h 328612"/>
              <a:gd name="connsiteX209" fmla="*/ 52388 w 385762"/>
              <a:gd name="connsiteY209" fmla="*/ 243364 h 328612"/>
              <a:gd name="connsiteX210" fmla="*/ 80963 w 385762"/>
              <a:gd name="connsiteY210" fmla="*/ 249555 h 328612"/>
              <a:gd name="connsiteX211" fmla="*/ 61913 w 385762"/>
              <a:gd name="connsiteY211" fmla="*/ 246221 h 328612"/>
              <a:gd name="connsiteX212" fmla="*/ 61913 w 385762"/>
              <a:gd name="connsiteY212" fmla="*/ 218123 h 328612"/>
              <a:gd name="connsiteX213" fmla="*/ 80963 w 385762"/>
              <a:gd name="connsiteY213" fmla="*/ 221456 h 328612"/>
              <a:gd name="connsiteX214" fmla="*/ 80963 w 385762"/>
              <a:gd name="connsiteY214" fmla="*/ 249555 h 328612"/>
              <a:gd name="connsiteX215" fmla="*/ 90488 w 385762"/>
              <a:gd name="connsiteY215" fmla="*/ 221933 h 328612"/>
              <a:gd name="connsiteX216" fmla="*/ 105251 w 385762"/>
              <a:gd name="connsiteY216" fmla="*/ 223361 h 328612"/>
              <a:gd name="connsiteX217" fmla="*/ 109538 w 385762"/>
              <a:gd name="connsiteY217" fmla="*/ 233362 h 328612"/>
              <a:gd name="connsiteX218" fmla="*/ 109538 w 385762"/>
              <a:gd name="connsiteY218" fmla="*/ 252412 h 328612"/>
              <a:gd name="connsiteX219" fmla="*/ 90488 w 385762"/>
              <a:gd name="connsiteY219" fmla="*/ 250984 h 328612"/>
              <a:gd name="connsiteX220" fmla="*/ 90488 w 385762"/>
              <a:gd name="connsiteY220" fmla="*/ 221933 h 328612"/>
              <a:gd name="connsiteX221" fmla="*/ 119063 w 385762"/>
              <a:gd name="connsiteY221" fmla="*/ 241935 h 328612"/>
              <a:gd name="connsiteX222" fmla="*/ 128588 w 385762"/>
              <a:gd name="connsiteY222" fmla="*/ 247650 h 328612"/>
              <a:gd name="connsiteX223" fmla="*/ 128588 w 385762"/>
              <a:gd name="connsiteY223" fmla="*/ 252412 h 328612"/>
              <a:gd name="connsiteX224" fmla="*/ 119063 w 385762"/>
              <a:gd name="connsiteY224" fmla="*/ 252412 h 328612"/>
              <a:gd name="connsiteX225" fmla="*/ 119063 w 385762"/>
              <a:gd name="connsiteY225" fmla="*/ 241935 h 328612"/>
              <a:gd name="connsiteX226" fmla="*/ 138113 w 385762"/>
              <a:gd name="connsiteY226" fmla="*/ 281464 h 328612"/>
              <a:gd name="connsiteX227" fmla="*/ 138113 w 385762"/>
              <a:gd name="connsiteY227" fmla="*/ 262414 h 328612"/>
              <a:gd name="connsiteX228" fmla="*/ 152400 w 385762"/>
              <a:gd name="connsiteY228" fmla="*/ 271939 h 328612"/>
              <a:gd name="connsiteX229" fmla="*/ 152400 w 385762"/>
              <a:gd name="connsiteY229" fmla="*/ 299085 h 328612"/>
              <a:gd name="connsiteX230" fmla="*/ 138113 w 385762"/>
              <a:gd name="connsiteY230" fmla="*/ 281464 h 328612"/>
              <a:gd name="connsiteX231" fmla="*/ 138113 w 385762"/>
              <a:gd name="connsiteY231" fmla="*/ 281464 h 328612"/>
              <a:gd name="connsiteX232" fmla="*/ 247650 w 385762"/>
              <a:gd name="connsiteY232" fmla="*/ 290513 h 328612"/>
              <a:gd name="connsiteX233" fmla="*/ 257175 w 385762"/>
              <a:gd name="connsiteY233" fmla="*/ 290513 h 328612"/>
              <a:gd name="connsiteX234" fmla="*/ 266700 w 385762"/>
              <a:gd name="connsiteY234" fmla="*/ 290513 h 328612"/>
              <a:gd name="connsiteX235" fmla="*/ 266700 w 385762"/>
              <a:gd name="connsiteY235" fmla="*/ 319088 h 328612"/>
              <a:gd name="connsiteX236" fmla="*/ 257175 w 385762"/>
              <a:gd name="connsiteY236" fmla="*/ 319088 h 328612"/>
              <a:gd name="connsiteX237" fmla="*/ 247650 w 385762"/>
              <a:gd name="connsiteY237" fmla="*/ 319088 h 328612"/>
              <a:gd name="connsiteX238" fmla="*/ 247650 w 385762"/>
              <a:gd name="connsiteY238" fmla="*/ 290513 h 328612"/>
              <a:gd name="connsiteX239" fmla="*/ 361950 w 385762"/>
              <a:gd name="connsiteY239" fmla="*/ 271463 h 328612"/>
              <a:gd name="connsiteX240" fmla="*/ 376238 w 385762"/>
              <a:gd name="connsiteY240" fmla="*/ 261937 h 328612"/>
              <a:gd name="connsiteX241" fmla="*/ 376238 w 385762"/>
              <a:gd name="connsiteY241" fmla="*/ 280988 h 328612"/>
              <a:gd name="connsiteX242" fmla="*/ 361950 w 385762"/>
              <a:gd name="connsiteY242" fmla="*/ 298132 h 328612"/>
              <a:gd name="connsiteX243" fmla="*/ 361950 w 385762"/>
              <a:gd name="connsiteY243" fmla="*/ 271463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385762" h="328612">
                <a:moveTo>
                  <a:pt x="361950" y="214789"/>
                </a:moveTo>
                <a:lnTo>
                  <a:pt x="361950" y="180975"/>
                </a:lnTo>
                <a:cubicBezTo>
                  <a:pt x="361950" y="158115"/>
                  <a:pt x="325279" y="142875"/>
                  <a:pt x="280988" y="136684"/>
                </a:cubicBezTo>
                <a:lnTo>
                  <a:pt x="280988" y="109537"/>
                </a:lnTo>
                <a:cubicBezTo>
                  <a:pt x="280988" y="101918"/>
                  <a:pt x="276701" y="91440"/>
                  <a:pt x="257175" y="81439"/>
                </a:cubicBezTo>
                <a:lnTo>
                  <a:pt x="257175" y="47625"/>
                </a:lnTo>
                <a:cubicBezTo>
                  <a:pt x="257175" y="16669"/>
                  <a:pt x="190976" y="0"/>
                  <a:pt x="128588" y="0"/>
                </a:cubicBezTo>
                <a:cubicBezTo>
                  <a:pt x="66199" y="0"/>
                  <a:pt x="0" y="16669"/>
                  <a:pt x="0" y="47625"/>
                </a:cubicBezTo>
                <a:lnTo>
                  <a:pt x="0" y="85725"/>
                </a:lnTo>
                <a:cubicBezTo>
                  <a:pt x="0" y="97155"/>
                  <a:pt x="9049" y="106680"/>
                  <a:pt x="23813" y="114300"/>
                </a:cubicBezTo>
                <a:lnTo>
                  <a:pt x="23813" y="147637"/>
                </a:lnTo>
                <a:cubicBezTo>
                  <a:pt x="23813" y="147637"/>
                  <a:pt x="23813" y="147637"/>
                  <a:pt x="23813" y="148114"/>
                </a:cubicBezTo>
                <a:cubicBezTo>
                  <a:pt x="4286" y="158115"/>
                  <a:pt x="0" y="169069"/>
                  <a:pt x="0" y="176212"/>
                </a:cubicBezTo>
                <a:lnTo>
                  <a:pt x="0" y="214312"/>
                </a:lnTo>
                <a:cubicBezTo>
                  <a:pt x="0" y="245269"/>
                  <a:pt x="66199" y="261937"/>
                  <a:pt x="128588" y="261937"/>
                </a:cubicBezTo>
                <a:lnTo>
                  <a:pt x="128588" y="280988"/>
                </a:lnTo>
                <a:cubicBezTo>
                  <a:pt x="128588" y="311944"/>
                  <a:pt x="194786" y="328613"/>
                  <a:pt x="257175" y="328613"/>
                </a:cubicBezTo>
                <a:cubicBezTo>
                  <a:pt x="319564" y="328613"/>
                  <a:pt x="385763" y="311944"/>
                  <a:pt x="385763" y="280988"/>
                </a:cubicBezTo>
                <a:lnTo>
                  <a:pt x="385763" y="242887"/>
                </a:lnTo>
                <a:cubicBezTo>
                  <a:pt x="385763" y="235744"/>
                  <a:pt x="381476" y="224790"/>
                  <a:pt x="361950" y="214789"/>
                </a:cubicBezTo>
                <a:close/>
                <a:moveTo>
                  <a:pt x="376238" y="243364"/>
                </a:moveTo>
                <a:cubicBezTo>
                  <a:pt x="376238" y="261461"/>
                  <a:pt x="327184" y="281464"/>
                  <a:pt x="257175" y="281464"/>
                </a:cubicBezTo>
                <a:cubicBezTo>
                  <a:pt x="201454" y="281464"/>
                  <a:pt x="159068" y="268605"/>
                  <a:pt x="143828" y="254318"/>
                </a:cubicBezTo>
                <a:cubicBezTo>
                  <a:pt x="143828" y="254318"/>
                  <a:pt x="143828" y="254318"/>
                  <a:pt x="143828" y="254318"/>
                </a:cubicBezTo>
                <a:cubicBezTo>
                  <a:pt x="172879" y="263366"/>
                  <a:pt x="202883" y="267653"/>
                  <a:pt x="232886" y="267176"/>
                </a:cubicBezTo>
                <a:cubicBezTo>
                  <a:pt x="290989" y="267176"/>
                  <a:pt x="352901" y="252412"/>
                  <a:pt x="360521" y="225743"/>
                </a:cubicBezTo>
                <a:cubicBezTo>
                  <a:pt x="370999" y="230981"/>
                  <a:pt x="376238" y="237173"/>
                  <a:pt x="376238" y="243364"/>
                </a:cubicBezTo>
                <a:close/>
                <a:moveTo>
                  <a:pt x="295275" y="288607"/>
                </a:moveTo>
                <a:lnTo>
                  <a:pt x="295275" y="317182"/>
                </a:lnTo>
                <a:cubicBezTo>
                  <a:pt x="289084" y="317659"/>
                  <a:pt x="282893" y="318611"/>
                  <a:pt x="276225" y="318611"/>
                </a:cubicBezTo>
                <a:lnTo>
                  <a:pt x="276225" y="290036"/>
                </a:lnTo>
                <a:cubicBezTo>
                  <a:pt x="282893" y="290036"/>
                  <a:pt x="289084" y="289560"/>
                  <a:pt x="295275" y="288607"/>
                </a:cubicBezTo>
                <a:close/>
                <a:moveTo>
                  <a:pt x="304800" y="287655"/>
                </a:moveTo>
                <a:cubicBezTo>
                  <a:pt x="311468" y="286703"/>
                  <a:pt x="317659" y="285750"/>
                  <a:pt x="323850" y="284321"/>
                </a:cubicBezTo>
                <a:lnTo>
                  <a:pt x="323850" y="312420"/>
                </a:lnTo>
                <a:cubicBezTo>
                  <a:pt x="318135" y="313849"/>
                  <a:pt x="311468" y="314801"/>
                  <a:pt x="304800" y="315754"/>
                </a:cubicBezTo>
                <a:lnTo>
                  <a:pt x="304800" y="287655"/>
                </a:lnTo>
                <a:close/>
                <a:moveTo>
                  <a:pt x="333375" y="281940"/>
                </a:moveTo>
                <a:cubicBezTo>
                  <a:pt x="340043" y="280511"/>
                  <a:pt x="346234" y="278130"/>
                  <a:pt x="352425" y="275749"/>
                </a:cubicBezTo>
                <a:lnTo>
                  <a:pt x="352425" y="303371"/>
                </a:lnTo>
                <a:cubicBezTo>
                  <a:pt x="346234" y="306229"/>
                  <a:pt x="340043" y="308134"/>
                  <a:pt x="333375" y="310039"/>
                </a:cubicBezTo>
                <a:lnTo>
                  <a:pt x="333375" y="281940"/>
                </a:lnTo>
                <a:close/>
                <a:moveTo>
                  <a:pt x="180975" y="310039"/>
                </a:moveTo>
                <a:cubicBezTo>
                  <a:pt x="174308" y="308134"/>
                  <a:pt x="168116" y="306229"/>
                  <a:pt x="161925" y="303371"/>
                </a:cubicBezTo>
                <a:lnTo>
                  <a:pt x="161925" y="275749"/>
                </a:lnTo>
                <a:cubicBezTo>
                  <a:pt x="168116" y="278130"/>
                  <a:pt x="174308" y="280035"/>
                  <a:pt x="180975" y="281940"/>
                </a:cubicBezTo>
                <a:lnTo>
                  <a:pt x="180975" y="310039"/>
                </a:lnTo>
                <a:close/>
                <a:moveTo>
                  <a:pt x="190500" y="284321"/>
                </a:moveTo>
                <a:cubicBezTo>
                  <a:pt x="196691" y="285750"/>
                  <a:pt x="202883" y="286703"/>
                  <a:pt x="209550" y="287655"/>
                </a:cubicBezTo>
                <a:lnTo>
                  <a:pt x="209550" y="316230"/>
                </a:lnTo>
                <a:cubicBezTo>
                  <a:pt x="202883" y="315278"/>
                  <a:pt x="196215" y="313849"/>
                  <a:pt x="190500" y="312896"/>
                </a:cubicBezTo>
                <a:lnTo>
                  <a:pt x="190500" y="284321"/>
                </a:lnTo>
                <a:close/>
                <a:moveTo>
                  <a:pt x="219075" y="288607"/>
                </a:moveTo>
                <a:cubicBezTo>
                  <a:pt x="225266" y="289084"/>
                  <a:pt x="231934" y="290036"/>
                  <a:pt x="238125" y="290036"/>
                </a:cubicBezTo>
                <a:lnTo>
                  <a:pt x="238125" y="318611"/>
                </a:lnTo>
                <a:cubicBezTo>
                  <a:pt x="231458" y="318135"/>
                  <a:pt x="225266" y="317659"/>
                  <a:pt x="219075" y="317182"/>
                </a:cubicBezTo>
                <a:lnTo>
                  <a:pt x="219075" y="288607"/>
                </a:lnTo>
                <a:close/>
                <a:moveTo>
                  <a:pt x="104775" y="181451"/>
                </a:moveTo>
                <a:lnTo>
                  <a:pt x="104775" y="182880"/>
                </a:lnTo>
                <a:cubicBezTo>
                  <a:pt x="98108" y="181928"/>
                  <a:pt x="91440" y="180499"/>
                  <a:pt x="85725" y="179546"/>
                </a:cubicBezTo>
                <a:lnTo>
                  <a:pt x="85725" y="151448"/>
                </a:lnTo>
                <a:cubicBezTo>
                  <a:pt x="91916" y="152876"/>
                  <a:pt x="98108" y="153829"/>
                  <a:pt x="104775" y="154781"/>
                </a:cubicBezTo>
                <a:lnTo>
                  <a:pt x="104775" y="181451"/>
                </a:lnTo>
                <a:close/>
                <a:moveTo>
                  <a:pt x="114300" y="219551"/>
                </a:moveTo>
                <a:lnTo>
                  <a:pt x="114300" y="200501"/>
                </a:lnTo>
                <a:cubicBezTo>
                  <a:pt x="118586" y="204311"/>
                  <a:pt x="123349" y="207645"/>
                  <a:pt x="128588" y="210026"/>
                </a:cubicBezTo>
                <a:lnTo>
                  <a:pt x="128588" y="237173"/>
                </a:lnTo>
                <a:cubicBezTo>
                  <a:pt x="119539" y="230981"/>
                  <a:pt x="114300" y="225266"/>
                  <a:pt x="114300" y="219551"/>
                </a:cubicBezTo>
                <a:lnTo>
                  <a:pt x="114300" y="219551"/>
                </a:lnTo>
                <a:close/>
                <a:moveTo>
                  <a:pt x="352425" y="219551"/>
                </a:moveTo>
                <a:cubicBezTo>
                  <a:pt x="352425" y="225266"/>
                  <a:pt x="347186" y="231458"/>
                  <a:pt x="338138" y="236696"/>
                </a:cubicBezTo>
                <a:lnTo>
                  <a:pt x="338138" y="209550"/>
                </a:lnTo>
                <a:cubicBezTo>
                  <a:pt x="343376" y="207169"/>
                  <a:pt x="348139" y="203835"/>
                  <a:pt x="352425" y="200025"/>
                </a:cubicBezTo>
                <a:lnTo>
                  <a:pt x="352425" y="219551"/>
                </a:lnTo>
                <a:close/>
                <a:moveTo>
                  <a:pt x="328613" y="241459"/>
                </a:moveTo>
                <a:cubicBezTo>
                  <a:pt x="322421" y="244316"/>
                  <a:pt x="316230" y="246221"/>
                  <a:pt x="309563" y="248126"/>
                </a:cubicBezTo>
                <a:lnTo>
                  <a:pt x="309563" y="220028"/>
                </a:lnTo>
                <a:cubicBezTo>
                  <a:pt x="316230" y="218599"/>
                  <a:pt x="322421" y="216218"/>
                  <a:pt x="328613" y="213836"/>
                </a:cubicBezTo>
                <a:lnTo>
                  <a:pt x="328613" y="241459"/>
                </a:lnTo>
                <a:close/>
                <a:moveTo>
                  <a:pt x="300038" y="250507"/>
                </a:moveTo>
                <a:cubicBezTo>
                  <a:pt x="294323" y="251936"/>
                  <a:pt x="287655" y="252889"/>
                  <a:pt x="280988" y="253841"/>
                </a:cubicBezTo>
                <a:lnTo>
                  <a:pt x="280988" y="225266"/>
                </a:lnTo>
                <a:cubicBezTo>
                  <a:pt x="287655" y="224314"/>
                  <a:pt x="293846" y="223361"/>
                  <a:pt x="300038" y="221933"/>
                </a:cubicBezTo>
                <a:lnTo>
                  <a:pt x="300038" y="250507"/>
                </a:lnTo>
                <a:close/>
                <a:moveTo>
                  <a:pt x="271463" y="255270"/>
                </a:moveTo>
                <a:cubicBezTo>
                  <a:pt x="265271" y="255746"/>
                  <a:pt x="259080" y="256699"/>
                  <a:pt x="252413" y="256699"/>
                </a:cubicBezTo>
                <a:lnTo>
                  <a:pt x="252413" y="228124"/>
                </a:lnTo>
                <a:cubicBezTo>
                  <a:pt x="258604" y="227648"/>
                  <a:pt x="265271" y="227171"/>
                  <a:pt x="271463" y="226695"/>
                </a:cubicBezTo>
                <a:lnTo>
                  <a:pt x="271463" y="255270"/>
                </a:lnTo>
                <a:close/>
                <a:moveTo>
                  <a:pt x="242888" y="257175"/>
                </a:moveTo>
                <a:cubicBezTo>
                  <a:pt x="239554" y="257175"/>
                  <a:pt x="236696" y="257175"/>
                  <a:pt x="233363" y="257175"/>
                </a:cubicBezTo>
                <a:cubicBezTo>
                  <a:pt x="230029" y="257175"/>
                  <a:pt x="227171" y="257175"/>
                  <a:pt x="223838" y="257175"/>
                </a:cubicBezTo>
                <a:lnTo>
                  <a:pt x="223838" y="228600"/>
                </a:lnTo>
                <a:cubicBezTo>
                  <a:pt x="227171" y="228600"/>
                  <a:pt x="230029" y="228600"/>
                  <a:pt x="233363" y="228600"/>
                </a:cubicBezTo>
                <a:cubicBezTo>
                  <a:pt x="236696" y="228600"/>
                  <a:pt x="239554" y="228600"/>
                  <a:pt x="242888" y="228600"/>
                </a:cubicBezTo>
                <a:lnTo>
                  <a:pt x="242888" y="257175"/>
                </a:lnTo>
                <a:close/>
                <a:moveTo>
                  <a:pt x="214313" y="257175"/>
                </a:moveTo>
                <a:cubicBezTo>
                  <a:pt x="207645" y="256699"/>
                  <a:pt x="201454" y="256223"/>
                  <a:pt x="195263" y="255746"/>
                </a:cubicBezTo>
                <a:lnTo>
                  <a:pt x="195263" y="227171"/>
                </a:lnTo>
                <a:cubicBezTo>
                  <a:pt x="201454" y="227648"/>
                  <a:pt x="208121" y="228600"/>
                  <a:pt x="214313" y="228600"/>
                </a:cubicBezTo>
                <a:lnTo>
                  <a:pt x="214313" y="257175"/>
                </a:lnTo>
                <a:close/>
                <a:moveTo>
                  <a:pt x="185738" y="254318"/>
                </a:moveTo>
                <a:cubicBezTo>
                  <a:pt x="179070" y="253365"/>
                  <a:pt x="172403" y="251936"/>
                  <a:pt x="166688" y="250984"/>
                </a:cubicBezTo>
                <a:lnTo>
                  <a:pt x="166688" y="222885"/>
                </a:lnTo>
                <a:cubicBezTo>
                  <a:pt x="172879" y="224314"/>
                  <a:pt x="179070" y="225266"/>
                  <a:pt x="185738" y="226219"/>
                </a:cubicBezTo>
                <a:lnTo>
                  <a:pt x="185738" y="254318"/>
                </a:lnTo>
                <a:close/>
                <a:moveTo>
                  <a:pt x="157163" y="248126"/>
                </a:moveTo>
                <a:cubicBezTo>
                  <a:pt x="150495" y="246221"/>
                  <a:pt x="144304" y="244316"/>
                  <a:pt x="138113" y="241459"/>
                </a:cubicBezTo>
                <a:lnTo>
                  <a:pt x="138113" y="213836"/>
                </a:lnTo>
                <a:cubicBezTo>
                  <a:pt x="144304" y="216218"/>
                  <a:pt x="150495" y="218123"/>
                  <a:pt x="157163" y="220028"/>
                </a:cubicBezTo>
                <a:lnTo>
                  <a:pt x="157163" y="248126"/>
                </a:lnTo>
                <a:close/>
                <a:moveTo>
                  <a:pt x="352425" y="181451"/>
                </a:moveTo>
                <a:cubicBezTo>
                  <a:pt x="352425" y="199549"/>
                  <a:pt x="303371" y="219551"/>
                  <a:pt x="233363" y="219551"/>
                </a:cubicBezTo>
                <a:cubicBezTo>
                  <a:pt x="163354" y="219551"/>
                  <a:pt x="114300" y="199549"/>
                  <a:pt x="114300" y="181451"/>
                </a:cubicBezTo>
                <a:cubicBezTo>
                  <a:pt x="114300" y="163354"/>
                  <a:pt x="163354" y="143351"/>
                  <a:pt x="233363" y="143351"/>
                </a:cubicBezTo>
                <a:cubicBezTo>
                  <a:pt x="303371" y="143351"/>
                  <a:pt x="352425" y="163354"/>
                  <a:pt x="352425" y="181451"/>
                </a:cubicBezTo>
                <a:close/>
                <a:moveTo>
                  <a:pt x="114300" y="162401"/>
                </a:moveTo>
                <a:lnTo>
                  <a:pt x="114300" y="155258"/>
                </a:lnTo>
                <a:cubicBezTo>
                  <a:pt x="117158" y="155734"/>
                  <a:pt x="120015" y="155734"/>
                  <a:pt x="122873" y="156210"/>
                </a:cubicBezTo>
                <a:cubicBezTo>
                  <a:pt x="120015" y="158115"/>
                  <a:pt x="117158" y="160020"/>
                  <a:pt x="114300" y="162401"/>
                </a:cubicBezTo>
                <a:close/>
                <a:moveTo>
                  <a:pt x="263366" y="134779"/>
                </a:moveTo>
                <a:cubicBezTo>
                  <a:pt x="266224" y="132874"/>
                  <a:pt x="269081" y="130969"/>
                  <a:pt x="271939" y="128587"/>
                </a:cubicBezTo>
                <a:lnTo>
                  <a:pt x="271939" y="135731"/>
                </a:lnTo>
                <a:cubicBezTo>
                  <a:pt x="268605" y="135255"/>
                  <a:pt x="266224" y="135255"/>
                  <a:pt x="263366" y="134779"/>
                </a:cubicBezTo>
                <a:close/>
                <a:moveTo>
                  <a:pt x="256223" y="91916"/>
                </a:moveTo>
                <a:cubicBezTo>
                  <a:pt x="266224" y="97631"/>
                  <a:pt x="271463" y="103823"/>
                  <a:pt x="271463" y="109537"/>
                </a:cubicBezTo>
                <a:cubicBezTo>
                  <a:pt x="271463" y="117634"/>
                  <a:pt x="260985" y="126683"/>
                  <a:pt x="243364" y="133350"/>
                </a:cubicBezTo>
                <a:cubicBezTo>
                  <a:pt x="240030" y="133350"/>
                  <a:pt x="236696" y="133350"/>
                  <a:pt x="233363" y="133350"/>
                </a:cubicBezTo>
                <a:cubicBezTo>
                  <a:pt x="200025" y="133350"/>
                  <a:pt x="165259" y="138112"/>
                  <a:pt x="140494" y="147637"/>
                </a:cubicBezTo>
                <a:cubicBezTo>
                  <a:pt x="90488" y="146209"/>
                  <a:pt x="53340" y="134303"/>
                  <a:pt x="39529" y="120968"/>
                </a:cubicBezTo>
                <a:cubicBezTo>
                  <a:pt x="39529" y="120968"/>
                  <a:pt x="39529" y="120968"/>
                  <a:pt x="39529" y="120968"/>
                </a:cubicBezTo>
                <a:cubicBezTo>
                  <a:pt x="68580" y="130016"/>
                  <a:pt x="98584" y="134303"/>
                  <a:pt x="128588" y="133826"/>
                </a:cubicBezTo>
                <a:cubicBezTo>
                  <a:pt x="186690" y="133826"/>
                  <a:pt x="248603" y="119062"/>
                  <a:pt x="256223" y="91916"/>
                </a:cubicBezTo>
                <a:close/>
                <a:moveTo>
                  <a:pt x="76200" y="148590"/>
                </a:moveTo>
                <a:lnTo>
                  <a:pt x="76200" y="176689"/>
                </a:lnTo>
                <a:cubicBezTo>
                  <a:pt x="69533" y="174784"/>
                  <a:pt x="63341" y="172879"/>
                  <a:pt x="57150" y="170021"/>
                </a:cubicBezTo>
                <a:lnTo>
                  <a:pt x="57150" y="142399"/>
                </a:lnTo>
                <a:cubicBezTo>
                  <a:pt x="63341" y="144780"/>
                  <a:pt x="70009" y="147161"/>
                  <a:pt x="76200" y="148590"/>
                </a:cubicBezTo>
                <a:close/>
                <a:moveTo>
                  <a:pt x="47625" y="138112"/>
                </a:moveTo>
                <a:lnTo>
                  <a:pt x="47625" y="165259"/>
                </a:lnTo>
                <a:cubicBezTo>
                  <a:pt x="38576" y="159544"/>
                  <a:pt x="33338" y="153829"/>
                  <a:pt x="33338" y="148114"/>
                </a:cubicBezTo>
                <a:lnTo>
                  <a:pt x="33338" y="129064"/>
                </a:lnTo>
                <a:cubicBezTo>
                  <a:pt x="37624" y="132398"/>
                  <a:pt x="42386" y="135731"/>
                  <a:pt x="47625" y="138112"/>
                </a:cubicBezTo>
                <a:close/>
                <a:moveTo>
                  <a:pt x="33338" y="108109"/>
                </a:moveTo>
                <a:lnTo>
                  <a:pt x="33338" y="80486"/>
                </a:lnTo>
                <a:cubicBezTo>
                  <a:pt x="39529" y="82868"/>
                  <a:pt x="45720" y="84773"/>
                  <a:pt x="52388" y="86677"/>
                </a:cubicBezTo>
                <a:lnTo>
                  <a:pt x="52388" y="114776"/>
                </a:lnTo>
                <a:cubicBezTo>
                  <a:pt x="46196" y="112871"/>
                  <a:pt x="39529" y="110966"/>
                  <a:pt x="33338" y="108109"/>
                </a:cubicBezTo>
                <a:close/>
                <a:moveTo>
                  <a:pt x="61913" y="117158"/>
                </a:moveTo>
                <a:lnTo>
                  <a:pt x="61913" y="89059"/>
                </a:lnTo>
                <a:cubicBezTo>
                  <a:pt x="68104" y="90487"/>
                  <a:pt x="74295" y="91440"/>
                  <a:pt x="80963" y="92393"/>
                </a:cubicBezTo>
                <a:lnTo>
                  <a:pt x="80963" y="120968"/>
                </a:lnTo>
                <a:cubicBezTo>
                  <a:pt x="74295" y="120015"/>
                  <a:pt x="68104" y="118586"/>
                  <a:pt x="61913" y="117158"/>
                </a:cubicBezTo>
                <a:close/>
                <a:moveTo>
                  <a:pt x="90488" y="121920"/>
                </a:moveTo>
                <a:lnTo>
                  <a:pt x="90488" y="93345"/>
                </a:lnTo>
                <a:cubicBezTo>
                  <a:pt x="96679" y="93821"/>
                  <a:pt x="103346" y="94774"/>
                  <a:pt x="109538" y="94774"/>
                </a:cubicBezTo>
                <a:lnTo>
                  <a:pt x="109538" y="123349"/>
                </a:lnTo>
                <a:cubicBezTo>
                  <a:pt x="102870" y="123349"/>
                  <a:pt x="96679" y="122873"/>
                  <a:pt x="90488" y="121920"/>
                </a:cubicBezTo>
                <a:close/>
                <a:moveTo>
                  <a:pt x="119063" y="123825"/>
                </a:moveTo>
                <a:lnTo>
                  <a:pt x="119063" y="95250"/>
                </a:lnTo>
                <a:cubicBezTo>
                  <a:pt x="122396" y="95250"/>
                  <a:pt x="125254" y="95250"/>
                  <a:pt x="128588" y="95250"/>
                </a:cubicBezTo>
                <a:cubicBezTo>
                  <a:pt x="131921" y="95250"/>
                  <a:pt x="134779" y="95250"/>
                  <a:pt x="138113" y="95250"/>
                </a:cubicBezTo>
                <a:lnTo>
                  <a:pt x="138113" y="123825"/>
                </a:lnTo>
                <a:cubicBezTo>
                  <a:pt x="134779" y="123825"/>
                  <a:pt x="131921" y="123825"/>
                  <a:pt x="128588" y="123825"/>
                </a:cubicBezTo>
                <a:cubicBezTo>
                  <a:pt x="125254" y="123825"/>
                  <a:pt x="122396" y="124301"/>
                  <a:pt x="119063" y="123825"/>
                </a:cubicBezTo>
                <a:close/>
                <a:moveTo>
                  <a:pt x="147638" y="123825"/>
                </a:moveTo>
                <a:lnTo>
                  <a:pt x="147638" y="95250"/>
                </a:lnTo>
                <a:cubicBezTo>
                  <a:pt x="153829" y="94774"/>
                  <a:pt x="160496" y="94298"/>
                  <a:pt x="166688" y="93821"/>
                </a:cubicBezTo>
                <a:lnTo>
                  <a:pt x="166688" y="122396"/>
                </a:lnTo>
                <a:cubicBezTo>
                  <a:pt x="160496" y="122873"/>
                  <a:pt x="154305" y="123349"/>
                  <a:pt x="147638" y="123825"/>
                </a:cubicBezTo>
                <a:close/>
                <a:moveTo>
                  <a:pt x="176213" y="120968"/>
                </a:moveTo>
                <a:lnTo>
                  <a:pt x="176213" y="92393"/>
                </a:lnTo>
                <a:cubicBezTo>
                  <a:pt x="182880" y="91440"/>
                  <a:pt x="189071" y="90487"/>
                  <a:pt x="195263" y="89059"/>
                </a:cubicBezTo>
                <a:lnTo>
                  <a:pt x="195263" y="117158"/>
                </a:lnTo>
                <a:cubicBezTo>
                  <a:pt x="189548" y="118586"/>
                  <a:pt x="182880" y="120015"/>
                  <a:pt x="176213" y="120968"/>
                </a:cubicBezTo>
                <a:close/>
                <a:moveTo>
                  <a:pt x="204788" y="114776"/>
                </a:moveTo>
                <a:lnTo>
                  <a:pt x="204788" y="86677"/>
                </a:lnTo>
                <a:cubicBezTo>
                  <a:pt x="211455" y="85249"/>
                  <a:pt x="217646" y="82868"/>
                  <a:pt x="223838" y="80486"/>
                </a:cubicBezTo>
                <a:lnTo>
                  <a:pt x="223838" y="108109"/>
                </a:lnTo>
                <a:cubicBezTo>
                  <a:pt x="217646" y="110966"/>
                  <a:pt x="211455" y="112871"/>
                  <a:pt x="204788" y="114776"/>
                </a:cubicBezTo>
                <a:close/>
                <a:moveTo>
                  <a:pt x="233363" y="103346"/>
                </a:moveTo>
                <a:lnTo>
                  <a:pt x="233363" y="76200"/>
                </a:lnTo>
                <a:cubicBezTo>
                  <a:pt x="238601" y="73819"/>
                  <a:pt x="243364" y="70485"/>
                  <a:pt x="247650" y="66675"/>
                </a:cubicBezTo>
                <a:lnTo>
                  <a:pt x="247650" y="85725"/>
                </a:lnTo>
                <a:cubicBezTo>
                  <a:pt x="247650" y="91916"/>
                  <a:pt x="242888" y="97631"/>
                  <a:pt x="233363" y="103346"/>
                </a:cubicBezTo>
                <a:close/>
                <a:moveTo>
                  <a:pt x="23813" y="103346"/>
                </a:moveTo>
                <a:cubicBezTo>
                  <a:pt x="14764" y="97631"/>
                  <a:pt x="9525" y="91916"/>
                  <a:pt x="9525" y="86201"/>
                </a:cubicBezTo>
                <a:lnTo>
                  <a:pt x="9525" y="67151"/>
                </a:lnTo>
                <a:cubicBezTo>
                  <a:pt x="13811" y="70961"/>
                  <a:pt x="18574" y="74295"/>
                  <a:pt x="23813" y="76676"/>
                </a:cubicBezTo>
                <a:lnTo>
                  <a:pt x="23813" y="103346"/>
                </a:lnTo>
                <a:close/>
                <a:moveTo>
                  <a:pt x="9525" y="48101"/>
                </a:moveTo>
                <a:cubicBezTo>
                  <a:pt x="9525" y="30004"/>
                  <a:pt x="58579" y="10001"/>
                  <a:pt x="128588" y="10001"/>
                </a:cubicBezTo>
                <a:cubicBezTo>
                  <a:pt x="198596" y="10001"/>
                  <a:pt x="247650" y="30004"/>
                  <a:pt x="247650" y="48101"/>
                </a:cubicBezTo>
                <a:cubicBezTo>
                  <a:pt x="247650" y="66199"/>
                  <a:pt x="198596" y="86201"/>
                  <a:pt x="128588" y="86201"/>
                </a:cubicBezTo>
                <a:cubicBezTo>
                  <a:pt x="58579" y="86201"/>
                  <a:pt x="9525" y="65723"/>
                  <a:pt x="9525" y="48101"/>
                </a:cubicBezTo>
                <a:close/>
                <a:moveTo>
                  <a:pt x="26194" y="157639"/>
                </a:moveTo>
                <a:cubicBezTo>
                  <a:pt x="34766" y="175260"/>
                  <a:pt x="67151" y="186690"/>
                  <a:pt x="104775" y="191929"/>
                </a:cubicBezTo>
                <a:lnTo>
                  <a:pt x="104775" y="213360"/>
                </a:lnTo>
                <a:cubicBezTo>
                  <a:pt x="47625" y="209550"/>
                  <a:pt x="9525" y="191929"/>
                  <a:pt x="9525" y="176212"/>
                </a:cubicBezTo>
                <a:cubicBezTo>
                  <a:pt x="9525" y="170021"/>
                  <a:pt x="15716" y="163830"/>
                  <a:pt x="26194" y="157639"/>
                </a:cubicBezTo>
                <a:close/>
                <a:moveTo>
                  <a:pt x="23813" y="231934"/>
                </a:moveTo>
                <a:cubicBezTo>
                  <a:pt x="14764" y="226219"/>
                  <a:pt x="9525" y="220504"/>
                  <a:pt x="9525" y="214789"/>
                </a:cubicBezTo>
                <a:lnTo>
                  <a:pt x="9525" y="195739"/>
                </a:lnTo>
                <a:cubicBezTo>
                  <a:pt x="13811" y="199549"/>
                  <a:pt x="18574" y="202883"/>
                  <a:pt x="23813" y="205264"/>
                </a:cubicBezTo>
                <a:lnTo>
                  <a:pt x="23813" y="231934"/>
                </a:lnTo>
                <a:close/>
                <a:moveTo>
                  <a:pt x="52388" y="243364"/>
                </a:moveTo>
                <a:cubicBezTo>
                  <a:pt x="45720" y="241459"/>
                  <a:pt x="39529" y="239554"/>
                  <a:pt x="33338" y="236696"/>
                </a:cubicBezTo>
                <a:lnTo>
                  <a:pt x="33338" y="209074"/>
                </a:lnTo>
                <a:cubicBezTo>
                  <a:pt x="39529" y="211455"/>
                  <a:pt x="45720" y="213360"/>
                  <a:pt x="52388" y="215265"/>
                </a:cubicBezTo>
                <a:lnTo>
                  <a:pt x="52388" y="243364"/>
                </a:lnTo>
                <a:close/>
                <a:moveTo>
                  <a:pt x="80963" y="249555"/>
                </a:moveTo>
                <a:cubicBezTo>
                  <a:pt x="74295" y="248603"/>
                  <a:pt x="67628" y="247174"/>
                  <a:pt x="61913" y="246221"/>
                </a:cubicBezTo>
                <a:lnTo>
                  <a:pt x="61913" y="218123"/>
                </a:lnTo>
                <a:cubicBezTo>
                  <a:pt x="68104" y="219551"/>
                  <a:pt x="74295" y="220504"/>
                  <a:pt x="80963" y="221456"/>
                </a:cubicBezTo>
                <a:lnTo>
                  <a:pt x="80963" y="249555"/>
                </a:lnTo>
                <a:close/>
                <a:moveTo>
                  <a:pt x="90488" y="221933"/>
                </a:moveTo>
                <a:cubicBezTo>
                  <a:pt x="95250" y="222409"/>
                  <a:pt x="100013" y="222885"/>
                  <a:pt x="105251" y="223361"/>
                </a:cubicBezTo>
                <a:cubicBezTo>
                  <a:pt x="105728" y="226695"/>
                  <a:pt x="107633" y="230029"/>
                  <a:pt x="109538" y="233362"/>
                </a:cubicBezTo>
                <a:lnTo>
                  <a:pt x="109538" y="252412"/>
                </a:lnTo>
                <a:cubicBezTo>
                  <a:pt x="102870" y="251936"/>
                  <a:pt x="96679" y="251460"/>
                  <a:pt x="90488" y="250984"/>
                </a:cubicBezTo>
                <a:lnTo>
                  <a:pt x="90488" y="221933"/>
                </a:lnTo>
                <a:close/>
                <a:moveTo>
                  <a:pt x="119063" y="241935"/>
                </a:moveTo>
                <a:cubicBezTo>
                  <a:pt x="121920" y="243840"/>
                  <a:pt x="125254" y="245745"/>
                  <a:pt x="128588" y="247650"/>
                </a:cubicBezTo>
                <a:lnTo>
                  <a:pt x="128588" y="252412"/>
                </a:lnTo>
                <a:cubicBezTo>
                  <a:pt x="125254" y="252412"/>
                  <a:pt x="122396" y="252412"/>
                  <a:pt x="119063" y="252412"/>
                </a:cubicBezTo>
                <a:lnTo>
                  <a:pt x="119063" y="241935"/>
                </a:lnTo>
                <a:close/>
                <a:moveTo>
                  <a:pt x="138113" y="281464"/>
                </a:moveTo>
                <a:lnTo>
                  <a:pt x="138113" y="262414"/>
                </a:lnTo>
                <a:cubicBezTo>
                  <a:pt x="142399" y="266224"/>
                  <a:pt x="147161" y="269557"/>
                  <a:pt x="152400" y="271939"/>
                </a:cubicBezTo>
                <a:lnTo>
                  <a:pt x="152400" y="299085"/>
                </a:lnTo>
                <a:cubicBezTo>
                  <a:pt x="143351" y="292894"/>
                  <a:pt x="138113" y="287179"/>
                  <a:pt x="138113" y="281464"/>
                </a:cubicBezTo>
                <a:lnTo>
                  <a:pt x="138113" y="281464"/>
                </a:lnTo>
                <a:close/>
                <a:moveTo>
                  <a:pt x="247650" y="290513"/>
                </a:moveTo>
                <a:cubicBezTo>
                  <a:pt x="250984" y="290513"/>
                  <a:pt x="253841" y="290513"/>
                  <a:pt x="257175" y="290513"/>
                </a:cubicBezTo>
                <a:cubicBezTo>
                  <a:pt x="260509" y="290513"/>
                  <a:pt x="263366" y="290513"/>
                  <a:pt x="266700" y="290513"/>
                </a:cubicBezTo>
                <a:lnTo>
                  <a:pt x="266700" y="319088"/>
                </a:lnTo>
                <a:cubicBezTo>
                  <a:pt x="263366" y="319088"/>
                  <a:pt x="260509" y="319088"/>
                  <a:pt x="257175" y="319088"/>
                </a:cubicBezTo>
                <a:cubicBezTo>
                  <a:pt x="253841" y="319088"/>
                  <a:pt x="250984" y="319088"/>
                  <a:pt x="247650" y="319088"/>
                </a:cubicBezTo>
                <a:lnTo>
                  <a:pt x="247650" y="290513"/>
                </a:lnTo>
                <a:close/>
                <a:moveTo>
                  <a:pt x="361950" y="271463"/>
                </a:moveTo>
                <a:cubicBezTo>
                  <a:pt x="367189" y="269081"/>
                  <a:pt x="371951" y="265748"/>
                  <a:pt x="376238" y="261937"/>
                </a:cubicBezTo>
                <a:lnTo>
                  <a:pt x="376238" y="280988"/>
                </a:lnTo>
                <a:cubicBezTo>
                  <a:pt x="376238" y="286703"/>
                  <a:pt x="370999" y="292894"/>
                  <a:pt x="361950" y="298132"/>
                </a:cubicBezTo>
                <a:lnTo>
                  <a:pt x="361950" y="271463"/>
                </a:lnTo>
                <a:close/>
              </a:path>
            </a:pathLst>
          </a:custGeom>
          <a:solidFill>
            <a:schemeClr val="tx2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defTabSz="685691">
              <a:defRPr/>
            </a:pPr>
            <a:endParaRPr lang="de-DE" sz="1400">
              <a:solidFill>
                <a:srgbClr val="4B4B4B"/>
              </a:solidFill>
              <a:latin typeface="Arial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7E63E05-AA2D-FC25-E42B-254B206502EE}"/>
              </a:ext>
            </a:extLst>
          </p:cNvPr>
          <p:cNvSpPr/>
          <p:nvPr/>
        </p:nvSpPr>
        <p:spPr>
          <a:xfrm>
            <a:off x="333331" y="4219041"/>
            <a:ext cx="6619628" cy="391033"/>
          </a:xfrm>
          <a:prstGeom prst="rect">
            <a:avLst/>
          </a:prstGeom>
          <a:gradFill rotWithShape="0">
            <a:gsLst>
              <a:gs pos="45000">
                <a:schemeClr val="tx2"/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91">
              <a:defRPr/>
            </a:pPr>
            <a:r>
              <a:rPr lang="de-DE" sz="1500" b="1" dirty="0">
                <a:solidFill>
                  <a:srgbClr val="FFFFFF"/>
                </a:solidFill>
                <a:latin typeface="Arial"/>
              </a:rPr>
              <a:t>Courtageverzicht möglich zu 100%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7DB9F11-97B4-114E-8738-327068A99D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688" y="411623"/>
            <a:ext cx="6406167" cy="500317"/>
          </a:xfrm>
          <a:prstGeom prst="rect">
            <a:avLst/>
          </a:prstGeom>
        </p:spPr>
        <p:txBody>
          <a:bodyPr/>
          <a:lstStyle/>
          <a:p>
            <a:r>
              <a:rPr lang="de-DE" sz="2000" b="1" spc="-70" dirty="0" smtClean="0">
                <a:cs typeface="Ubuntu" panose="020B0504030602030204" pitchFamily="34" charset="0"/>
              </a:rPr>
              <a:t>FREELAX </a:t>
            </a:r>
            <a:r>
              <a:rPr lang="de-DE" sz="2000" baseline="30000" dirty="0" smtClean="0"/>
              <a:t>SOFORT</a:t>
            </a:r>
            <a:endParaRPr lang="de-DE" sz="2000" b="1" spc="-70" dirty="0">
              <a:cs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DAB82-1CE6-CFA7-2BE1-82875F8B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32" y="546134"/>
            <a:ext cx="7411866" cy="263149"/>
          </a:xfrm>
        </p:spPr>
        <p:txBody>
          <a:bodyPr/>
          <a:lstStyle/>
          <a:p>
            <a:r>
              <a:rPr lang="de-DE" dirty="0"/>
              <a:t>FREELAX </a:t>
            </a:r>
            <a:r>
              <a:rPr lang="de-DE" baseline="30000" dirty="0"/>
              <a:t>SOFORT</a:t>
            </a:r>
            <a:r>
              <a:rPr lang="de-DE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F29513-120F-90E0-F61D-E2845F371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18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273146-D37C-ECF7-B899-DC34C0DC3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32" y="1517770"/>
            <a:ext cx="7411866" cy="163918"/>
          </a:xfrm>
        </p:spPr>
        <p:txBody>
          <a:bodyPr/>
          <a:lstStyle/>
          <a:p>
            <a:r>
              <a:rPr lang="de-DE" dirty="0"/>
              <a:t>Definitionen, Werte und Limits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5DB72A-76EE-19BD-E110-D43310C933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52B3D8-DA31-11ED-824E-BD917166C0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12">
            <a:extLst>
              <a:ext uri="{FF2B5EF4-FFF2-40B4-BE49-F238E27FC236}">
                <a16:creationId xmlns:a16="http://schemas.microsoft.com/office/drawing/2014/main" id="{5D52364D-951A-19B6-9FD6-01E7D48671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3331" y="2064721"/>
          <a:ext cx="7411866" cy="231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05">
                  <a:extLst>
                    <a:ext uri="{9D8B030D-6E8A-4147-A177-3AD203B41FA5}">
                      <a16:colId xmlns:a16="http://schemas.microsoft.com/office/drawing/2014/main" val="937339118"/>
                    </a:ext>
                  </a:extLst>
                </a:gridCol>
                <a:gridCol w="5268361">
                  <a:extLst>
                    <a:ext uri="{9D8B030D-6E8A-4147-A177-3AD203B41FA5}">
                      <a16:colId xmlns:a16="http://schemas.microsoft.com/office/drawing/2014/main" val="3082405321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Das Produkt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350" lvl="1">
                        <a:tabLst>
                          <a:tab pos="2487613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FREELAX </a:t>
                      </a:r>
                      <a:r>
                        <a:rPr lang="de-DE" sz="1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SOFORT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 – Tarif vollgarantierte Rente ist eine sofortbeginnende Rentenversicherung gegen Einmalbeitrag in der 3. Schicht. Die vereinbarten Rentenzahlungen sind in voller höher garantiert. </a:t>
                      </a:r>
                    </a:p>
                  </a:txBody>
                  <a:tcPr marL="134982" marR="68571" marT="34286" marB="342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437843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Mindesteintrittsalter VP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18 Jahre</a:t>
                      </a: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357271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Höchsteintrittsalter VP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85 Jahre</a:t>
                      </a: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167548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Beitrag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mind. 20.000 Euro, max. 1.500.000 Euro 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16040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Auszahlungsformen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350" lvl="1">
                        <a:tabLst>
                          <a:tab pos="2487613" algn="l"/>
                        </a:tabLst>
                      </a:pPr>
                      <a:r>
                        <a:rPr lang="de-DE" sz="1000" dirty="0"/>
                        <a:t>Die Rentenzahlung erfolgt ausschließlich nachschüssig. 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Die Zahlungsweise kann monatlich, vierteljährlich, halbjährlich 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oder jährlich erfolgen. 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31952"/>
                  </a:ext>
                </a:extLst>
              </a:tr>
              <a:tr h="388569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Leistung im Todesfall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Bei Einschluss einer Rentengarantiezeit oder Kapitalschutz 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wird eine Todesfallleistung fällig. 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39987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2721C60-3F57-3D61-852B-03CFB80B369F}"/>
              </a:ext>
            </a:extLst>
          </p:cNvPr>
          <p:cNvSpPr txBox="1">
            <a:spLocks noChangeAspect="1"/>
          </p:cNvSpPr>
          <p:nvPr/>
        </p:nvSpPr>
        <p:spPr>
          <a:xfrm rot="21223413">
            <a:off x="6376126" y="4289752"/>
            <a:ext cx="1776820" cy="761422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1" rIns="51422" bIns="25711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691">
              <a:defRPr/>
            </a:pPr>
            <a:r>
              <a:rPr lang="de-DE" sz="1050" b="1" dirty="0"/>
              <a:t>Seit 17.07.2023 gewähren wir 2,75 % - garantiert für die lebenslange Laufzeit! </a:t>
            </a:r>
          </a:p>
        </p:txBody>
      </p:sp>
    </p:spTree>
    <p:extLst>
      <p:ext uri="{BB962C8B-B14F-4D97-AF65-F5344CB8AC3E}">
        <p14:creationId xmlns:p14="http://schemas.microsoft.com/office/powerpoint/2010/main" val="6395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8F080-367D-2632-7C85-AFE3C421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FREELAX </a:t>
            </a:r>
            <a:r>
              <a:rPr lang="de-DE" baseline="30000" dirty="0"/>
              <a:t>SOFORT</a:t>
            </a:r>
            <a:r>
              <a:rPr lang="de-DE" dirty="0"/>
              <a:t> Optionen im Überblick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1DC7FF-161F-C9A4-07F0-A904EE5C7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19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1A9AF7-F617-8DD8-2BBA-28585F3C3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Optionen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F6C42C-8361-4D63-D711-EF497BD3A5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A93EF5A-2F5D-7CEE-0285-4EFA4AEE7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12">
            <a:extLst>
              <a:ext uri="{FF2B5EF4-FFF2-40B4-BE49-F238E27FC236}">
                <a16:creationId xmlns:a16="http://schemas.microsoft.com/office/drawing/2014/main" id="{1D1FE90C-CF64-4067-8A5C-B706B67098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3331" y="2064722"/>
          <a:ext cx="7411865" cy="322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05">
                  <a:extLst>
                    <a:ext uri="{9D8B030D-6E8A-4147-A177-3AD203B41FA5}">
                      <a16:colId xmlns:a16="http://schemas.microsoft.com/office/drawing/2014/main" val="937339118"/>
                    </a:ext>
                  </a:extLst>
                </a:gridCol>
                <a:gridCol w="5268360">
                  <a:extLst>
                    <a:ext uri="{9D8B030D-6E8A-4147-A177-3AD203B41FA5}">
                      <a16:colId xmlns:a16="http://schemas.microsoft.com/office/drawing/2014/main" val="3082405321"/>
                    </a:ext>
                  </a:extLst>
                </a:gridCol>
              </a:tblGrid>
              <a:tr h="342855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Garantierte Rentendynamik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350" lvl="1">
                        <a:tabLst>
                          <a:tab pos="2487613" algn="l"/>
                        </a:tabLs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Bei Vertragsabschluss kann eine garantierte Rentendynamik zwischen von </a:t>
                      </a:r>
                      <a:br>
                        <a:rPr lang="de-DE" sz="9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0 bis 8,5 Prozent pro Jahr (in 0,5-Prozent-Schritten) vereinbart werden.</a:t>
                      </a:r>
                    </a:p>
                  </a:txBody>
                  <a:tcPr marL="134982" marR="68571" marT="34286" marB="342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437843"/>
                  </a:ext>
                </a:extLst>
              </a:tr>
              <a:tr h="1165708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Rentengarantiezeit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Im Todesfall während der Rentengarantiezeit wird für die restliche Dauer der gewählten Garantiezeit die Rente an die Bezugsberechtigten im Todesfall weitergezahlt.</a:t>
                      </a:r>
                    </a:p>
                    <a:p>
                      <a:endParaRPr lang="de-DE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Ist die VP bei Vertragsabschluss älter als 72 Jahre, aber jünger als 84 Jahre, </a:t>
                      </a:r>
                      <a:br>
                        <a:rPr lang="de-DE" sz="9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dann kann nur eine Rentengarantiezeit von 0 Jahren oder 5 Jahren eingeschlossen werden.</a:t>
                      </a:r>
                    </a:p>
                    <a:p>
                      <a:endParaRPr lang="de-DE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Ist die VP älter als 84 Jahre ist der Einschluss einer Rentengarantiezeit </a:t>
                      </a:r>
                      <a:br>
                        <a:rPr lang="de-DE" sz="9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nicht mehr möglich.</a:t>
                      </a: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357271"/>
                  </a:ext>
                </a:extLst>
              </a:tr>
              <a:tr h="1714277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Kapitalschutz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Alternativ zur Rentengarantiezeit bei Vertragsabschluss wählbar.</a:t>
                      </a: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Ist die VP älter als 80 Jahre, ist der Einschluss von Kapitalschutz nicht möglich.</a:t>
                      </a: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Ist Kapitalschutz vereinbart, erstatten wir den Bezugsberechtigten im Todesfall der versicherten Person während des Rentenbezugs – aber nur bis vor Vollendung des 90. Lebensjahres der versicherten Person – die Differenz zwischen dem Einmalbeitrag und den bereits geleisteten Rentenzahlungen als Einmalzahlung.</a:t>
                      </a: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Übersteigen die bereits geleisteten Rentenzahlungen den Wert des Einmalbeitrags oder stirbt die versicherte Person nach Vollendung des 90. Lebensjahres, werden im Todesfall keine Leistungen mehr erbracht und der Vertrag endet.</a:t>
                      </a: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16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4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D2881-4C5D-17C8-081D-528ECF21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1728000"/>
            <a:ext cx="6610852" cy="3893154"/>
          </a:xfrm>
        </p:spPr>
        <p:txBody>
          <a:bodyPr/>
          <a:lstStyle/>
          <a:p>
            <a:r>
              <a:rPr lang="de-DE" dirty="0" smtClean="0"/>
              <a:t>Herzlich willkommen zu unserer Veranstaltung 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Ruhestandsplanung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mit </a:t>
            </a:r>
            <a:r>
              <a:rPr lang="de-DE" dirty="0" err="1"/>
              <a:t>WeitBlick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1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097" y="1339279"/>
            <a:ext cx="5128728" cy="197336"/>
          </a:xfrm>
        </p:spPr>
        <p:txBody>
          <a:bodyPr/>
          <a:lstStyle/>
          <a:p>
            <a:r>
              <a:rPr lang="de-DE" dirty="0" smtClean="0"/>
              <a:t>FREELAX</a:t>
            </a:r>
            <a:r>
              <a:rPr lang="de-DE" baseline="30000" dirty="0" smtClean="0"/>
              <a:t>SOFORT</a:t>
            </a:r>
            <a:r>
              <a:rPr lang="de-DE" dirty="0" smtClean="0"/>
              <a:t> – Optionen </a:t>
            </a:r>
            <a:r>
              <a:rPr lang="de-DE" dirty="0"/>
              <a:t>im Überblick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04097" y="1590882"/>
            <a:ext cx="5128962" cy="400110"/>
          </a:xfrm>
        </p:spPr>
        <p:txBody>
          <a:bodyPr/>
          <a:lstStyle/>
          <a:p>
            <a:r>
              <a:rPr lang="de-DE" dirty="0"/>
              <a:t>Definitionen, Werte und Limits </a:t>
            </a:r>
          </a:p>
          <a:p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4EC39D13-7D79-997E-EF75-5084B3821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14872"/>
              </p:ext>
            </p:extLst>
          </p:nvPr>
        </p:nvGraphicFramePr>
        <p:xfrm>
          <a:off x="433320" y="1948233"/>
          <a:ext cx="4571404" cy="44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46">
                  <a:extLst>
                    <a:ext uri="{9D8B030D-6E8A-4147-A177-3AD203B41FA5}">
                      <a16:colId xmlns:a16="http://schemas.microsoft.com/office/drawing/2014/main" val="937339118"/>
                    </a:ext>
                  </a:extLst>
                </a:gridCol>
                <a:gridCol w="3249358">
                  <a:extLst>
                    <a:ext uri="{9D8B030D-6E8A-4147-A177-3AD203B41FA5}">
                      <a16:colId xmlns:a16="http://schemas.microsoft.com/office/drawing/2014/main" val="3082405321"/>
                    </a:ext>
                  </a:extLst>
                </a:gridCol>
              </a:tblGrid>
              <a:tr h="447362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Kapitalschutz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rgbClr val="0A2F73"/>
                          </a:solidFill>
                          <a:latin typeface="+mn-lt"/>
                          <a:ea typeface="+mn-ea"/>
                          <a:cs typeface="+mn-cs"/>
                        </a:rPr>
                        <a:t>in der Praxis.</a:t>
                      </a:r>
                      <a:r>
                        <a:rPr lang="de-DE" sz="1000" b="1" kern="1200" baseline="0" dirty="0" smtClean="0">
                          <a:solidFill>
                            <a:srgbClr val="0A2F73"/>
                          </a:solidFill>
                          <a:latin typeface="+mn-lt"/>
                          <a:ea typeface="+mn-ea"/>
                          <a:cs typeface="+mn-cs"/>
                        </a:rPr>
                        <a:t> Kapital bleibt erhalten ! </a:t>
                      </a:r>
                      <a:endParaRPr lang="de-DE" sz="1000" b="1" kern="1200" dirty="0">
                        <a:solidFill>
                          <a:srgbClr val="0A2F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6754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6866E8-73DE-641C-AD21-09073ACBE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20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6558" y="2510966"/>
            <a:ext cx="643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91">
              <a:defRPr/>
            </a:pPr>
            <a:r>
              <a:rPr lang="de-DE" sz="1200" dirty="0">
                <a:solidFill>
                  <a:srgbClr val="0A2F73"/>
                </a:solidFill>
                <a:latin typeface="Arial"/>
              </a:rPr>
              <a:t>Einzahlung  100.000 €  in FREELAX</a:t>
            </a:r>
            <a:r>
              <a:rPr lang="de-DE" sz="1200" baseline="30000" dirty="0">
                <a:solidFill>
                  <a:srgbClr val="0A2F73"/>
                </a:solidFill>
                <a:latin typeface="Arial"/>
              </a:rPr>
              <a:t>SOFORT </a:t>
            </a:r>
            <a:r>
              <a:rPr lang="de-DE" sz="1200" dirty="0">
                <a:solidFill>
                  <a:srgbClr val="0A2F73"/>
                </a:solidFill>
                <a:latin typeface="Arial"/>
              </a:rPr>
              <a:t> </a:t>
            </a:r>
          </a:p>
          <a:p>
            <a:pPr defTabSz="685691">
              <a:defRPr/>
            </a:pPr>
            <a:r>
              <a:rPr lang="de-DE" sz="1200" dirty="0">
                <a:solidFill>
                  <a:srgbClr val="0A2F73"/>
                </a:solidFill>
                <a:latin typeface="Arial"/>
              </a:rPr>
              <a:t>Eintrittsalter 63, Kapitalschutz</a:t>
            </a:r>
          </a:p>
          <a:p>
            <a:pPr defTabSz="685691">
              <a:defRPr/>
            </a:pPr>
            <a:r>
              <a:rPr lang="de-DE" sz="1200" dirty="0">
                <a:solidFill>
                  <a:srgbClr val="0A2F73"/>
                </a:solidFill>
                <a:latin typeface="Arial"/>
              </a:rPr>
              <a:t>Monatliche Rente beträgt: 391,13 € 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74466"/>
              </p:ext>
            </p:extLst>
          </p:nvPr>
        </p:nvGraphicFramePr>
        <p:xfrm>
          <a:off x="433320" y="3134134"/>
          <a:ext cx="4571404" cy="230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851">
                  <a:extLst>
                    <a:ext uri="{9D8B030D-6E8A-4147-A177-3AD203B41FA5}">
                      <a16:colId xmlns:a16="http://schemas.microsoft.com/office/drawing/2014/main" val="3527988845"/>
                    </a:ext>
                  </a:extLst>
                </a:gridCol>
                <a:gridCol w="1142851">
                  <a:extLst>
                    <a:ext uri="{9D8B030D-6E8A-4147-A177-3AD203B41FA5}">
                      <a16:colId xmlns:a16="http://schemas.microsoft.com/office/drawing/2014/main" val="1843201365"/>
                    </a:ext>
                  </a:extLst>
                </a:gridCol>
                <a:gridCol w="1142851">
                  <a:extLst>
                    <a:ext uri="{9D8B030D-6E8A-4147-A177-3AD203B41FA5}">
                      <a16:colId xmlns:a16="http://schemas.microsoft.com/office/drawing/2014/main" val="648778210"/>
                    </a:ext>
                  </a:extLst>
                </a:gridCol>
                <a:gridCol w="1142851">
                  <a:extLst>
                    <a:ext uri="{9D8B030D-6E8A-4147-A177-3AD203B41FA5}">
                      <a16:colId xmlns:a16="http://schemas.microsoft.com/office/drawing/2014/main" val="2683793879"/>
                    </a:ext>
                  </a:extLst>
                </a:gridCol>
              </a:tblGrid>
              <a:tr h="420523">
                <a:tc rowSpan="2">
                  <a:txBody>
                    <a:bodyPr/>
                    <a:lstStyle/>
                    <a:p>
                      <a:pPr marL="0" marR="0" lvl="0" indent="0" algn="ctr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 smtClean="0"/>
                        <a:t>Eintrittsalter / Einzahlung </a:t>
                      </a:r>
                    </a:p>
                    <a:p>
                      <a:pPr algn="ctr"/>
                      <a:endParaRPr lang="de-DE" sz="700" dirty="0"/>
                    </a:p>
                  </a:txBody>
                  <a:tcPr marL="68571" marR="68571" marT="34286" marB="34286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75. Lebensjahr</a:t>
                      </a:r>
                    </a:p>
                    <a:p>
                      <a:endParaRPr lang="de-DE" sz="700" dirty="0"/>
                    </a:p>
                  </a:txBody>
                  <a:tcPr marL="68571" marR="68571" marT="34286" marB="34286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8495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bezogene Rente 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Kapitalschutz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Gesamtleistung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42211"/>
                  </a:ext>
                </a:extLst>
              </a:tr>
              <a:tr h="313326">
                <a:tc rowSpan="5">
                  <a:txBody>
                    <a:bodyPr/>
                    <a:lstStyle/>
                    <a:p>
                      <a:r>
                        <a:rPr lang="de-DE" sz="700" dirty="0" smtClean="0">
                          <a:solidFill>
                            <a:schemeClr val="tx2"/>
                          </a:solidFill>
                        </a:rPr>
                        <a:t>63 Jahre</a:t>
                      </a:r>
                    </a:p>
                    <a:p>
                      <a:r>
                        <a:rPr lang="de-DE" sz="700" dirty="0" smtClean="0">
                          <a:solidFill>
                            <a:schemeClr val="tx2"/>
                          </a:solidFill>
                        </a:rPr>
                        <a:t>100.000</a:t>
                      </a:r>
                      <a:r>
                        <a:rPr lang="de-DE" sz="700" baseline="0" dirty="0" smtClean="0">
                          <a:solidFill>
                            <a:schemeClr val="tx2"/>
                          </a:solidFill>
                        </a:rPr>
                        <a:t> €</a:t>
                      </a:r>
                    </a:p>
                    <a:p>
                      <a:r>
                        <a:rPr lang="de-DE" sz="700" baseline="0" dirty="0" smtClean="0">
                          <a:solidFill>
                            <a:schemeClr val="tx2"/>
                          </a:solidFill>
                        </a:rPr>
                        <a:t>391,13 € Rente</a:t>
                      </a:r>
                      <a:endParaRPr lang="de-DE" sz="700" dirty="0">
                        <a:solidFill>
                          <a:schemeClr val="tx2"/>
                        </a:solidFill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43.677,28 €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56.322,72 €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100.000,00 €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842433600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80. Lebensjahr</a:t>
                      </a:r>
                      <a:endParaRPr lang="de-DE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1" marR="68571" marT="34286" marB="34286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140955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79.790,52 €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20.209,48 €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100.000,00 €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961405587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85. Lebensjahr</a:t>
                      </a:r>
                      <a:endParaRPr lang="de-DE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3" marR="7143" marT="7143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333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333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270354"/>
                  </a:ext>
                </a:extLst>
              </a:tr>
              <a:tr h="31332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103.258,32 €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103.258,32 €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854185312"/>
                  </a:ext>
                </a:extLst>
              </a:tr>
            </a:tbl>
          </a:graphicData>
        </a:graphic>
      </p:graphicFrame>
      <p:grpSp>
        <p:nvGrpSpPr>
          <p:cNvPr id="18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08416" y="5159569"/>
            <a:ext cx="215972" cy="215972"/>
            <a:chOff x="2316841" y="2384884"/>
            <a:chExt cx="288000" cy="288000"/>
          </a:xfrm>
        </p:grpSpPr>
        <p:sp>
          <p:nvSpPr>
            <p:cNvPr id="19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611036" y="4541029"/>
            <a:ext cx="215972" cy="215972"/>
            <a:chOff x="2316841" y="2384884"/>
            <a:chExt cx="288000" cy="288000"/>
          </a:xfrm>
        </p:grpSpPr>
        <p:sp>
          <p:nvSpPr>
            <p:cNvPr id="22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4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29421" y="3922489"/>
            <a:ext cx="215972" cy="215972"/>
            <a:chOff x="2316841" y="2384884"/>
            <a:chExt cx="288000" cy="288000"/>
          </a:xfrm>
        </p:grpSpPr>
        <p:sp>
          <p:nvSpPr>
            <p:cNvPr id="25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flipV="1">
            <a:off x="3786426" y="3941927"/>
            <a:ext cx="177097" cy="177097"/>
            <a:chOff x="6584273" y="2179952"/>
            <a:chExt cx="265846" cy="265846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3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4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flipV="1">
            <a:off x="3806825" y="4569129"/>
            <a:ext cx="177097" cy="177097"/>
            <a:chOff x="6584273" y="2179952"/>
            <a:chExt cx="265846" cy="265846"/>
          </a:xfrm>
        </p:grpSpPr>
        <p:sp>
          <p:nvSpPr>
            <p:cNvPr id="35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6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7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flipV="1">
            <a:off x="3768951" y="5181837"/>
            <a:ext cx="177097" cy="177097"/>
            <a:chOff x="6584273" y="2179952"/>
            <a:chExt cx="265846" cy="265846"/>
          </a:xfrm>
        </p:grpSpPr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9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15" y="1381015"/>
            <a:ext cx="5128728" cy="197336"/>
          </a:xfrm>
        </p:spPr>
        <p:txBody>
          <a:bodyPr/>
          <a:lstStyle/>
          <a:p>
            <a:r>
              <a:rPr lang="de-DE" dirty="0" smtClean="0"/>
              <a:t>FREELAX</a:t>
            </a:r>
            <a:r>
              <a:rPr lang="de-DE" baseline="30000" dirty="0" smtClean="0"/>
              <a:t>SOFORT</a:t>
            </a:r>
            <a:r>
              <a:rPr lang="de-DE" dirty="0" smtClean="0"/>
              <a:t> – Optionen </a:t>
            </a:r>
            <a:r>
              <a:rPr lang="de-DE" dirty="0"/>
              <a:t>im Überblick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17981" y="1587689"/>
            <a:ext cx="5128962" cy="400110"/>
          </a:xfrm>
        </p:spPr>
        <p:txBody>
          <a:bodyPr/>
          <a:lstStyle/>
          <a:p>
            <a:r>
              <a:rPr lang="de-DE" dirty="0"/>
              <a:t>Definitionen, Werte und Limits </a:t>
            </a:r>
          </a:p>
          <a:p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4EC39D13-7D79-997E-EF75-5084B38214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320" y="1961921"/>
          <a:ext cx="6317824" cy="44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109">
                  <a:extLst>
                    <a:ext uri="{9D8B030D-6E8A-4147-A177-3AD203B41FA5}">
                      <a16:colId xmlns:a16="http://schemas.microsoft.com/office/drawing/2014/main" val="937339118"/>
                    </a:ext>
                  </a:extLst>
                </a:gridCol>
                <a:gridCol w="4490715">
                  <a:extLst>
                    <a:ext uri="{9D8B030D-6E8A-4147-A177-3AD203B41FA5}">
                      <a16:colId xmlns:a16="http://schemas.microsoft.com/office/drawing/2014/main" val="3082405321"/>
                    </a:ext>
                  </a:extLst>
                </a:gridCol>
              </a:tblGrid>
              <a:tr h="447362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bg1"/>
                          </a:solidFill>
                        </a:rPr>
                        <a:t>Kapitalschutz</a:t>
                      </a:r>
                    </a:p>
                  </a:txBody>
                  <a:tcPr marL="107986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rgbClr val="0A2F73"/>
                          </a:solidFill>
                          <a:latin typeface="+mn-lt"/>
                          <a:ea typeface="+mn-ea"/>
                          <a:cs typeface="+mn-cs"/>
                        </a:rPr>
                        <a:t>in der Praxis.</a:t>
                      </a:r>
                      <a:r>
                        <a:rPr lang="de-DE" sz="1000" b="1" kern="1200" baseline="0" dirty="0" smtClean="0">
                          <a:solidFill>
                            <a:srgbClr val="0A2F73"/>
                          </a:solidFill>
                          <a:latin typeface="+mn-lt"/>
                          <a:ea typeface="+mn-ea"/>
                          <a:cs typeface="+mn-cs"/>
                        </a:rPr>
                        <a:t>  Kapital bleibt erhalten ! </a:t>
                      </a:r>
                      <a:endParaRPr lang="de-DE" sz="1000" b="1" kern="1200" dirty="0">
                        <a:solidFill>
                          <a:srgbClr val="0A2F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982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6754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6866E8-73DE-641C-AD21-09073ACBE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21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6493" y="2488902"/>
            <a:ext cx="643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91">
              <a:defRPr/>
            </a:pPr>
            <a:r>
              <a:rPr lang="de-DE" sz="1200" dirty="0">
                <a:solidFill>
                  <a:srgbClr val="0A2F73"/>
                </a:solidFill>
                <a:latin typeface="Arial"/>
              </a:rPr>
              <a:t>Einzahlung  100.000 €  in FREELAX</a:t>
            </a:r>
            <a:r>
              <a:rPr lang="de-DE" sz="1200" baseline="30000" dirty="0">
                <a:solidFill>
                  <a:srgbClr val="0A2F73"/>
                </a:solidFill>
                <a:latin typeface="Arial"/>
              </a:rPr>
              <a:t>SOFORT </a:t>
            </a:r>
            <a:r>
              <a:rPr lang="de-DE" sz="1200" dirty="0">
                <a:solidFill>
                  <a:srgbClr val="0A2F73"/>
                </a:solidFill>
                <a:latin typeface="Arial"/>
              </a:rPr>
              <a:t> </a:t>
            </a:r>
          </a:p>
          <a:p>
            <a:pPr defTabSz="685691">
              <a:defRPr/>
            </a:pPr>
            <a:r>
              <a:rPr lang="de-DE" sz="1200" dirty="0">
                <a:solidFill>
                  <a:srgbClr val="0A2F73"/>
                </a:solidFill>
                <a:latin typeface="Arial"/>
              </a:rPr>
              <a:t>Eintrittsalter 67, Kapitalschutz</a:t>
            </a:r>
            <a:r>
              <a:rPr lang="de-DE" sz="1200" dirty="0" smtClean="0">
                <a:solidFill>
                  <a:srgbClr val="0A2F73"/>
                </a:solidFill>
                <a:latin typeface="Arial"/>
              </a:rPr>
              <a:t>, </a:t>
            </a:r>
          </a:p>
          <a:p>
            <a:pPr defTabSz="685691">
              <a:defRPr/>
            </a:pPr>
            <a:r>
              <a:rPr lang="de-DE" sz="1200" dirty="0" smtClean="0">
                <a:solidFill>
                  <a:srgbClr val="0A2F73"/>
                </a:solidFill>
                <a:latin typeface="Arial"/>
              </a:rPr>
              <a:t>Monatliche </a:t>
            </a:r>
            <a:r>
              <a:rPr lang="de-DE" sz="1200" dirty="0">
                <a:solidFill>
                  <a:srgbClr val="0A2F73"/>
                </a:solidFill>
                <a:latin typeface="Arial"/>
              </a:rPr>
              <a:t>Rente beträgt: 433,02 € 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67354"/>
              </p:ext>
            </p:extLst>
          </p:nvPr>
        </p:nvGraphicFramePr>
        <p:xfrm>
          <a:off x="374591" y="3096060"/>
          <a:ext cx="6376552" cy="242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138">
                  <a:extLst>
                    <a:ext uri="{9D8B030D-6E8A-4147-A177-3AD203B41FA5}">
                      <a16:colId xmlns:a16="http://schemas.microsoft.com/office/drawing/2014/main" val="3527988845"/>
                    </a:ext>
                  </a:extLst>
                </a:gridCol>
                <a:gridCol w="1594138">
                  <a:extLst>
                    <a:ext uri="{9D8B030D-6E8A-4147-A177-3AD203B41FA5}">
                      <a16:colId xmlns:a16="http://schemas.microsoft.com/office/drawing/2014/main" val="1843201365"/>
                    </a:ext>
                  </a:extLst>
                </a:gridCol>
                <a:gridCol w="1594138">
                  <a:extLst>
                    <a:ext uri="{9D8B030D-6E8A-4147-A177-3AD203B41FA5}">
                      <a16:colId xmlns:a16="http://schemas.microsoft.com/office/drawing/2014/main" val="648778210"/>
                    </a:ext>
                  </a:extLst>
                </a:gridCol>
                <a:gridCol w="1594138">
                  <a:extLst>
                    <a:ext uri="{9D8B030D-6E8A-4147-A177-3AD203B41FA5}">
                      <a16:colId xmlns:a16="http://schemas.microsoft.com/office/drawing/2014/main" val="2683793879"/>
                    </a:ext>
                  </a:extLst>
                </a:gridCol>
              </a:tblGrid>
              <a:tr h="444146">
                <a:tc rowSpan="2">
                  <a:txBody>
                    <a:bodyPr/>
                    <a:lstStyle/>
                    <a:p>
                      <a:pPr marL="0" marR="0" lvl="0" indent="0" algn="ctr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 smtClean="0"/>
                        <a:t>Eintrittsalter / Einzahlung </a:t>
                      </a:r>
                    </a:p>
                    <a:p>
                      <a:pPr algn="ctr"/>
                      <a:endParaRPr lang="de-DE" sz="700" dirty="0"/>
                    </a:p>
                  </a:txBody>
                  <a:tcPr marL="68571" marR="68571" marT="34286" marB="34286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75. Lebensjahr</a:t>
                      </a:r>
                    </a:p>
                    <a:p>
                      <a:endParaRPr lang="de-DE" sz="700" dirty="0"/>
                    </a:p>
                  </a:txBody>
                  <a:tcPr marL="68571" marR="68571" marT="34286" marB="34286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8495"/>
                  </a:ext>
                </a:extLst>
              </a:tr>
              <a:tr h="33092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bezogene Rente 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Kapitalschutz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1" dirty="0" smtClean="0">
                          <a:solidFill>
                            <a:schemeClr val="bg1"/>
                          </a:solidFill>
                        </a:rPr>
                        <a:t>Gesamtleistung</a:t>
                      </a:r>
                      <a:endParaRPr lang="de-DE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42211"/>
                  </a:ext>
                </a:extLst>
              </a:tr>
              <a:tr h="330928">
                <a:tc rowSpan="5">
                  <a:txBody>
                    <a:bodyPr/>
                    <a:lstStyle/>
                    <a:p>
                      <a:r>
                        <a:rPr lang="de-DE" sz="700" dirty="0" smtClean="0">
                          <a:solidFill>
                            <a:schemeClr val="tx2"/>
                          </a:solidFill>
                        </a:rPr>
                        <a:t>67 Jahre</a:t>
                      </a:r>
                    </a:p>
                    <a:p>
                      <a:r>
                        <a:rPr lang="de-DE" sz="700" dirty="0" smtClean="0">
                          <a:solidFill>
                            <a:schemeClr val="tx2"/>
                          </a:solidFill>
                        </a:rPr>
                        <a:t>100.000</a:t>
                      </a:r>
                      <a:r>
                        <a:rPr lang="de-DE" sz="700" baseline="0" dirty="0" smtClean="0">
                          <a:solidFill>
                            <a:schemeClr val="tx2"/>
                          </a:solidFill>
                        </a:rPr>
                        <a:t> €</a:t>
                      </a:r>
                    </a:p>
                    <a:p>
                      <a:r>
                        <a:rPr lang="de-DE" sz="700" baseline="0" dirty="0" smtClean="0">
                          <a:solidFill>
                            <a:schemeClr val="tx2"/>
                          </a:solidFill>
                        </a:rPr>
                        <a:t>433,02 € Rente</a:t>
                      </a:r>
                      <a:endParaRPr lang="de-DE" sz="700" dirty="0">
                        <a:solidFill>
                          <a:schemeClr val="tx2"/>
                        </a:solidFill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58.430,08 €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41.569,92 €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100.000,00 €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842433600"/>
                  </a:ext>
                </a:extLst>
              </a:tr>
              <a:tr h="33092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80. Lebensjahr</a:t>
                      </a:r>
                      <a:endParaRPr lang="de-DE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1" marR="68571" marT="34286" marB="34286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140955"/>
                  </a:ext>
                </a:extLst>
              </a:tr>
              <a:tr h="33092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67.551,12 €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32.448,88 €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100.000,00 €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961405587"/>
                  </a:ext>
                </a:extLst>
              </a:tr>
              <a:tr h="33092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erreichen des 85. Lebensjahr</a:t>
                      </a:r>
                      <a:endParaRPr lang="de-DE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3" marR="7143" marT="7143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333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333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270354"/>
                  </a:ext>
                </a:extLst>
              </a:tr>
              <a:tr h="33092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93.532,32 €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6.467,68 €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100.000,00 €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854185312"/>
                  </a:ext>
                </a:extLst>
              </a:tr>
            </a:tbl>
          </a:graphicData>
        </a:graphic>
      </p:graphicFrame>
      <p:grpSp>
        <p:nvGrpSpPr>
          <p:cNvPr id="18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54881" y="4610902"/>
            <a:ext cx="215972" cy="215972"/>
            <a:chOff x="2316841" y="2384884"/>
            <a:chExt cx="288000" cy="288000"/>
          </a:xfrm>
        </p:grpSpPr>
        <p:sp>
          <p:nvSpPr>
            <p:cNvPr id="19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544409" y="4886336"/>
            <a:ext cx="215972" cy="215972"/>
            <a:chOff x="2316841" y="2384884"/>
            <a:chExt cx="288000" cy="288000"/>
          </a:xfrm>
        </p:grpSpPr>
        <p:sp>
          <p:nvSpPr>
            <p:cNvPr id="22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4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544409" y="4188135"/>
            <a:ext cx="215972" cy="215972"/>
            <a:chOff x="2316841" y="2384884"/>
            <a:chExt cx="288000" cy="288000"/>
          </a:xfrm>
        </p:grpSpPr>
        <p:sp>
          <p:nvSpPr>
            <p:cNvPr id="25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flipV="1">
            <a:off x="5049296" y="3950876"/>
            <a:ext cx="177097" cy="177097"/>
            <a:chOff x="6584273" y="2179952"/>
            <a:chExt cx="265846" cy="265846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3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4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flipV="1">
            <a:off x="5031504" y="5287361"/>
            <a:ext cx="177097" cy="177097"/>
            <a:chOff x="6584273" y="2179952"/>
            <a:chExt cx="265846" cy="265846"/>
          </a:xfrm>
        </p:grpSpPr>
        <p:sp>
          <p:nvSpPr>
            <p:cNvPr id="35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6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7" name="easyDyn_PLM-E_2">
            <a:extLst>
              <a:ext uri="{FF2B5EF4-FFF2-40B4-BE49-F238E27FC236}">
                <a16:creationId xmlns:a16="http://schemas.microsoft.com/office/drawing/2014/main" id="{70CB85B2-7DBF-DFF2-F9A8-A2781753B12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flipV="1">
            <a:off x="5023386" y="4649777"/>
            <a:ext cx="177097" cy="177097"/>
            <a:chOff x="6584273" y="2179952"/>
            <a:chExt cx="265846" cy="265846"/>
          </a:xfrm>
        </p:grpSpPr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7895A323-28D9-0181-1484-198CF03DEE29}"/>
                </a:ext>
              </a:extLst>
            </p:cNvPr>
            <p:cNvSpPr/>
            <p:nvPr/>
          </p:nvSpPr>
          <p:spPr bwMode="gray">
            <a:xfrm>
              <a:off x="6584273" y="2179952"/>
              <a:ext cx="265846" cy="265846"/>
            </a:xfrm>
            <a:prstGeom prst="ellipse">
              <a:avLst/>
            </a:prstGeom>
            <a:solidFill>
              <a:srgbClr val="0A2F73"/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91">
                <a:defRPr/>
              </a:pPr>
              <a:r>
                <a:rPr lang="de-DE" sz="1200" dirty="0">
                  <a:solidFill>
                    <a:srgbClr val="FFFFFF"/>
                  </a:solidFill>
                  <a:latin typeface="Ubuntu" panose="020B0504030602030204" pitchFamily="34" charset="0"/>
                  <a:sym typeface="Wingdings"/>
                </a:rPr>
                <a:t> </a:t>
              </a:r>
              <a:endParaRPr lang="de-DE" sz="1200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39" name="Symbol">
              <a:extLst>
                <a:ext uri="{FF2B5EF4-FFF2-40B4-BE49-F238E27FC236}">
                  <a16:creationId xmlns:a16="http://schemas.microsoft.com/office/drawing/2014/main" id="{21E4189C-5EDF-69FE-9F60-AE0DB7ADE3C3}"/>
                </a:ext>
              </a:extLst>
            </p:cNvPr>
            <p:cNvSpPr/>
            <p:nvPr/>
          </p:nvSpPr>
          <p:spPr bwMode="gray">
            <a:xfrm>
              <a:off x="6627197" y="2264896"/>
              <a:ext cx="180000" cy="95960"/>
            </a:xfrm>
            <a:custGeom>
              <a:avLst/>
              <a:gdLst>
                <a:gd name="connsiteX0" fmla="*/ 18000 w 180000"/>
                <a:gd name="connsiteY0" fmla="*/ 59960 h 95960"/>
                <a:gd name="connsiteX1" fmla="*/ 162000 w 180000"/>
                <a:gd name="connsiteY1" fmla="*/ 59960 h 95960"/>
                <a:gd name="connsiteX2" fmla="*/ 180000 w 180000"/>
                <a:gd name="connsiteY2" fmla="*/ 77960 h 95960"/>
                <a:gd name="connsiteX3" fmla="*/ 162000 w 180000"/>
                <a:gd name="connsiteY3" fmla="*/ 95960 h 95960"/>
                <a:gd name="connsiteX4" fmla="*/ 18000 w 180000"/>
                <a:gd name="connsiteY4" fmla="*/ 95960 h 95960"/>
                <a:gd name="connsiteX5" fmla="*/ 0 w 180000"/>
                <a:gd name="connsiteY5" fmla="*/ 77960 h 95960"/>
                <a:gd name="connsiteX6" fmla="*/ 18000 w 180000"/>
                <a:gd name="connsiteY6" fmla="*/ 59960 h 95960"/>
                <a:gd name="connsiteX7" fmla="*/ 18000 w 180000"/>
                <a:gd name="connsiteY7" fmla="*/ 0 h 95960"/>
                <a:gd name="connsiteX8" fmla="*/ 162000 w 180000"/>
                <a:gd name="connsiteY8" fmla="*/ 0 h 95960"/>
                <a:gd name="connsiteX9" fmla="*/ 180000 w 180000"/>
                <a:gd name="connsiteY9" fmla="*/ 18000 h 95960"/>
                <a:gd name="connsiteX10" fmla="*/ 162000 w 180000"/>
                <a:gd name="connsiteY10" fmla="*/ 36000 h 95960"/>
                <a:gd name="connsiteX11" fmla="*/ 18000 w 180000"/>
                <a:gd name="connsiteY11" fmla="*/ 36000 h 95960"/>
                <a:gd name="connsiteX12" fmla="*/ 0 w 180000"/>
                <a:gd name="connsiteY12" fmla="*/ 18000 h 95960"/>
                <a:gd name="connsiteX13" fmla="*/ 18000 w 180000"/>
                <a:gd name="connsiteY13" fmla="*/ 0 h 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000" h="95960">
                  <a:moveTo>
                    <a:pt x="18000" y="59960"/>
                  </a:moveTo>
                  <a:lnTo>
                    <a:pt x="162000" y="59960"/>
                  </a:lnTo>
                  <a:cubicBezTo>
                    <a:pt x="171941" y="59960"/>
                    <a:pt x="180000" y="68019"/>
                    <a:pt x="180000" y="77960"/>
                  </a:cubicBezTo>
                  <a:cubicBezTo>
                    <a:pt x="180000" y="87901"/>
                    <a:pt x="171941" y="95960"/>
                    <a:pt x="162000" y="95960"/>
                  </a:cubicBezTo>
                  <a:lnTo>
                    <a:pt x="18000" y="95960"/>
                  </a:lnTo>
                  <a:cubicBezTo>
                    <a:pt x="8059" y="95960"/>
                    <a:pt x="0" y="87901"/>
                    <a:pt x="0" y="77960"/>
                  </a:cubicBezTo>
                  <a:cubicBezTo>
                    <a:pt x="0" y="68019"/>
                    <a:pt x="8059" y="59960"/>
                    <a:pt x="18000" y="59960"/>
                  </a:cubicBezTo>
                  <a:close/>
                  <a:moveTo>
                    <a:pt x="18000" y="0"/>
                  </a:moveTo>
                  <a:lnTo>
                    <a:pt x="162000" y="0"/>
                  </a:lnTo>
                  <a:cubicBezTo>
                    <a:pt x="171941" y="0"/>
                    <a:pt x="180000" y="8059"/>
                    <a:pt x="180000" y="18000"/>
                  </a:cubicBezTo>
                  <a:cubicBezTo>
                    <a:pt x="180000" y="27941"/>
                    <a:pt x="171941" y="36000"/>
                    <a:pt x="162000" y="36000"/>
                  </a:cubicBezTo>
                  <a:lnTo>
                    <a:pt x="18000" y="36000"/>
                  </a:lnTo>
                  <a:cubicBezTo>
                    <a:pt x="8059" y="36000"/>
                    <a:pt x="0" y="27941"/>
                    <a:pt x="0" y="18000"/>
                  </a:cubicBez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675" dirty="0" err="1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40" name="Textbox">
            <a:extLst>
              <a:ext uri="{FF2B5EF4-FFF2-40B4-BE49-F238E27FC236}">
                <a16:creationId xmlns:a16="http://schemas.microsoft.com/office/drawing/2014/main" id="{DA5F9912-8F64-9D82-6A1B-4E8F486681D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413062" y="2052026"/>
            <a:ext cx="1673782" cy="917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19" rtl="0" eaLnBrk="1" latinLnBrk="0" hangingPunct="1">
              <a:lnSpc>
                <a:spcPct val="110000"/>
              </a:lnSpc>
              <a:spcBef>
                <a:spcPts val="1200"/>
              </a:spcBef>
              <a:buFont typeface="Arial"/>
              <a:buNone/>
              <a:defRPr lang="en-US" sz="1600" b="0" kern="1200" spc="-41" baseline="0" dirty="0">
                <a:solidFill>
                  <a:srgbClr val="0A2F73"/>
                </a:solidFill>
                <a:latin typeface="Ubuntu" panose="020B0504030602030204" pitchFamily="34" charset="0"/>
                <a:ea typeface="Ubuntu" panose="020B0504030602030204" pitchFamily="34" charset="0"/>
                <a:cs typeface="Arial" charset="0"/>
              </a:defRPr>
            </a:lvl1pPr>
            <a:lvl2pPr marL="0" indent="0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None/>
              <a:tabLst/>
              <a:defRPr lang="en-US" sz="1600" b="0" i="0" kern="1200" dirty="0">
                <a:solidFill>
                  <a:srgbClr val="0A2F73"/>
                </a:solidFill>
                <a:latin typeface="Ubuntu Light" panose="020B0304030602030204" pitchFamily="34" charset="0"/>
                <a:ea typeface="Ubuntu" panose="020B0504030602030204" pitchFamily="34" charset="0"/>
                <a:cs typeface="Arial" charset="0"/>
              </a:defRPr>
            </a:lvl2pPr>
            <a:lvl3pPr marL="237039" indent="-237039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de-DE" sz="1600" b="0" i="0" kern="1200" dirty="0" smtClean="0">
                <a:solidFill>
                  <a:srgbClr val="0A2F73"/>
                </a:solidFill>
                <a:latin typeface="Ubuntu Light" panose="020B0304030602030204" pitchFamily="34" charset="0"/>
                <a:ea typeface="Ubuntu" panose="020B0504030602030204" pitchFamily="34" charset="0"/>
                <a:cs typeface="Arial" charset="0"/>
              </a:defRPr>
            </a:lvl3pPr>
            <a:lvl4pPr marL="360000" indent="-180000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buFont typeface="Symbol" panose="05050102010706020507" pitchFamily="18" charset="2"/>
              <a:buChar char="-"/>
              <a:tabLst/>
              <a:defRPr lang="de-DE" sz="1600" b="0" i="0" kern="1200" dirty="0" smtClean="0">
                <a:solidFill>
                  <a:srgbClr val="0A2F73"/>
                </a:solidFill>
                <a:latin typeface="Ubuntu Light" panose="020B0304030602030204" pitchFamily="34" charset="0"/>
                <a:ea typeface="Ubuntu" panose="020B0504030602030204" pitchFamily="34" charset="0"/>
                <a:cs typeface="Arial" charset="0"/>
              </a:defRPr>
            </a:lvl4pPr>
            <a:lvl5pPr marL="540000" indent="-180000" algn="l" defTabSz="685719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buFont typeface="Symbol" panose="05050102010706020507" pitchFamily="18" charset="2"/>
              <a:buChar char="-"/>
              <a:tabLst/>
              <a:defRPr lang="en-US" sz="1600" b="0" i="0" kern="1200" dirty="0">
                <a:solidFill>
                  <a:srgbClr val="0A2F73"/>
                </a:solidFill>
                <a:latin typeface="Ubuntu Light" panose="020B0304030602030204" pitchFamily="34" charset="0"/>
                <a:ea typeface="Ubuntu" panose="020B0504030602030204" pitchFamily="34" charset="0"/>
                <a:cs typeface="Arial" charset="0"/>
              </a:defRPr>
            </a:lvl5pPr>
            <a:lvl6pPr marL="1885712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5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0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6" indent="-171429" algn="l" defTabSz="68571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6" lvl="2" indent="-177756" defTabSz="514221">
              <a:spcBef>
                <a:spcPts val="600"/>
              </a:spcBef>
              <a:buClr>
                <a:srgbClr val="0A2F73"/>
              </a:buClr>
              <a:defRPr/>
            </a:pPr>
            <a:r>
              <a:rPr lang="de-DE" sz="1200" dirty="0"/>
              <a:t>Text</a:t>
            </a:r>
          </a:p>
        </p:txBody>
      </p:sp>
      <p:grpSp>
        <p:nvGrpSpPr>
          <p:cNvPr id="27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454881" y="5267923"/>
            <a:ext cx="215972" cy="215972"/>
            <a:chOff x="2316841" y="2384884"/>
            <a:chExt cx="288000" cy="288000"/>
          </a:xfrm>
        </p:grpSpPr>
        <p:sp>
          <p:nvSpPr>
            <p:cNvPr id="28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easyDyn_CCR_4">
            <a:extLst>
              <a:ext uri="{FF2B5EF4-FFF2-40B4-BE49-F238E27FC236}">
                <a16:creationId xmlns:a16="http://schemas.microsoft.com/office/drawing/2014/main" id="{1827DCF9-C4E7-6194-6490-DC958CE631E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461180" y="3942029"/>
            <a:ext cx="215972" cy="215972"/>
            <a:chOff x="2316841" y="2384884"/>
            <a:chExt cx="288000" cy="288000"/>
          </a:xfrm>
        </p:grpSpPr>
        <p:sp>
          <p:nvSpPr>
            <p:cNvPr id="41" name="SkipColor">
              <a:extLst>
                <a:ext uri="{FF2B5EF4-FFF2-40B4-BE49-F238E27FC236}">
                  <a16:creationId xmlns:a16="http://schemas.microsoft.com/office/drawing/2014/main" id="{85750423-BDBA-3C7F-40EA-EA9BA4E3C7D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16841" y="2384884"/>
              <a:ext cx="288000" cy="288000"/>
            </a:xfrm>
            <a:prstGeom prst="ellipse">
              <a:avLst/>
            </a:prstGeom>
            <a:solidFill>
              <a:schemeClr val="bg1">
                <a:alpha val="1176"/>
              </a:schemeClr>
            </a:solidFill>
            <a:ln w="222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2225" cap="flat" cmpd="sng" algn="ctr">
                  <a:solidFill>
                    <a:srgbClr val="06416A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495" tIns="40495" rIns="40495" bIns="40495" rtlCol="0" anchor="ctr"/>
            <a:lstStyle/>
            <a:p>
              <a:pPr algn="ctr" defTabSz="685691">
                <a:spcBef>
                  <a:spcPts val="337"/>
                </a:spcBef>
                <a:defRPr/>
              </a:pPr>
              <a:endParaRPr lang="de-DE" sz="787" dirty="0" err="1">
                <a:solidFill>
                  <a:srgbClr val="000000"/>
                </a:solidFill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ymbol_Plus">
              <a:extLst>
                <a:ext uri="{FF2B5EF4-FFF2-40B4-BE49-F238E27FC236}">
                  <a16:creationId xmlns:a16="http://schemas.microsoft.com/office/drawing/2014/main" id="{D2A93DFD-F7ED-3FBD-0970-1A11DB7A0509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2368681" y="2436724"/>
              <a:ext cx="184320" cy="184320"/>
            </a:xfrm>
            <a:custGeom>
              <a:avLst/>
              <a:gdLst>
                <a:gd name="connsiteX0" fmla="*/ 2088000 w 4176000"/>
                <a:gd name="connsiteY0" fmla="*/ 0 h 4176000"/>
                <a:gd name="connsiteX1" fmla="*/ 2376000 w 4176000"/>
                <a:gd name="connsiteY1" fmla="*/ 288000 h 4176000"/>
                <a:gd name="connsiteX2" fmla="*/ 2376001 w 4176000"/>
                <a:gd name="connsiteY2" fmla="*/ 288000 h 4176000"/>
                <a:gd name="connsiteX3" fmla="*/ 2376001 w 4176000"/>
                <a:gd name="connsiteY3" fmla="*/ 1799999 h 4176000"/>
                <a:gd name="connsiteX4" fmla="*/ 3888000 w 4176000"/>
                <a:gd name="connsiteY4" fmla="*/ 1799999 h 4176000"/>
                <a:gd name="connsiteX5" fmla="*/ 3888000 w 4176000"/>
                <a:gd name="connsiteY5" fmla="*/ 1800000 h 4176000"/>
                <a:gd name="connsiteX6" fmla="*/ 4176000 w 4176000"/>
                <a:gd name="connsiteY6" fmla="*/ 2088000 h 4176000"/>
                <a:gd name="connsiteX7" fmla="*/ 3888000 w 4176000"/>
                <a:gd name="connsiteY7" fmla="*/ 2376000 h 4176000"/>
                <a:gd name="connsiteX8" fmla="*/ 3887990 w 4176000"/>
                <a:gd name="connsiteY8" fmla="*/ 2375999 h 4176000"/>
                <a:gd name="connsiteX9" fmla="*/ 2376001 w 4176000"/>
                <a:gd name="connsiteY9" fmla="*/ 2375999 h 4176000"/>
                <a:gd name="connsiteX10" fmla="*/ 2376001 w 4176000"/>
                <a:gd name="connsiteY10" fmla="*/ 3888000 h 4176000"/>
                <a:gd name="connsiteX11" fmla="*/ 2376000 w 4176000"/>
                <a:gd name="connsiteY11" fmla="*/ 3888000 h 4176000"/>
                <a:gd name="connsiteX12" fmla="*/ 2088000 w 4176000"/>
                <a:gd name="connsiteY12" fmla="*/ 4176000 h 4176000"/>
                <a:gd name="connsiteX13" fmla="*/ 1800000 w 4176000"/>
                <a:gd name="connsiteY13" fmla="*/ 3888000 h 4176000"/>
                <a:gd name="connsiteX14" fmla="*/ 1800001 w 4176000"/>
                <a:gd name="connsiteY14" fmla="*/ 3887990 h 4176000"/>
                <a:gd name="connsiteX15" fmla="*/ 1800001 w 4176000"/>
                <a:gd name="connsiteY15" fmla="*/ 2375999 h 4176000"/>
                <a:gd name="connsiteX16" fmla="*/ 288010 w 4176000"/>
                <a:gd name="connsiteY16" fmla="*/ 2375999 h 4176000"/>
                <a:gd name="connsiteX17" fmla="*/ 288000 w 4176000"/>
                <a:gd name="connsiteY17" fmla="*/ 2376000 h 4176000"/>
                <a:gd name="connsiteX18" fmla="*/ 0 w 4176000"/>
                <a:gd name="connsiteY18" fmla="*/ 2088000 h 4176000"/>
                <a:gd name="connsiteX19" fmla="*/ 288000 w 4176000"/>
                <a:gd name="connsiteY19" fmla="*/ 1800000 h 4176000"/>
                <a:gd name="connsiteX20" fmla="*/ 288000 w 4176000"/>
                <a:gd name="connsiteY20" fmla="*/ 1799999 h 4176000"/>
                <a:gd name="connsiteX21" fmla="*/ 1800001 w 4176000"/>
                <a:gd name="connsiteY21" fmla="*/ 1799999 h 4176000"/>
                <a:gd name="connsiteX22" fmla="*/ 1800001 w 4176000"/>
                <a:gd name="connsiteY22" fmla="*/ 288010 h 4176000"/>
                <a:gd name="connsiteX23" fmla="*/ 1800000 w 4176000"/>
                <a:gd name="connsiteY23" fmla="*/ 288000 h 4176000"/>
                <a:gd name="connsiteX24" fmla="*/ 2088000 w 4176000"/>
                <a:gd name="connsiteY24" fmla="*/ 0 h 41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76000" h="4176000">
                  <a:moveTo>
                    <a:pt x="2088000" y="0"/>
                  </a:moveTo>
                  <a:cubicBezTo>
                    <a:pt x="2247058" y="0"/>
                    <a:pt x="2376000" y="128942"/>
                    <a:pt x="2376000" y="288000"/>
                  </a:cubicBezTo>
                  <a:lnTo>
                    <a:pt x="2376001" y="288000"/>
                  </a:lnTo>
                  <a:lnTo>
                    <a:pt x="2376001" y="1799999"/>
                  </a:lnTo>
                  <a:lnTo>
                    <a:pt x="3888000" y="1799999"/>
                  </a:lnTo>
                  <a:lnTo>
                    <a:pt x="3888000" y="1800000"/>
                  </a:lnTo>
                  <a:cubicBezTo>
                    <a:pt x="4047058" y="1800000"/>
                    <a:pt x="4176000" y="1928942"/>
                    <a:pt x="4176000" y="2088000"/>
                  </a:cubicBezTo>
                  <a:cubicBezTo>
                    <a:pt x="4176000" y="2247058"/>
                    <a:pt x="4047058" y="2376000"/>
                    <a:pt x="3888000" y="2376000"/>
                  </a:cubicBezTo>
                  <a:lnTo>
                    <a:pt x="3887990" y="2375999"/>
                  </a:lnTo>
                  <a:lnTo>
                    <a:pt x="2376001" y="2375999"/>
                  </a:lnTo>
                  <a:lnTo>
                    <a:pt x="2376001" y="3888000"/>
                  </a:lnTo>
                  <a:lnTo>
                    <a:pt x="2376000" y="3888000"/>
                  </a:lnTo>
                  <a:cubicBezTo>
                    <a:pt x="2376000" y="4047058"/>
                    <a:pt x="2247058" y="4176000"/>
                    <a:pt x="2088000" y="4176000"/>
                  </a:cubicBezTo>
                  <a:cubicBezTo>
                    <a:pt x="1928942" y="4176000"/>
                    <a:pt x="1800000" y="4047058"/>
                    <a:pt x="1800000" y="3888000"/>
                  </a:cubicBezTo>
                  <a:lnTo>
                    <a:pt x="1800001" y="3887990"/>
                  </a:lnTo>
                  <a:lnTo>
                    <a:pt x="1800001" y="2375999"/>
                  </a:lnTo>
                  <a:lnTo>
                    <a:pt x="288010" y="2375999"/>
                  </a:lnTo>
                  <a:lnTo>
                    <a:pt x="288000" y="2376000"/>
                  </a:lnTo>
                  <a:cubicBezTo>
                    <a:pt x="128942" y="2376000"/>
                    <a:pt x="0" y="2247058"/>
                    <a:pt x="0" y="2088000"/>
                  </a:cubicBezTo>
                  <a:cubicBezTo>
                    <a:pt x="0" y="1928942"/>
                    <a:pt x="128942" y="1800000"/>
                    <a:pt x="288000" y="1800000"/>
                  </a:cubicBezTo>
                  <a:lnTo>
                    <a:pt x="288000" y="1799999"/>
                  </a:lnTo>
                  <a:lnTo>
                    <a:pt x="1800001" y="1799999"/>
                  </a:lnTo>
                  <a:lnTo>
                    <a:pt x="1800001" y="288010"/>
                  </a:lnTo>
                  <a:lnTo>
                    <a:pt x="1800000" y="288000"/>
                  </a:lnTo>
                  <a:cubicBezTo>
                    <a:pt x="1800000" y="128942"/>
                    <a:pt x="1928942" y="0"/>
                    <a:pt x="2088000" y="0"/>
                  </a:cubicBezTo>
                  <a:close/>
                </a:path>
              </a:pathLst>
            </a:custGeom>
            <a:solidFill>
              <a:srgbClr val="0A2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495" tIns="40495" rIns="40495" bIns="404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281">
                <a:lnSpc>
                  <a:spcPct val="110000"/>
                </a:lnSpc>
                <a:spcBef>
                  <a:spcPts val="337"/>
                </a:spcBef>
                <a:spcAft>
                  <a:spcPts val="337"/>
                </a:spcAft>
                <a:defRPr/>
              </a:pPr>
              <a:endParaRPr lang="de-DE" sz="787" spc="34" dirty="0">
                <a:solidFill>
                  <a:srgbClr val="FFFFFF"/>
                </a:solidFill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2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B3155-1AAF-569E-30E1-6B8817D1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Vollgarantierte Rente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EBD509-7213-049A-485A-C7216FB3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22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1E2EB7-8833-BA31-546C-A70622577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32" y="1517770"/>
            <a:ext cx="7411866" cy="161583"/>
          </a:xfrm>
        </p:spPr>
        <p:txBody>
          <a:bodyPr/>
          <a:lstStyle/>
          <a:p>
            <a:r>
              <a:rPr lang="de-DE" dirty="0" smtClean="0"/>
              <a:t>Mit garantierter Steigerung 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392989-631E-C14F-6D2D-F9581265D6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11A037F2-2D7E-CDF9-66E9-1228E29B5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311770"/>
              </p:ext>
            </p:extLst>
          </p:nvPr>
        </p:nvGraphicFramePr>
        <p:xfrm>
          <a:off x="333333" y="2064722"/>
          <a:ext cx="3907639" cy="30725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1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Lebensalter</a:t>
                      </a:r>
                      <a:endParaRPr lang="en-US" sz="900" dirty="0"/>
                    </a:p>
                  </a:txBody>
                  <a:tcPr marL="51428" marR="51428" marT="25714" marB="2571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monatliche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Rente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mit</a:t>
                      </a:r>
                      <a:r>
                        <a:rPr lang="en-US" sz="900" dirty="0" smtClean="0"/>
                        <a:t> 2,5 % </a:t>
                      </a:r>
                      <a:r>
                        <a:rPr lang="en-US" sz="900" dirty="0" err="1" smtClean="0"/>
                        <a:t>garantierter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Steigerung</a:t>
                      </a:r>
                      <a:endParaRPr lang="en-US" sz="900" dirty="0"/>
                    </a:p>
                  </a:txBody>
                  <a:tcPr marL="51428" marR="51428" marT="25714" marB="2571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280,72 €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287,74 €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4213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294,93 €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1373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302,30 €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899689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309,86 €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20917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350,58 €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95152"/>
                  </a:ext>
                </a:extLst>
              </a:tr>
              <a:tr h="4784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 fontAlgn="ctr"/>
                      <a:r>
                        <a:rPr lang="de-DE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 fontAlgn="ctr"/>
                      <a:r>
                        <a:rPr lang="de-DE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de-DE" sz="9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99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3" marB="0" anchor="ctr"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1486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84604" y="2050049"/>
          <a:ext cx="4226065" cy="329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584721" y="2056331"/>
            <a:ext cx="4225947" cy="369332"/>
          </a:xfrm>
          <a:prstGeom prst="rect">
            <a:avLst/>
          </a:prstGeom>
          <a:solidFill>
            <a:srgbClr val="0A2F73"/>
          </a:solidFill>
        </p:spPr>
        <p:txBody>
          <a:bodyPr wrap="square" rtlCol="0">
            <a:spAutoFit/>
          </a:bodyPr>
          <a:lstStyle/>
          <a:p>
            <a:r>
              <a:rPr lang="de-DE" sz="900" b="1" dirty="0">
                <a:solidFill>
                  <a:schemeClr val="lt1"/>
                </a:solidFill>
              </a:rPr>
              <a:t>Inflationsrate in Deutschland </a:t>
            </a:r>
            <a:r>
              <a:rPr lang="de-DE" sz="900" b="1" dirty="0" smtClean="0">
                <a:solidFill>
                  <a:schemeClr val="lt1"/>
                </a:solidFill>
              </a:rPr>
              <a:t>(Veränderung </a:t>
            </a:r>
            <a:r>
              <a:rPr lang="de-DE" sz="900" b="1" dirty="0">
                <a:solidFill>
                  <a:schemeClr val="lt1"/>
                </a:solidFill>
              </a:rPr>
              <a:t>des Verbrauchspreisindex gegenüber dem Vorjahr)  (in Prozent)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7442" y="5416826"/>
            <a:ext cx="81600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Arial" charset="0"/>
              </a:rPr>
              <a:t>Gleichbleibende Rentenzahlungen oder garantierte jährliche Steigerung zwischen</a:t>
            </a:r>
            <a:r>
              <a:rPr lang="de-DE" sz="2000" dirty="0" smtClean="0">
                <a:solidFill>
                  <a:schemeClr val="tx2"/>
                </a:solidFill>
                <a:latin typeface="Arial" charset="0"/>
              </a:rPr>
              <a:t>: 0,1 </a:t>
            </a:r>
            <a:r>
              <a:rPr lang="de-DE" sz="2000" dirty="0">
                <a:solidFill>
                  <a:schemeClr val="tx2"/>
                </a:solidFill>
                <a:latin typeface="Arial" charset="0"/>
              </a:rPr>
              <a:t>% und 8,5 % jährlich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2D8C49-F67C-C5D2-1E81-AD241C1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Entdecken Sie eine der höchsten garantierten </a:t>
            </a:r>
            <a:br>
              <a:rPr lang="de-DE" noProof="0" dirty="0"/>
            </a:br>
            <a:r>
              <a:rPr lang="de-DE" noProof="0" dirty="0"/>
              <a:t>Sofortrenten im Markt – jetzt auch mit M&amp;M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DE5C24-E7FA-E093-C365-522D521730C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>
                <a:solidFill>
                  <a:srgbClr val="121F47"/>
                </a:solidFill>
              </a:rPr>
              <a:pPr/>
              <a:t>23</a:t>
            </a:fld>
            <a:endParaRPr lang="en-US" dirty="0">
              <a:solidFill>
                <a:srgbClr val="121F47"/>
              </a:solidFill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ECA931-0C99-13F1-7F5A-77743EE0B3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z="675" dirty="0">
                <a:latin typeface="Calibri" panose="020F0502020204030204" pitchFamily="34" charset="0"/>
                <a:cs typeface="Calibri" panose="020F0502020204030204" pitchFamily="34" charset="0"/>
              </a:rPr>
              <a:t>Quelle: </a:t>
            </a:r>
            <a:r>
              <a:rPr lang="de-DE" sz="6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MORGEN &amp; MORGEN GmbH; Stand: </a:t>
            </a:r>
            <a:r>
              <a:rPr lang="de-DE" sz="67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MMOffice</a:t>
            </a:r>
            <a:r>
              <a:rPr lang="de-DE" sz="6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4.98.00, Stand 12.2023, ID V23070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F9D837-16BA-156E-C91C-8CBAFE3C7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27951" r="17448" b="36189"/>
          <a:stretch/>
        </p:blipFill>
        <p:spPr>
          <a:xfrm>
            <a:off x="7882524" y="1488935"/>
            <a:ext cx="924005" cy="287507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D18A3879-46BF-9013-DFE3-92FDDAEB630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DE" dirty="0"/>
              <a:t>Annahmen:</a:t>
            </a:r>
          </a:p>
          <a:p>
            <a:pPr lvl="2"/>
            <a:r>
              <a:rPr lang="de-DE" dirty="0"/>
              <a:t>Maximilian Mustermann, </a:t>
            </a:r>
            <a:br>
              <a:rPr lang="de-DE" dirty="0"/>
            </a:br>
            <a:r>
              <a:rPr lang="de-DE" dirty="0"/>
              <a:t>geb. am 01.07.1956</a:t>
            </a:r>
          </a:p>
          <a:p>
            <a:pPr lvl="2"/>
            <a:r>
              <a:rPr lang="de-DE" dirty="0"/>
              <a:t>100.000 EUR</a:t>
            </a:r>
          </a:p>
          <a:p>
            <a:pPr lvl="2"/>
            <a:r>
              <a:rPr lang="de-DE" dirty="0"/>
              <a:t>Beginn 01.01.2024</a:t>
            </a:r>
          </a:p>
          <a:p>
            <a:pPr lvl="2"/>
            <a:r>
              <a:rPr lang="de-DE" dirty="0"/>
              <a:t>Rentenbezugsform: </a:t>
            </a:r>
            <a:br>
              <a:rPr lang="de-DE" dirty="0"/>
            </a:br>
            <a:r>
              <a:rPr lang="de-DE" dirty="0"/>
              <a:t>Dynamisch, Flexibel</a:t>
            </a:r>
          </a:p>
          <a:p>
            <a:pPr lvl="2"/>
            <a:r>
              <a:rPr lang="de-DE" dirty="0"/>
              <a:t>Todesfallschutz im Rentenbezug: Kapitalschutz</a:t>
            </a:r>
          </a:p>
          <a:p>
            <a:endParaRPr lang="de-DE" dirty="0"/>
          </a:p>
        </p:txBody>
      </p:sp>
      <p:pic>
        <p:nvPicPr>
          <p:cNvPr id="20" name="Graphic 9">
            <a:hlinkClick r:id="rId4"/>
            <a:extLst>
              <a:ext uri="{FF2B5EF4-FFF2-40B4-BE49-F238E27FC236}">
                <a16:creationId xmlns:a16="http://schemas.microsoft.com/office/drawing/2014/main" id="{EA8938A8-5D0A-D779-C17A-D23570898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420" y="4466670"/>
            <a:ext cx="2169607" cy="628732"/>
          </a:xfrm>
          <a:prstGeom prst="rect">
            <a:avLst/>
          </a:prstGeom>
        </p:spPr>
      </p:pic>
      <p:sp>
        <p:nvSpPr>
          <p:cNvPr id="19" name="Textfeld 18">
            <a:hlinkClick r:id="rId4"/>
            <a:extLst>
              <a:ext uri="{FF2B5EF4-FFF2-40B4-BE49-F238E27FC236}">
                <a16:creationId xmlns:a16="http://schemas.microsoft.com/office/drawing/2014/main" id="{6F979D8C-7C93-BF4A-BE79-7681C9485EB1}"/>
              </a:ext>
            </a:extLst>
          </p:cNvPr>
          <p:cNvSpPr txBox="1"/>
          <p:nvPr/>
        </p:nvSpPr>
        <p:spPr>
          <a:xfrm>
            <a:off x="315287" y="4479024"/>
            <a:ext cx="1995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500" dirty="0">
                <a:solidFill>
                  <a:srgbClr val="FFFFFF"/>
                </a:solidFill>
                <a:latin typeface="Ubuntu" panose="020B0504030602030204" pitchFamily="34" charset="0"/>
              </a:rPr>
              <a:t>Jetzt entdecken und Angebot anfordern!</a:t>
            </a:r>
          </a:p>
        </p:txBody>
      </p:sp>
      <p:pic>
        <p:nvPicPr>
          <p:cNvPr id="23" name="Picture 2" descr="image001">
            <a:extLst>
              <a:ext uri="{FF2B5EF4-FFF2-40B4-BE49-F238E27FC236}">
                <a16:creationId xmlns:a16="http://schemas.microsoft.com/office/drawing/2014/main" id="{6070F215-7698-9717-E806-55A109E13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8547" r="34004" b="1849"/>
          <a:stretch/>
        </p:blipFill>
        <p:spPr bwMode="auto">
          <a:xfrm>
            <a:off x="3213674" y="2241704"/>
            <a:ext cx="4916681" cy="338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image001">
            <a:extLst>
              <a:ext uri="{FF2B5EF4-FFF2-40B4-BE49-F238E27FC236}">
                <a16:creationId xmlns:a16="http://schemas.microsoft.com/office/drawing/2014/main" id="{DED9A67B-4DA6-28C7-52F1-6523A974C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1712" r="55621" b="52268"/>
          <a:stretch/>
        </p:blipFill>
        <p:spPr bwMode="auto">
          <a:xfrm>
            <a:off x="5177403" y="3181813"/>
            <a:ext cx="3564030" cy="1105977"/>
          </a:xfrm>
          <a:prstGeom prst="roundRect">
            <a:avLst>
              <a:gd name="adj" fmla="val 11196"/>
            </a:avLst>
          </a:prstGeom>
          <a:noFill/>
          <a:ln w="666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8">
            <a:extLst>
              <a:ext uri="{FF2B5EF4-FFF2-40B4-BE49-F238E27FC236}">
                <a16:creationId xmlns:a16="http://schemas.microsoft.com/office/drawing/2014/main" id="{CE3062BA-705D-C5B1-1C4E-29B258B3777E}"/>
              </a:ext>
            </a:extLst>
          </p:cNvPr>
          <p:cNvSpPr/>
          <p:nvPr/>
        </p:nvSpPr>
        <p:spPr>
          <a:xfrm flipH="1">
            <a:off x="5672014" y="2862184"/>
            <a:ext cx="275051" cy="275177"/>
          </a:xfrm>
          <a:custGeom>
            <a:avLst/>
            <a:gdLst>
              <a:gd name="connsiteX0" fmla="*/ 0 w 289774"/>
              <a:gd name="connsiteY0" fmla="*/ 0 h 289774"/>
              <a:gd name="connsiteX1" fmla="*/ 289774 w 289774"/>
              <a:gd name="connsiteY1" fmla="*/ 0 h 289774"/>
              <a:gd name="connsiteX2" fmla="*/ 289774 w 289774"/>
              <a:gd name="connsiteY2" fmla="*/ 289774 h 289774"/>
              <a:gd name="connsiteX3" fmla="*/ 0 w 289774"/>
              <a:gd name="connsiteY3" fmla="*/ 289774 h 289774"/>
              <a:gd name="connsiteX4" fmla="*/ 0 w 289774"/>
              <a:gd name="connsiteY4" fmla="*/ 0 h 289774"/>
              <a:gd name="connsiteX0" fmla="*/ 0 w 289774"/>
              <a:gd name="connsiteY0" fmla="*/ 289774 h 289774"/>
              <a:gd name="connsiteX1" fmla="*/ 289774 w 289774"/>
              <a:gd name="connsiteY1" fmla="*/ 0 h 289774"/>
              <a:gd name="connsiteX2" fmla="*/ 289774 w 289774"/>
              <a:gd name="connsiteY2" fmla="*/ 289774 h 289774"/>
              <a:gd name="connsiteX3" fmla="*/ 0 w 289774"/>
              <a:gd name="connsiteY3" fmla="*/ 289774 h 28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774" h="289774">
                <a:moveTo>
                  <a:pt x="0" y="289774"/>
                </a:moveTo>
                <a:lnTo>
                  <a:pt x="289774" y="0"/>
                </a:lnTo>
                <a:lnTo>
                  <a:pt x="289774" y="289774"/>
                </a:lnTo>
                <a:lnTo>
                  <a:pt x="0" y="2897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3" y="1061318"/>
            <a:ext cx="1152085" cy="10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CABF-75C5-CA99-C307-92AF892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Überschussverwendungssysteme im Rentenbezug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2DAEC2-607E-5372-E6FB-8D9CE2C84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24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B6E618-357C-00E0-5CB0-0929F7ECC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7F85A-215F-6878-82CF-0BABD4D4C8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C4A657A-B56D-E42F-CCAE-9872E1562B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B95F740-3E76-2B24-4A1C-24616C09B795}"/>
              </a:ext>
            </a:extLst>
          </p:cNvPr>
          <p:cNvSpPr/>
          <p:nvPr/>
        </p:nvSpPr>
        <p:spPr>
          <a:xfrm>
            <a:off x="339295" y="1905857"/>
            <a:ext cx="8471373" cy="31397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2" tIns="25711" rIns="51422" bIns="25711" rtlCol="0" anchor="ctr"/>
          <a:lstStyle/>
          <a:p>
            <a:pPr algn="ctr" defTabSz="685691">
              <a:defRPr/>
            </a:pPr>
            <a:endParaRPr lang="en-US" sz="15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EB93C2D-CEB7-CC9B-8560-42E65E1DE52B}"/>
              </a:ext>
            </a:extLst>
          </p:cNvPr>
          <p:cNvGrpSpPr/>
          <p:nvPr/>
        </p:nvGrpSpPr>
        <p:grpSpPr>
          <a:xfrm>
            <a:off x="4901792" y="4854867"/>
            <a:ext cx="3735969" cy="113811"/>
            <a:chOff x="6773661" y="5890513"/>
            <a:chExt cx="4969513" cy="151389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B64F6A0E-2594-36D5-3E94-5B8F9DC14036}"/>
                </a:ext>
              </a:extLst>
            </p:cNvPr>
            <p:cNvGrpSpPr/>
            <p:nvPr/>
          </p:nvGrpSpPr>
          <p:grpSpPr>
            <a:xfrm>
              <a:off x="6773661" y="5890513"/>
              <a:ext cx="1424290" cy="151389"/>
              <a:chOff x="6156640" y="5890513"/>
              <a:chExt cx="1424290" cy="151389"/>
            </a:xfrm>
          </p:grpSpPr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67F8F477-7823-6FF3-CCFB-9A4C39F881C3}"/>
                  </a:ext>
                </a:extLst>
              </p:cNvPr>
              <p:cNvSpPr/>
              <p:nvPr/>
            </p:nvSpPr>
            <p:spPr>
              <a:xfrm>
                <a:off x="6156640" y="5890513"/>
                <a:ext cx="147667" cy="147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1">
                  <a:defRPr/>
                </a:pPr>
                <a:endParaRPr lang="de-DE" sz="675">
                  <a:solidFill>
                    <a:srgbClr val="4B4B4B">
                      <a:lumMod val="60000"/>
                      <a:lumOff val="4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119" name="Textfeld 118">
                <a:extLst>
                  <a:ext uri="{FF2B5EF4-FFF2-40B4-BE49-F238E27FC236}">
                    <a16:creationId xmlns:a16="http://schemas.microsoft.com/office/drawing/2014/main" id="{93BA2DA5-F394-3A8A-F731-F959F276B729}"/>
                  </a:ext>
                </a:extLst>
              </p:cNvPr>
              <p:cNvSpPr txBox="1"/>
              <p:nvPr/>
            </p:nvSpPr>
            <p:spPr>
              <a:xfrm flipH="1">
                <a:off x="6397513" y="5903730"/>
                <a:ext cx="1183417" cy="13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691">
                  <a:defRPr/>
                </a:pPr>
                <a:r>
                  <a:rPr lang="de-DE" sz="675" dirty="0">
                    <a:solidFill>
                      <a:srgbClr val="4B4B4B">
                        <a:lumMod val="60000"/>
                        <a:lumOff val="40000"/>
                      </a:srgbClr>
                    </a:solidFill>
                    <a:latin typeface="Arial"/>
                  </a:rPr>
                  <a:t>Nicht garantierte Rente</a:t>
                </a:r>
              </a:p>
            </p:txBody>
          </p:sp>
        </p:grpSp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B7B937A6-5D26-A58F-AF2E-9C38BEEEEAA9}"/>
                </a:ext>
              </a:extLst>
            </p:cNvPr>
            <p:cNvGrpSpPr/>
            <p:nvPr/>
          </p:nvGrpSpPr>
          <p:grpSpPr>
            <a:xfrm>
              <a:off x="8466105" y="5890513"/>
              <a:ext cx="1155632" cy="151389"/>
              <a:chOff x="7985704" y="5890513"/>
              <a:chExt cx="1155632" cy="151389"/>
            </a:xfrm>
          </p:grpSpPr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9D0F31DF-BC33-294D-7103-76390935D178}"/>
                  </a:ext>
                </a:extLst>
              </p:cNvPr>
              <p:cNvSpPr/>
              <p:nvPr/>
            </p:nvSpPr>
            <p:spPr>
              <a:xfrm>
                <a:off x="7985704" y="5890513"/>
                <a:ext cx="147667" cy="14766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1">
                  <a:defRPr/>
                </a:pPr>
                <a:endParaRPr lang="de-DE" sz="675">
                  <a:solidFill>
                    <a:srgbClr val="4B4B4B">
                      <a:lumMod val="60000"/>
                      <a:lumOff val="4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6039BC11-43AD-F6B8-26C2-62AE7534B56E}"/>
                  </a:ext>
                </a:extLst>
              </p:cNvPr>
              <p:cNvSpPr txBox="1"/>
              <p:nvPr/>
            </p:nvSpPr>
            <p:spPr>
              <a:xfrm flipH="1">
                <a:off x="8226585" y="5903730"/>
                <a:ext cx="914751" cy="13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691">
                  <a:defRPr/>
                </a:pPr>
                <a:r>
                  <a:rPr lang="de-DE" sz="675" dirty="0">
                    <a:solidFill>
                      <a:srgbClr val="4B4B4B">
                        <a:lumMod val="60000"/>
                        <a:lumOff val="40000"/>
                      </a:srgbClr>
                    </a:solidFill>
                    <a:latin typeface="Arial"/>
                  </a:rPr>
                  <a:t>Garantierte Rente</a:t>
                </a:r>
              </a:p>
            </p:txBody>
          </p:sp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14126F63-0D10-3A31-C4C5-F2E8D0D97A69}"/>
                </a:ext>
              </a:extLst>
            </p:cNvPr>
            <p:cNvGrpSpPr/>
            <p:nvPr/>
          </p:nvGrpSpPr>
          <p:grpSpPr>
            <a:xfrm>
              <a:off x="9947865" y="5890513"/>
              <a:ext cx="1795309" cy="151389"/>
              <a:chOff x="9653950" y="5890513"/>
              <a:chExt cx="1795309" cy="151389"/>
            </a:xfrm>
          </p:grpSpPr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669B0F19-C3AE-6350-180C-69C6DB143AEA}"/>
                  </a:ext>
                </a:extLst>
              </p:cNvPr>
              <p:cNvSpPr/>
              <p:nvPr/>
            </p:nvSpPr>
            <p:spPr>
              <a:xfrm>
                <a:off x="9653950" y="5890513"/>
                <a:ext cx="147667" cy="1476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1">
                  <a:defRPr/>
                </a:pPr>
                <a:endParaRPr lang="de-DE" sz="675">
                  <a:solidFill>
                    <a:srgbClr val="4B4B4B">
                      <a:lumMod val="60000"/>
                      <a:lumOff val="4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29E4554A-F04F-D547-3E9C-B66283932BFC}"/>
                  </a:ext>
                </a:extLst>
              </p:cNvPr>
              <p:cNvSpPr txBox="1"/>
              <p:nvPr/>
            </p:nvSpPr>
            <p:spPr>
              <a:xfrm flipH="1">
                <a:off x="9894823" y="5903730"/>
                <a:ext cx="1554436" cy="13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691">
                  <a:defRPr/>
                </a:pPr>
                <a:r>
                  <a:rPr lang="de-DE" sz="675" dirty="0">
                    <a:solidFill>
                      <a:srgbClr val="4B4B4B">
                        <a:lumMod val="60000"/>
                        <a:lumOff val="40000"/>
                      </a:srgbClr>
                    </a:solidFill>
                    <a:latin typeface="Arial"/>
                  </a:rPr>
                  <a:t>Wenn erreicht, dann garantiert</a:t>
                </a:r>
              </a:p>
            </p:txBody>
          </p:sp>
        </p:grp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28347E9-3156-9F80-61D1-22C09A31443E}"/>
              </a:ext>
            </a:extLst>
          </p:cNvPr>
          <p:cNvSpPr txBox="1"/>
          <p:nvPr/>
        </p:nvSpPr>
        <p:spPr>
          <a:xfrm flipH="1">
            <a:off x="1009263" y="2020974"/>
            <a:ext cx="948978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825" b="1" dirty="0">
                <a:solidFill>
                  <a:srgbClr val="0A2F73"/>
                </a:solidFill>
                <a:latin typeface="Arial"/>
              </a:rPr>
              <a:t>Dynamische Rente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C8A379-72D5-DBB2-3F31-625A01CA51CE}"/>
              </a:ext>
            </a:extLst>
          </p:cNvPr>
          <p:cNvSpPr txBox="1"/>
          <p:nvPr/>
        </p:nvSpPr>
        <p:spPr>
          <a:xfrm flipH="1">
            <a:off x="2974082" y="2020974"/>
            <a:ext cx="1117294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825" b="1" dirty="0">
                <a:solidFill>
                  <a:srgbClr val="0A2F73"/>
                </a:solidFill>
                <a:latin typeface="Arial"/>
              </a:rPr>
              <a:t>Teildynamische Rente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96AFCF-5A27-F095-44C4-AF633A5EF2A0}"/>
              </a:ext>
            </a:extLst>
          </p:cNvPr>
          <p:cNvSpPr txBox="1"/>
          <p:nvPr/>
        </p:nvSpPr>
        <p:spPr>
          <a:xfrm flipH="1">
            <a:off x="4963412" y="2020974"/>
            <a:ext cx="1165384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825" b="1" dirty="0">
                <a:solidFill>
                  <a:srgbClr val="0A2F73"/>
                </a:solidFill>
                <a:latin typeface="Arial"/>
              </a:rPr>
              <a:t>Sofortüberschussrente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FFCA61-397D-0804-C8EF-0DAD88B1574C}"/>
              </a:ext>
            </a:extLst>
          </p:cNvPr>
          <p:cNvSpPr txBox="1"/>
          <p:nvPr/>
        </p:nvSpPr>
        <p:spPr>
          <a:xfrm rot="16200000" flipH="1">
            <a:off x="65123" y="3328542"/>
            <a:ext cx="750205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750" b="1" dirty="0">
                <a:solidFill>
                  <a:srgbClr val="4B4B4B"/>
                </a:solidFill>
                <a:latin typeface="Arial"/>
              </a:rPr>
              <a:t>Rentenhöhe in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8A958B-89EA-1D32-8675-CA0931CB7014}"/>
              </a:ext>
            </a:extLst>
          </p:cNvPr>
          <p:cNvSpPr txBox="1"/>
          <p:nvPr/>
        </p:nvSpPr>
        <p:spPr>
          <a:xfrm flipH="1">
            <a:off x="6629839" y="2020974"/>
            <a:ext cx="1409040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825" b="1" dirty="0">
                <a:solidFill>
                  <a:srgbClr val="0A2F73"/>
                </a:solidFill>
                <a:latin typeface="Arial"/>
              </a:rPr>
              <a:t>Vollgarantierte Rente bei SL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F46CD80-B9AD-ACEC-774A-4B9BD9976056}"/>
              </a:ext>
            </a:extLst>
          </p:cNvPr>
          <p:cNvGrpSpPr/>
          <p:nvPr/>
        </p:nvGrpSpPr>
        <p:grpSpPr>
          <a:xfrm>
            <a:off x="563462" y="2483024"/>
            <a:ext cx="1924375" cy="1924377"/>
            <a:chOff x="757708" y="2601798"/>
            <a:chExt cx="2559767" cy="2559769"/>
          </a:xfrm>
        </p:grpSpPr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F930DE54-ADD1-C4D2-6EB7-70E5E5B98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708" y="2601798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6396E324-4C90-0A78-D10D-3A8AB37A015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037592" y="3881683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665E143-53ED-DDEE-6844-CAA09E8751D2}"/>
              </a:ext>
            </a:extLst>
          </p:cNvPr>
          <p:cNvSpPr/>
          <p:nvPr/>
        </p:nvSpPr>
        <p:spPr>
          <a:xfrm>
            <a:off x="632158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C0AA9C8-5FF8-DC35-1347-714EC847DD6B}"/>
              </a:ext>
            </a:extLst>
          </p:cNvPr>
          <p:cNvSpPr/>
          <p:nvPr/>
        </p:nvSpPr>
        <p:spPr>
          <a:xfrm>
            <a:off x="814244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AC640DD-B8C0-ECCE-BB34-1D93865E9711}"/>
              </a:ext>
            </a:extLst>
          </p:cNvPr>
          <p:cNvSpPr/>
          <p:nvPr/>
        </p:nvSpPr>
        <p:spPr>
          <a:xfrm>
            <a:off x="996329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D6927F3-A2C1-AA0F-441A-6296387F64E3}"/>
              </a:ext>
            </a:extLst>
          </p:cNvPr>
          <p:cNvSpPr/>
          <p:nvPr/>
        </p:nvSpPr>
        <p:spPr>
          <a:xfrm>
            <a:off x="1178416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9B2AE89-B27F-D3C4-7AC3-44C2C4D90D18}"/>
              </a:ext>
            </a:extLst>
          </p:cNvPr>
          <p:cNvSpPr/>
          <p:nvPr/>
        </p:nvSpPr>
        <p:spPr>
          <a:xfrm>
            <a:off x="1360502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2A48BD8-58CA-5779-6A6B-B210AA3B3AB0}"/>
              </a:ext>
            </a:extLst>
          </p:cNvPr>
          <p:cNvSpPr/>
          <p:nvPr/>
        </p:nvSpPr>
        <p:spPr>
          <a:xfrm>
            <a:off x="1542587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80AF04E-A02E-D806-EB6E-24C7A01A7A72}"/>
              </a:ext>
            </a:extLst>
          </p:cNvPr>
          <p:cNvSpPr/>
          <p:nvPr/>
        </p:nvSpPr>
        <p:spPr>
          <a:xfrm>
            <a:off x="1724673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DDA5F0A-3617-B93B-1AA4-A50FA07E3968}"/>
              </a:ext>
            </a:extLst>
          </p:cNvPr>
          <p:cNvSpPr/>
          <p:nvPr/>
        </p:nvSpPr>
        <p:spPr>
          <a:xfrm>
            <a:off x="1906759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8F64DE1-84FB-5083-E81A-B26CA05A6C35}"/>
              </a:ext>
            </a:extLst>
          </p:cNvPr>
          <p:cNvSpPr/>
          <p:nvPr/>
        </p:nvSpPr>
        <p:spPr>
          <a:xfrm>
            <a:off x="2088845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363876B-C181-9B52-ECB9-62C9F2C870F1}"/>
              </a:ext>
            </a:extLst>
          </p:cNvPr>
          <p:cNvSpPr/>
          <p:nvPr/>
        </p:nvSpPr>
        <p:spPr>
          <a:xfrm>
            <a:off x="2270931" y="3571363"/>
            <a:ext cx="147306" cy="811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1C5DB5B-EC21-11FA-F21A-651817DA414B}"/>
              </a:ext>
            </a:extLst>
          </p:cNvPr>
          <p:cNvSpPr/>
          <p:nvPr/>
        </p:nvSpPr>
        <p:spPr>
          <a:xfrm>
            <a:off x="814244" y="3481414"/>
            <a:ext cx="147306" cy="983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65F3CAA-0EAD-8D96-2094-5C062313CB0A}"/>
              </a:ext>
            </a:extLst>
          </p:cNvPr>
          <p:cNvSpPr/>
          <p:nvPr/>
        </p:nvSpPr>
        <p:spPr>
          <a:xfrm>
            <a:off x="996329" y="3363399"/>
            <a:ext cx="147306" cy="2163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DA481F1-B721-3159-E6EF-FA2A9416CC43}"/>
              </a:ext>
            </a:extLst>
          </p:cNvPr>
          <p:cNvSpPr/>
          <p:nvPr/>
        </p:nvSpPr>
        <p:spPr>
          <a:xfrm>
            <a:off x="1178416" y="3233570"/>
            <a:ext cx="147306" cy="3462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4EBEE05-FA94-B3F3-EABC-994219645C5B}"/>
              </a:ext>
            </a:extLst>
          </p:cNvPr>
          <p:cNvSpPr/>
          <p:nvPr/>
        </p:nvSpPr>
        <p:spPr>
          <a:xfrm>
            <a:off x="1360502" y="3147860"/>
            <a:ext cx="147306" cy="431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09E00DB-A79A-2E9B-E9C3-39CC4862250E}"/>
              </a:ext>
            </a:extLst>
          </p:cNvPr>
          <p:cNvSpPr/>
          <p:nvPr/>
        </p:nvSpPr>
        <p:spPr>
          <a:xfrm>
            <a:off x="1542587" y="3029427"/>
            <a:ext cx="147306" cy="55036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3DDE75F-1190-86FB-BA51-F0FB934F9CB8}"/>
              </a:ext>
            </a:extLst>
          </p:cNvPr>
          <p:cNvSpPr/>
          <p:nvPr/>
        </p:nvSpPr>
        <p:spPr>
          <a:xfrm>
            <a:off x="1724673" y="2871662"/>
            <a:ext cx="147306" cy="708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E5022DF-F93B-C53A-B162-4EB0025AE2B1}"/>
              </a:ext>
            </a:extLst>
          </p:cNvPr>
          <p:cNvSpPr/>
          <p:nvPr/>
        </p:nvSpPr>
        <p:spPr>
          <a:xfrm>
            <a:off x="1906759" y="2767868"/>
            <a:ext cx="147306" cy="8119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044575-A0CD-8E6E-FFA4-6EEF73101CC7}"/>
              </a:ext>
            </a:extLst>
          </p:cNvPr>
          <p:cNvSpPr/>
          <p:nvPr/>
        </p:nvSpPr>
        <p:spPr>
          <a:xfrm>
            <a:off x="2088845" y="2705945"/>
            <a:ext cx="147306" cy="8738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685DDF5-C85E-0D69-0D93-ADA6DD1A8934}"/>
              </a:ext>
            </a:extLst>
          </p:cNvPr>
          <p:cNvSpPr/>
          <p:nvPr/>
        </p:nvSpPr>
        <p:spPr>
          <a:xfrm>
            <a:off x="2270931" y="2527949"/>
            <a:ext cx="147306" cy="10518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4057FD4-CAFB-CB0B-D53F-90C00480F217}"/>
              </a:ext>
            </a:extLst>
          </p:cNvPr>
          <p:cNvSpPr txBox="1"/>
          <p:nvPr/>
        </p:nvSpPr>
        <p:spPr>
          <a:xfrm flipH="1">
            <a:off x="4395297" y="4575680"/>
            <a:ext cx="36388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91">
              <a:defRPr/>
            </a:pPr>
            <a:r>
              <a:rPr lang="de-DE" sz="750" b="1" dirty="0">
                <a:solidFill>
                  <a:srgbClr val="4B4B4B"/>
                </a:solidFill>
                <a:latin typeface="Arial"/>
              </a:rPr>
              <a:t>Laufzeit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DF58D91-D9C3-34FF-310A-F09452A32833}"/>
              </a:ext>
            </a:extLst>
          </p:cNvPr>
          <p:cNvGrpSpPr/>
          <p:nvPr/>
        </p:nvGrpSpPr>
        <p:grpSpPr>
          <a:xfrm>
            <a:off x="2617989" y="2483024"/>
            <a:ext cx="1924375" cy="1924377"/>
            <a:chOff x="757708" y="2601798"/>
            <a:chExt cx="2559767" cy="2559769"/>
          </a:xfrm>
        </p:grpSpPr>
        <p:cxnSp>
          <p:nvCxnSpPr>
            <p:cNvPr id="107" name="Gerade Verbindung mit Pfeil 106">
              <a:extLst>
                <a:ext uri="{FF2B5EF4-FFF2-40B4-BE49-F238E27FC236}">
                  <a16:creationId xmlns:a16="http://schemas.microsoft.com/office/drawing/2014/main" id="{415215EE-17C4-D1A2-69CC-E9FE5342F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708" y="2601798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>
              <a:extLst>
                <a:ext uri="{FF2B5EF4-FFF2-40B4-BE49-F238E27FC236}">
                  <a16:creationId xmlns:a16="http://schemas.microsoft.com/office/drawing/2014/main" id="{CA4F4187-2560-B228-F82D-8B04A033B60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037592" y="3881683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D9A4164-C53C-C212-E8F1-0A7755460874}"/>
              </a:ext>
            </a:extLst>
          </p:cNvPr>
          <p:cNvGrpSpPr/>
          <p:nvPr/>
        </p:nvGrpSpPr>
        <p:grpSpPr>
          <a:xfrm>
            <a:off x="2686685" y="3571363"/>
            <a:ext cx="1786078" cy="811920"/>
            <a:chOff x="3581977" y="3924579"/>
            <a:chExt cx="2375806" cy="1080000"/>
          </a:xfrm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DE86B807-D183-4F44-A230-4A1201F08A07}"/>
                </a:ext>
              </a:extLst>
            </p:cNvPr>
            <p:cNvSpPr/>
            <p:nvPr/>
          </p:nvSpPr>
          <p:spPr>
            <a:xfrm>
              <a:off x="3581977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83BB8A31-2DC4-B0F4-0F18-42F88FE61E84}"/>
                </a:ext>
              </a:extLst>
            </p:cNvPr>
            <p:cNvSpPr/>
            <p:nvPr/>
          </p:nvSpPr>
          <p:spPr>
            <a:xfrm>
              <a:off x="3824184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979DB015-D7E5-0B96-92CA-1F314C36068A}"/>
                </a:ext>
              </a:extLst>
            </p:cNvPr>
            <p:cNvSpPr/>
            <p:nvPr/>
          </p:nvSpPr>
          <p:spPr>
            <a:xfrm>
              <a:off x="4066391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C6C6B48F-4863-BFF2-AE52-1A6C88370720}"/>
                </a:ext>
              </a:extLst>
            </p:cNvPr>
            <p:cNvSpPr/>
            <p:nvPr/>
          </p:nvSpPr>
          <p:spPr>
            <a:xfrm>
              <a:off x="4308598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DFBEB111-01D6-8D9C-1F05-71E35911D829}"/>
                </a:ext>
              </a:extLst>
            </p:cNvPr>
            <p:cNvSpPr/>
            <p:nvPr/>
          </p:nvSpPr>
          <p:spPr>
            <a:xfrm>
              <a:off x="4550805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95D5C0B9-A948-ADE7-A583-64BC4F554E7B}"/>
                </a:ext>
              </a:extLst>
            </p:cNvPr>
            <p:cNvSpPr/>
            <p:nvPr/>
          </p:nvSpPr>
          <p:spPr>
            <a:xfrm>
              <a:off x="4793012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72C24224-8FA0-B25C-CE8E-52536F1E2883}"/>
                </a:ext>
              </a:extLst>
            </p:cNvPr>
            <p:cNvSpPr/>
            <p:nvPr/>
          </p:nvSpPr>
          <p:spPr>
            <a:xfrm>
              <a:off x="5035219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A0C938C5-87CC-CD8A-B62E-AB5A878096A4}"/>
                </a:ext>
              </a:extLst>
            </p:cNvPr>
            <p:cNvSpPr/>
            <p:nvPr/>
          </p:nvSpPr>
          <p:spPr>
            <a:xfrm>
              <a:off x="5277426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CE648CB2-0BA0-7A34-577A-B41E00BC9705}"/>
                </a:ext>
              </a:extLst>
            </p:cNvPr>
            <p:cNvSpPr/>
            <p:nvPr/>
          </p:nvSpPr>
          <p:spPr>
            <a:xfrm>
              <a:off x="5519633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4EED7A5C-4B90-462E-2A3B-4777B6F6142B}"/>
                </a:ext>
              </a:extLst>
            </p:cNvPr>
            <p:cNvSpPr/>
            <p:nvPr/>
          </p:nvSpPr>
          <p:spPr>
            <a:xfrm>
              <a:off x="5761840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6BDE1D9-CE39-A6F8-AD53-0FE15C67095F}"/>
              </a:ext>
            </a:extLst>
          </p:cNvPr>
          <p:cNvGrpSpPr/>
          <p:nvPr/>
        </p:nvGrpSpPr>
        <p:grpSpPr>
          <a:xfrm>
            <a:off x="2686685" y="3344268"/>
            <a:ext cx="1786078" cy="235520"/>
            <a:chOff x="3581977" y="3622501"/>
            <a:chExt cx="2375806" cy="313285"/>
          </a:xfrm>
          <a:solidFill>
            <a:schemeClr val="bg1"/>
          </a:solidFill>
        </p:grpSpPr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61EFB64A-9CB8-2FD5-52B2-A3D27B567D20}"/>
                </a:ext>
              </a:extLst>
            </p:cNvPr>
            <p:cNvSpPr/>
            <p:nvPr/>
          </p:nvSpPr>
          <p:spPr>
            <a:xfrm>
              <a:off x="3581977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4B9BCEC3-CEAF-277B-126F-8409A51A9B3E}"/>
                </a:ext>
              </a:extLst>
            </p:cNvPr>
            <p:cNvSpPr/>
            <p:nvPr/>
          </p:nvSpPr>
          <p:spPr>
            <a:xfrm>
              <a:off x="3824184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C02B271C-9425-B740-BEFD-242B00FFE7E4}"/>
                </a:ext>
              </a:extLst>
            </p:cNvPr>
            <p:cNvSpPr/>
            <p:nvPr/>
          </p:nvSpPr>
          <p:spPr>
            <a:xfrm>
              <a:off x="4066391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D6D33C75-23A5-B56F-CF5C-261888412B9D}"/>
                </a:ext>
              </a:extLst>
            </p:cNvPr>
            <p:cNvSpPr/>
            <p:nvPr/>
          </p:nvSpPr>
          <p:spPr>
            <a:xfrm>
              <a:off x="4308598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2470DDD7-A3E5-317A-C917-32EDD5D8A0CD}"/>
                </a:ext>
              </a:extLst>
            </p:cNvPr>
            <p:cNvSpPr/>
            <p:nvPr/>
          </p:nvSpPr>
          <p:spPr>
            <a:xfrm>
              <a:off x="4550805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56758026-AC6A-8FCF-4DEC-64084E75F567}"/>
                </a:ext>
              </a:extLst>
            </p:cNvPr>
            <p:cNvSpPr/>
            <p:nvPr/>
          </p:nvSpPr>
          <p:spPr>
            <a:xfrm>
              <a:off x="4793012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1F107AD0-9D74-BD94-98CF-897D1B4C1B0E}"/>
                </a:ext>
              </a:extLst>
            </p:cNvPr>
            <p:cNvSpPr/>
            <p:nvPr/>
          </p:nvSpPr>
          <p:spPr>
            <a:xfrm>
              <a:off x="5035219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E883B90A-73DF-DDC3-D311-9676BB7D0491}"/>
                </a:ext>
              </a:extLst>
            </p:cNvPr>
            <p:cNvSpPr/>
            <p:nvPr/>
          </p:nvSpPr>
          <p:spPr>
            <a:xfrm>
              <a:off x="5277426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A364A35A-2B9E-B528-7ECD-8146FDA49CC4}"/>
                </a:ext>
              </a:extLst>
            </p:cNvPr>
            <p:cNvSpPr/>
            <p:nvPr/>
          </p:nvSpPr>
          <p:spPr>
            <a:xfrm>
              <a:off x="5519633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9C3DF1EA-E3B9-CB7E-9B48-F442B4223D4E}"/>
                </a:ext>
              </a:extLst>
            </p:cNvPr>
            <p:cNvSpPr/>
            <p:nvPr/>
          </p:nvSpPr>
          <p:spPr>
            <a:xfrm>
              <a:off x="5761840" y="3622501"/>
              <a:ext cx="195943" cy="3132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BECE64C3-95CC-5513-3D9C-C5F7131B4055}"/>
              </a:ext>
            </a:extLst>
          </p:cNvPr>
          <p:cNvSpPr/>
          <p:nvPr/>
        </p:nvSpPr>
        <p:spPr>
          <a:xfrm>
            <a:off x="2868771" y="3276628"/>
            <a:ext cx="147306" cy="7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9622A77-5F56-0581-4C6C-C622239E180C}"/>
              </a:ext>
            </a:extLst>
          </p:cNvPr>
          <p:cNvSpPr/>
          <p:nvPr/>
        </p:nvSpPr>
        <p:spPr>
          <a:xfrm>
            <a:off x="3050856" y="3222625"/>
            <a:ext cx="147306" cy="1258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CE0957A-B2DE-EE20-E372-EBFD68DEA4CF}"/>
              </a:ext>
            </a:extLst>
          </p:cNvPr>
          <p:cNvSpPr/>
          <p:nvPr/>
        </p:nvSpPr>
        <p:spPr>
          <a:xfrm>
            <a:off x="3232942" y="3147861"/>
            <a:ext cx="147306" cy="2006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D0CEEFF-B553-2839-6234-E5D5267955EE}"/>
              </a:ext>
            </a:extLst>
          </p:cNvPr>
          <p:cNvSpPr/>
          <p:nvPr/>
        </p:nvSpPr>
        <p:spPr>
          <a:xfrm>
            <a:off x="3415029" y="3104897"/>
            <a:ext cx="147306" cy="2435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4DEA789-0653-1C2C-122E-6C3C03DB6A98}"/>
              </a:ext>
            </a:extLst>
          </p:cNvPr>
          <p:cNvSpPr/>
          <p:nvPr/>
        </p:nvSpPr>
        <p:spPr>
          <a:xfrm>
            <a:off x="3597114" y="3039597"/>
            <a:ext cx="147306" cy="3088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C2E97E8-45A4-0D33-AFA9-4FCC54B7FA72}"/>
              </a:ext>
            </a:extLst>
          </p:cNvPr>
          <p:cNvSpPr/>
          <p:nvPr/>
        </p:nvSpPr>
        <p:spPr>
          <a:xfrm>
            <a:off x="3779200" y="2968728"/>
            <a:ext cx="147306" cy="3797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79F7E17-7ABD-E062-F43F-F1A2CFB373FF}"/>
              </a:ext>
            </a:extLst>
          </p:cNvPr>
          <p:cNvSpPr/>
          <p:nvPr/>
        </p:nvSpPr>
        <p:spPr>
          <a:xfrm>
            <a:off x="3961286" y="2919893"/>
            <a:ext cx="147306" cy="4285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3643ACFF-BC4C-FC6E-6DFC-CC9D63FB4345}"/>
              </a:ext>
            </a:extLst>
          </p:cNvPr>
          <p:cNvSpPr/>
          <p:nvPr/>
        </p:nvSpPr>
        <p:spPr>
          <a:xfrm>
            <a:off x="4143372" y="2871664"/>
            <a:ext cx="147306" cy="4768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F33ECA8-B710-F782-E839-91EB6BD1DF3D}"/>
              </a:ext>
            </a:extLst>
          </p:cNvPr>
          <p:cNvSpPr/>
          <p:nvPr/>
        </p:nvSpPr>
        <p:spPr>
          <a:xfrm>
            <a:off x="4325458" y="2807200"/>
            <a:ext cx="147306" cy="5412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5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BA4C402-894B-6D11-6947-05A5FE78F3E1}"/>
              </a:ext>
            </a:extLst>
          </p:cNvPr>
          <p:cNvGrpSpPr/>
          <p:nvPr/>
        </p:nvGrpSpPr>
        <p:grpSpPr>
          <a:xfrm>
            <a:off x="4672516" y="2483024"/>
            <a:ext cx="1924375" cy="1924377"/>
            <a:chOff x="757708" y="2601798"/>
            <a:chExt cx="2559767" cy="2559769"/>
          </a:xfrm>
          <a:solidFill>
            <a:schemeClr val="tx2"/>
          </a:solidFill>
        </p:grpSpPr>
        <p:cxnSp>
          <p:nvCxnSpPr>
            <p:cNvPr id="85" name="Gerade Verbindung mit Pfeil 84">
              <a:extLst>
                <a:ext uri="{FF2B5EF4-FFF2-40B4-BE49-F238E27FC236}">
                  <a16:creationId xmlns:a16="http://schemas.microsoft.com/office/drawing/2014/main" id="{5E5C2B87-5DAD-FB22-9158-746B4669C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708" y="2601798"/>
              <a:ext cx="0" cy="2559767"/>
            </a:xfrm>
            <a:prstGeom prst="straightConnector1">
              <a:avLst/>
            </a:prstGeom>
            <a:grpFill/>
            <a:ln w="952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9E901BE2-92A7-216C-60D0-A71D630F4C1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037592" y="3881683"/>
              <a:ext cx="0" cy="2559767"/>
            </a:xfrm>
            <a:prstGeom prst="straightConnector1">
              <a:avLst/>
            </a:prstGeom>
            <a:grpFill/>
            <a:ln w="952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DF5D253-A638-DCAD-7FD9-B18A806418FB}"/>
              </a:ext>
            </a:extLst>
          </p:cNvPr>
          <p:cNvGrpSpPr/>
          <p:nvPr/>
        </p:nvGrpSpPr>
        <p:grpSpPr>
          <a:xfrm>
            <a:off x="4741211" y="3571363"/>
            <a:ext cx="1786078" cy="811919"/>
            <a:chOff x="6314868" y="3924579"/>
            <a:chExt cx="2375806" cy="1080000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11C91E24-8733-CB96-9F39-94060A4356B0}"/>
                </a:ext>
              </a:extLst>
            </p:cNvPr>
            <p:cNvSpPr/>
            <p:nvPr/>
          </p:nvSpPr>
          <p:spPr>
            <a:xfrm>
              <a:off x="6314868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4BF69273-E491-C24D-572A-D0B9ECEBA0A1}"/>
                </a:ext>
              </a:extLst>
            </p:cNvPr>
            <p:cNvSpPr/>
            <p:nvPr/>
          </p:nvSpPr>
          <p:spPr>
            <a:xfrm>
              <a:off x="6557075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F2BCE405-BE98-C7DC-014D-C1CCF3BF233B}"/>
                </a:ext>
              </a:extLst>
            </p:cNvPr>
            <p:cNvSpPr/>
            <p:nvPr/>
          </p:nvSpPr>
          <p:spPr>
            <a:xfrm>
              <a:off x="6799282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4B7B9DD8-59AD-77DE-F875-099BD3E2EF59}"/>
                </a:ext>
              </a:extLst>
            </p:cNvPr>
            <p:cNvSpPr/>
            <p:nvPr/>
          </p:nvSpPr>
          <p:spPr>
            <a:xfrm>
              <a:off x="7041489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9D719DEA-6756-0852-3FE9-414A14C82C7A}"/>
                </a:ext>
              </a:extLst>
            </p:cNvPr>
            <p:cNvSpPr/>
            <p:nvPr/>
          </p:nvSpPr>
          <p:spPr>
            <a:xfrm>
              <a:off x="7283696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DCB73091-85B0-31B7-2B2A-4B38C99A923C}"/>
                </a:ext>
              </a:extLst>
            </p:cNvPr>
            <p:cNvSpPr/>
            <p:nvPr/>
          </p:nvSpPr>
          <p:spPr>
            <a:xfrm>
              <a:off x="7525903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44BBC6CB-ED27-2ECD-3479-31097AC537BC}"/>
                </a:ext>
              </a:extLst>
            </p:cNvPr>
            <p:cNvSpPr/>
            <p:nvPr/>
          </p:nvSpPr>
          <p:spPr>
            <a:xfrm>
              <a:off x="7768110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AE818C7F-7BA1-E0D3-67F4-A38EDAE85665}"/>
                </a:ext>
              </a:extLst>
            </p:cNvPr>
            <p:cNvSpPr/>
            <p:nvPr/>
          </p:nvSpPr>
          <p:spPr>
            <a:xfrm>
              <a:off x="8010317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368A51A6-C704-5749-E73A-CFDE9699A25B}"/>
                </a:ext>
              </a:extLst>
            </p:cNvPr>
            <p:cNvSpPr/>
            <p:nvPr/>
          </p:nvSpPr>
          <p:spPr>
            <a:xfrm>
              <a:off x="8252524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D9BC6CA4-1C26-6378-258F-2F47551837AC}"/>
                </a:ext>
              </a:extLst>
            </p:cNvPr>
            <p:cNvSpPr/>
            <p:nvPr/>
          </p:nvSpPr>
          <p:spPr>
            <a:xfrm>
              <a:off x="8494731" y="3924579"/>
              <a:ext cx="195943" cy="1080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DC555F1-BDFC-73DE-6FDB-3F68F90024B8}"/>
              </a:ext>
            </a:extLst>
          </p:cNvPr>
          <p:cNvGrpSpPr/>
          <p:nvPr/>
        </p:nvGrpSpPr>
        <p:grpSpPr>
          <a:xfrm>
            <a:off x="4741211" y="3003021"/>
            <a:ext cx="1786078" cy="567723"/>
            <a:chOff x="6314868" y="3168581"/>
            <a:chExt cx="2375806" cy="755174"/>
          </a:xfrm>
          <a:solidFill>
            <a:schemeClr val="bg1"/>
          </a:solidFill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63C50696-8F23-2846-A2BF-22DEC89A9DFF}"/>
                </a:ext>
              </a:extLst>
            </p:cNvPr>
            <p:cNvSpPr/>
            <p:nvPr/>
          </p:nvSpPr>
          <p:spPr>
            <a:xfrm>
              <a:off x="6314868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D472FA98-5010-0145-DEAA-B89A0F05E6E4}"/>
                </a:ext>
              </a:extLst>
            </p:cNvPr>
            <p:cNvSpPr/>
            <p:nvPr/>
          </p:nvSpPr>
          <p:spPr>
            <a:xfrm>
              <a:off x="6557075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E690E7B5-D14F-D98D-60A6-1F42F0FAAE59}"/>
                </a:ext>
              </a:extLst>
            </p:cNvPr>
            <p:cNvSpPr/>
            <p:nvPr/>
          </p:nvSpPr>
          <p:spPr>
            <a:xfrm>
              <a:off x="6799282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FE2B6A17-E4E7-1FB7-2207-35730E09F602}"/>
                </a:ext>
              </a:extLst>
            </p:cNvPr>
            <p:cNvSpPr/>
            <p:nvPr/>
          </p:nvSpPr>
          <p:spPr>
            <a:xfrm>
              <a:off x="7041489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1D81E68-73C7-378D-7D36-8656F331987B}"/>
                </a:ext>
              </a:extLst>
            </p:cNvPr>
            <p:cNvSpPr/>
            <p:nvPr/>
          </p:nvSpPr>
          <p:spPr>
            <a:xfrm>
              <a:off x="7283696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D9879B1-E897-5D2F-9F72-5F46899072D6}"/>
                </a:ext>
              </a:extLst>
            </p:cNvPr>
            <p:cNvSpPr/>
            <p:nvPr/>
          </p:nvSpPr>
          <p:spPr>
            <a:xfrm>
              <a:off x="7525903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5F35050A-78FB-C2F6-EAB4-6BEB479579EB}"/>
                </a:ext>
              </a:extLst>
            </p:cNvPr>
            <p:cNvSpPr/>
            <p:nvPr/>
          </p:nvSpPr>
          <p:spPr>
            <a:xfrm>
              <a:off x="7768110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8E3DD9AB-84E9-23F6-D9EE-EF7AFF4E6D11}"/>
                </a:ext>
              </a:extLst>
            </p:cNvPr>
            <p:cNvSpPr/>
            <p:nvPr/>
          </p:nvSpPr>
          <p:spPr>
            <a:xfrm>
              <a:off x="8010317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F95986CD-456D-379A-9544-A2A63D4A4E79}"/>
                </a:ext>
              </a:extLst>
            </p:cNvPr>
            <p:cNvSpPr/>
            <p:nvPr/>
          </p:nvSpPr>
          <p:spPr>
            <a:xfrm>
              <a:off x="8252524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F7EBC421-DF62-5A4C-C6F8-C3BED44E50D6}"/>
                </a:ext>
              </a:extLst>
            </p:cNvPr>
            <p:cNvSpPr/>
            <p:nvPr/>
          </p:nvSpPr>
          <p:spPr>
            <a:xfrm>
              <a:off x="8494731" y="3168581"/>
              <a:ext cx="195943" cy="7551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4D67C2A-7981-8F3B-7956-DFF876FA3E36}"/>
              </a:ext>
            </a:extLst>
          </p:cNvPr>
          <p:cNvGrpSpPr/>
          <p:nvPr/>
        </p:nvGrpSpPr>
        <p:grpSpPr>
          <a:xfrm>
            <a:off x="6727041" y="2483024"/>
            <a:ext cx="1924375" cy="1924377"/>
            <a:chOff x="757708" y="2601798"/>
            <a:chExt cx="2559767" cy="2559769"/>
          </a:xfrm>
        </p:grpSpPr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5C3B6176-6463-CF76-7B47-A885BAD5E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708" y="2601798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71BB9327-D58F-8CCB-1EDC-399847F3A5F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037592" y="3881683"/>
              <a:ext cx="0" cy="255976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621F133-E9B6-A472-91DB-2403DEE9CC8B}"/>
              </a:ext>
            </a:extLst>
          </p:cNvPr>
          <p:cNvGrpSpPr/>
          <p:nvPr/>
        </p:nvGrpSpPr>
        <p:grpSpPr>
          <a:xfrm>
            <a:off x="6795737" y="2871663"/>
            <a:ext cx="1786078" cy="1511620"/>
            <a:chOff x="9047758" y="2993851"/>
            <a:chExt cx="2375806" cy="2010728"/>
          </a:xfrm>
          <a:solidFill>
            <a:schemeClr val="tx2"/>
          </a:solidFill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CFCD6F67-B97A-3BB6-3804-09C58131684C}"/>
                </a:ext>
              </a:extLst>
            </p:cNvPr>
            <p:cNvSpPr/>
            <p:nvPr/>
          </p:nvSpPr>
          <p:spPr>
            <a:xfrm>
              <a:off x="9047758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178C37EA-CC1C-934E-C516-4962BCBCAF9D}"/>
                </a:ext>
              </a:extLst>
            </p:cNvPr>
            <p:cNvSpPr/>
            <p:nvPr/>
          </p:nvSpPr>
          <p:spPr>
            <a:xfrm>
              <a:off x="9289965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CB8B7FC-E83A-F785-97A9-398870FFEC83}"/>
                </a:ext>
              </a:extLst>
            </p:cNvPr>
            <p:cNvSpPr/>
            <p:nvPr/>
          </p:nvSpPr>
          <p:spPr>
            <a:xfrm>
              <a:off x="9532172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E47FBA19-04F4-0966-305F-4F11419721CE}"/>
                </a:ext>
              </a:extLst>
            </p:cNvPr>
            <p:cNvSpPr/>
            <p:nvPr/>
          </p:nvSpPr>
          <p:spPr>
            <a:xfrm>
              <a:off x="9774379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3A61C0B3-B061-2348-CC8C-FA38D54C6C1E}"/>
                </a:ext>
              </a:extLst>
            </p:cNvPr>
            <p:cNvSpPr/>
            <p:nvPr/>
          </p:nvSpPr>
          <p:spPr>
            <a:xfrm>
              <a:off x="10016586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FAEE171B-101D-00FA-8BA6-D839B6A7772F}"/>
                </a:ext>
              </a:extLst>
            </p:cNvPr>
            <p:cNvSpPr/>
            <p:nvPr/>
          </p:nvSpPr>
          <p:spPr>
            <a:xfrm>
              <a:off x="10258793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CE59CBC5-6D9C-EF52-0F39-174D5C39934B}"/>
                </a:ext>
              </a:extLst>
            </p:cNvPr>
            <p:cNvSpPr/>
            <p:nvPr/>
          </p:nvSpPr>
          <p:spPr>
            <a:xfrm>
              <a:off x="10501000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6130ABCF-60CA-5D89-CD24-02B01481DD9F}"/>
                </a:ext>
              </a:extLst>
            </p:cNvPr>
            <p:cNvSpPr/>
            <p:nvPr/>
          </p:nvSpPr>
          <p:spPr>
            <a:xfrm>
              <a:off x="10743207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A6A84DA0-E660-BE8A-5C82-6DC8D0C90F61}"/>
                </a:ext>
              </a:extLst>
            </p:cNvPr>
            <p:cNvSpPr/>
            <p:nvPr/>
          </p:nvSpPr>
          <p:spPr>
            <a:xfrm>
              <a:off x="10985414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E8279F08-E66B-392F-B968-2F6EC14F962D}"/>
                </a:ext>
              </a:extLst>
            </p:cNvPr>
            <p:cNvSpPr/>
            <p:nvPr/>
          </p:nvSpPr>
          <p:spPr>
            <a:xfrm>
              <a:off x="11227621" y="2993851"/>
              <a:ext cx="195943" cy="20107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1">
                <a:defRPr/>
              </a:pPr>
              <a:endParaRPr lang="de-DE" sz="15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0" name="Rectangle 6">
            <a:extLst>
              <a:ext uri="{FF2B5EF4-FFF2-40B4-BE49-F238E27FC236}">
                <a16:creationId xmlns:a16="http://schemas.microsoft.com/office/drawing/2014/main" id="{7D5C9E28-BB70-290A-C056-96C937252746}"/>
              </a:ext>
            </a:extLst>
          </p:cNvPr>
          <p:cNvSpPr/>
          <p:nvPr/>
        </p:nvSpPr>
        <p:spPr>
          <a:xfrm>
            <a:off x="333332" y="5127153"/>
            <a:ext cx="8477337" cy="391033"/>
          </a:xfrm>
          <a:prstGeom prst="rect">
            <a:avLst/>
          </a:prstGeom>
          <a:gradFill rotWithShape="0">
            <a:gsLst>
              <a:gs pos="45000">
                <a:schemeClr val="tx2"/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91">
              <a:defRPr/>
            </a:pPr>
            <a:r>
              <a:rPr lang="de-DE" sz="1350" b="1" dirty="0">
                <a:solidFill>
                  <a:srgbClr val="FFFFFF"/>
                </a:solidFill>
                <a:latin typeface="Arial"/>
              </a:rPr>
              <a:t>Lebenslange Ausgaben brauchen lebenslange </a:t>
            </a:r>
            <a:r>
              <a:rPr lang="de-DE" sz="1350" b="1" u="sng" dirty="0">
                <a:solidFill>
                  <a:srgbClr val="FFFFFF"/>
                </a:solidFill>
                <a:latin typeface="Arial"/>
              </a:rPr>
              <a:t>vollgarantierte</a:t>
            </a:r>
            <a:r>
              <a:rPr lang="de-DE" sz="1350" b="1" dirty="0">
                <a:solidFill>
                  <a:srgbClr val="FFFFFF"/>
                </a:solidFill>
                <a:latin typeface="Arial"/>
              </a:rPr>
              <a:t> Einnahmen!</a:t>
            </a:r>
          </a:p>
        </p:txBody>
      </p:sp>
    </p:spTree>
    <p:extLst>
      <p:ext uri="{BB962C8B-B14F-4D97-AF65-F5344CB8AC3E}">
        <p14:creationId xmlns:p14="http://schemas.microsoft.com/office/powerpoint/2010/main" val="2544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18D68-12A0-1B43-D789-8F324502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Marktblick: Lebenslange Rente mit FREELAX </a:t>
            </a:r>
            <a:r>
              <a:rPr lang="de-DE" baseline="30000" dirty="0"/>
              <a:t>SOFORT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A8919F-3512-5135-8562-E06232855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25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525CDC-50ED-FE2E-F762-3A66E527C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332" y="1517770"/>
            <a:ext cx="7411866" cy="163918"/>
          </a:xfrm>
        </p:spPr>
        <p:txBody>
          <a:bodyPr/>
          <a:lstStyle/>
          <a:p>
            <a:r>
              <a:rPr lang="de-DE" dirty="0"/>
              <a:t>Rentenzahlung Stand: </a:t>
            </a:r>
            <a:r>
              <a:rPr lang="de-DE" dirty="0" smtClean="0"/>
              <a:t>Februar 2024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ED356D-CAB2-D305-2EA0-25B073DA39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B610BD4-EC3A-3B59-7A2E-C633576A80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486" y="5833404"/>
            <a:ext cx="7859757" cy="69250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Softfair</a:t>
            </a:r>
            <a:r>
              <a:rPr lang="de-DE" dirty="0"/>
              <a:t> (eigene Berechnung), </a:t>
            </a:r>
            <a:r>
              <a:rPr lang="de-DE" dirty="0" smtClean="0"/>
              <a:t>Februar 2024, Geburtsdatum 01.07.1956, beginn 01.03.2024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DBFA3C-F272-E211-D38D-34EAB5BA7BAA}"/>
              </a:ext>
            </a:extLst>
          </p:cNvPr>
          <p:cNvSpPr txBox="1"/>
          <p:nvPr/>
        </p:nvSpPr>
        <p:spPr>
          <a:xfrm>
            <a:off x="6001812" y="1802436"/>
            <a:ext cx="2783413" cy="2299372"/>
          </a:xfrm>
          <a:prstGeom prst="rect">
            <a:avLst/>
          </a:prstGeom>
          <a:gradFill>
            <a:gsLst>
              <a:gs pos="65000">
                <a:schemeClr val="tx2"/>
              </a:gs>
              <a:gs pos="100000">
                <a:schemeClr val="accent1"/>
              </a:gs>
            </a:gsLst>
            <a:lin ang="19800000" scaled="0"/>
          </a:gradFill>
          <a:effectLst/>
        </p:spPr>
        <p:txBody>
          <a:bodyPr wrap="square" anchor="ctr">
            <a:noAutofit/>
          </a:bodyPr>
          <a:lstStyle/>
          <a:p>
            <a:pPr algn="ctr" defTabSz="685691">
              <a:lnSpc>
                <a:spcPct val="110000"/>
              </a:lnSpc>
              <a:defRPr/>
            </a:pPr>
            <a:r>
              <a:rPr lang="de-DE" sz="1500" b="1" dirty="0">
                <a:solidFill>
                  <a:srgbClr val="FFBB00"/>
                </a:solidFill>
                <a:latin typeface="Arial"/>
              </a:rPr>
              <a:t>Beispiel: </a:t>
            </a:r>
            <a:br>
              <a:rPr lang="de-DE" sz="1500" b="1" dirty="0">
                <a:solidFill>
                  <a:srgbClr val="FFBB00"/>
                </a:solidFill>
                <a:latin typeface="Arial"/>
              </a:rPr>
            </a:br>
            <a:r>
              <a:rPr lang="de-DE" sz="1500" b="1" dirty="0">
                <a:solidFill>
                  <a:srgbClr val="FFFFFF"/>
                </a:solidFill>
                <a:latin typeface="Arial"/>
              </a:rPr>
              <a:t/>
            </a:r>
            <a:br>
              <a:rPr lang="de-DE" sz="1500" b="1" dirty="0">
                <a:solidFill>
                  <a:srgbClr val="FFFFFF"/>
                </a:solidFill>
                <a:latin typeface="Arial"/>
              </a:rPr>
            </a:br>
            <a:r>
              <a:rPr lang="de-DE" sz="1500" b="1" dirty="0">
                <a:solidFill>
                  <a:srgbClr val="FFFFFF"/>
                </a:solidFill>
                <a:latin typeface="Arial"/>
              </a:rPr>
              <a:t>Eintrittsalter 67, 100.000 €, </a:t>
            </a:r>
          </a:p>
          <a:p>
            <a:pPr algn="ctr" defTabSz="685691">
              <a:lnSpc>
                <a:spcPct val="110000"/>
              </a:lnSpc>
              <a:defRPr/>
            </a:pPr>
            <a:r>
              <a:rPr lang="de-DE" sz="1500" b="1" dirty="0">
                <a:solidFill>
                  <a:srgbClr val="FFFFFF"/>
                </a:solidFill>
                <a:latin typeface="Arial"/>
              </a:rPr>
              <a:t>Rentenbezug dynamisch kein Todesfallschutz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FBB3FC4-8DDD-0DDC-C021-A074031291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1812" y="4535631"/>
            <a:ext cx="1042184" cy="3600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2" y="1802436"/>
            <a:ext cx="5553904" cy="361716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174587" y="3431116"/>
            <a:ext cx="753435" cy="19884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Rechteck 9"/>
          <p:cNvSpPr/>
          <p:nvPr/>
        </p:nvSpPr>
        <p:spPr>
          <a:xfrm>
            <a:off x="7119539" y="4535631"/>
            <a:ext cx="1665686" cy="28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433,02 €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3928022" y="3834198"/>
            <a:ext cx="2073790" cy="878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A1DA7-BFC7-FFCD-AC28-693D0FF0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Marktblick: Lebenslange Rente mit </a:t>
            </a:r>
            <a:r>
              <a:rPr lang="de-DE" dirty="0" smtClean="0"/>
              <a:t>FREELAX</a:t>
            </a:r>
            <a:r>
              <a:rPr lang="de-DE" baseline="30000" dirty="0" smtClean="0"/>
              <a:t>SOFORT</a:t>
            </a:r>
            <a:endParaRPr lang="de-DE" baseline="30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786271-BCE3-256D-4402-5BEA9CD50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Rentenzahlung Stand: Juni 2023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FEFC3F4-2E37-17AF-AC31-6DF63C8AFA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F5A46CD-150F-5F96-5DBF-3FF394F0C2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1948" y="5730040"/>
            <a:ext cx="5873779" cy="69250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Softfair</a:t>
            </a:r>
            <a:r>
              <a:rPr lang="de-DE" dirty="0"/>
              <a:t> (eigene Berechnung), </a:t>
            </a:r>
            <a:r>
              <a:rPr lang="de-DE" dirty="0" smtClean="0"/>
              <a:t>Februar 23024.</a:t>
            </a:r>
            <a:endParaRPr lang="de-DE" dirty="0"/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FDE45F88-94AE-095A-2BFE-C89788DB74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1948" y="1849368"/>
            <a:ext cx="6317428" cy="290205"/>
          </a:xfrm>
        </p:spPr>
        <p:txBody>
          <a:bodyPr/>
          <a:lstStyle/>
          <a:p>
            <a:pPr lvl="1"/>
            <a:r>
              <a:rPr lang="de-DE" b="1" spc="-30" dirty="0">
                <a:cs typeface="Arial" panose="020B0604020202020204" pitchFamily="34" charset="0"/>
              </a:rPr>
              <a:t>Rentenbezugsform „dynamisch“ im Vergleich zu unserer  vollgarantierten Rente </a:t>
            </a:r>
          </a:p>
          <a:p>
            <a:pPr lvl="1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56C568-D5A7-286B-A0F8-6BC1C2E5EB80}"/>
              </a:ext>
            </a:extLst>
          </p:cNvPr>
          <p:cNvSpPr txBox="1"/>
          <p:nvPr/>
        </p:nvSpPr>
        <p:spPr>
          <a:xfrm>
            <a:off x="360363" y="5352649"/>
            <a:ext cx="7190920" cy="295466"/>
          </a:xfrm>
          <a:prstGeom prst="rect">
            <a:avLst/>
          </a:prstGeom>
          <a:gradFill>
            <a:gsLst>
              <a:gs pos="65000">
                <a:schemeClr val="tx2"/>
              </a:gs>
              <a:gs pos="100000">
                <a:schemeClr val="accent1"/>
              </a:gs>
            </a:gsLst>
            <a:lin ang="19800000" scaled="0"/>
          </a:gradFill>
          <a:effectLst/>
        </p:spPr>
        <p:txBody>
          <a:bodyPr wrap="square">
            <a:spAutoFit/>
          </a:bodyPr>
          <a:lstStyle/>
          <a:p>
            <a:pPr algn="ctr" defTabSz="685691">
              <a:lnSpc>
                <a:spcPct val="110000"/>
              </a:lnSpc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</a:rPr>
              <a:t>Beispiel:  Geburtsdatum 01.07.1956, Beginn 01.03.2024, 100.000 Euro, Rentenbezug dynamisch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360364" y="2354926"/>
          <a:ext cx="3061501" cy="153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418">
                  <a:extLst>
                    <a:ext uri="{9D8B030D-6E8A-4147-A177-3AD203B41FA5}">
                      <a16:colId xmlns:a16="http://schemas.microsoft.com/office/drawing/2014/main" val="2591020074"/>
                    </a:ext>
                  </a:extLst>
                </a:gridCol>
                <a:gridCol w="737462">
                  <a:extLst>
                    <a:ext uri="{9D8B030D-6E8A-4147-A177-3AD203B41FA5}">
                      <a16:colId xmlns:a16="http://schemas.microsoft.com/office/drawing/2014/main" val="1383584932"/>
                    </a:ext>
                  </a:extLst>
                </a:gridCol>
                <a:gridCol w="808621">
                  <a:extLst>
                    <a:ext uri="{9D8B030D-6E8A-4147-A177-3AD203B41FA5}">
                      <a16:colId xmlns:a16="http://schemas.microsoft.com/office/drawing/2014/main" val="690934742"/>
                    </a:ext>
                  </a:extLst>
                </a:gridCol>
              </a:tblGrid>
              <a:tr h="407037">
                <a:tc>
                  <a:txBody>
                    <a:bodyPr/>
                    <a:lstStyle/>
                    <a:p>
                      <a:pPr algn="l"/>
                      <a:r>
                        <a:rPr lang="de-DE" sz="700" dirty="0"/>
                        <a:t>Ohne Hinterbliebenenschutz</a:t>
                      </a:r>
                    </a:p>
                  </a:txBody>
                  <a:tcPr marL="68571" marR="68571" marT="34286" marB="3428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/>
                        <a:t>Garantie-</a:t>
                      </a:r>
                      <a:endParaRPr lang="de-DE" sz="700" dirty="0"/>
                    </a:p>
                    <a:p>
                      <a:pPr algn="ctr"/>
                      <a:r>
                        <a:rPr lang="de-DE" sz="700" dirty="0"/>
                        <a:t>Rente</a:t>
                      </a:r>
                    </a:p>
                  </a:txBody>
                  <a:tcPr marL="68571" marR="68571" marT="34286" marB="3428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/>
                        <a:t>Gesamt- </a:t>
                      </a:r>
                      <a:endParaRPr lang="de-DE" sz="700" dirty="0"/>
                    </a:p>
                    <a:p>
                      <a:pPr algn="ctr"/>
                      <a:r>
                        <a:rPr lang="de-DE" sz="700" dirty="0"/>
                        <a:t>Rente</a:t>
                      </a:r>
                    </a:p>
                  </a:txBody>
                  <a:tcPr marL="68571" marR="68571" marT="34286" marB="3428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02842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l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FREELAX</a:t>
                      </a:r>
                      <a:r>
                        <a:rPr lang="de-DE" sz="900" baseline="30000" dirty="0" smtClean="0">
                          <a:solidFill>
                            <a:schemeClr val="tx1"/>
                          </a:solidFill>
                        </a:rPr>
                        <a:t>SOFORT</a:t>
                      </a:r>
                      <a:endParaRPr lang="de-DE" sz="9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433,02 </a:t>
                      </a:r>
                      <a:r>
                        <a:rPr lang="de-DE" sz="900" baseline="0" dirty="0" smtClean="0">
                          <a:solidFill>
                            <a:schemeClr val="tx1"/>
                          </a:solidFill>
                        </a:rPr>
                        <a:t>€ 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25706"/>
                  </a:ext>
                </a:extLst>
              </a:tr>
              <a:tr h="298152">
                <a:tc>
                  <a:txBody>
                    <a:bodyPr/>
                    <a:lstStyle/>
                    <a:p>
                      <a:pPr algn="l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Continentale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317,06 €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317,06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367463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Württembergische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315,85 €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315,85 €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906346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l"/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Allianz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315,45 €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315,45 €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748143"/>
                  </a:ext>
                </a:extLst>
              </a:tr>
            </a:tbl>
          </a:graphicData>
        </a:graphic>
      </p:graphicFrame>
      <p:sp>
        <p:nvSpPr>
          <p:cNvPr id="21" name="Pfeil nach rechts 20"/>
          <p:cNvSpPr/>
          <p:nvPr/>
        </p:nvSpPr>
        <p:spPr>
          <a:xfrm>
            <a:off x="3536092" y="2786476"/>
            <a:ext cx="528203" cy="1264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1">
              <a:defRPr/>
            </a:pPr>
            <a:endParaRPr lang="de-DE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74404" y="2348731"/>
            <a:ext cx="1499173" cy="2308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691">
              <a:defRPr/>
            </a:pPr>
            <a:r>
              <a:rPr lang="de-DE" sz="900" dirty="0">
                <a:solidFill>
                  <a:schemeClr val="bg1"/>
                </a:solidFill>
                <a:latin typeface="Arial"/>
              </a:rPr>
              <a:t> garantierte Leistung 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A1805691-C958-DCBA-41E9-5320522FAA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08753" y="3670704"/>
          <a:ext cx="3061501" cy="153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418">
                  <a:extLst>
                    <a:ext uri="{9D8B030D-6E8A-4147-A177-3AD203B41FA5}">
                      <a16:colId xmlns:a16="http://schemas.microsoft.com/office/drawing/2014/main" val="2591020074"/>
                    </a:ext>
                  </a:extLst>
                </a:gridCol>
                <a:gridCol w="737462">
                  <a:extLst>
                    <a:ext uri="{9D8B030D-6E8A-4147-A177-3AD203B41FA5}">
                      <a16:colId xmlns:a16="http://schemas.microsoft.com/office/drawing/2014/main" val="1383584932"/>
                    </a:ext>
                  </a:extLst>
                </a:gridCol>
                <a:gridCol w="808621">
                  <a:extLst>
                    <a:ext uri="{9D8B030D-6E8A-4147-A177-3AD203B41FA5}">
                      <a16:colId xmlns:a16="http://schemas.microsoft.com/office/drawing/2014/main" val="690934742"/>
                    </a:ext>
                  </a:extLst>
                </a:gridCol>
              </a:tblGrid>
              <a:tr h="407037"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/>
                        <a:t>Kapitalschutz</a:t>
                      </a:r>
                      <a:endParaRPr lang="de-DE" sz="700" dirty="0"/>
                    </a:p>
                  </a:txBody>
                  <a:tcPr marL="68571" marR="68571" marT="34286" marB="3428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/>
                        <a:t>Garantie-</a:t>
                      </a:r>
                      <a:endParaRPr lang="de-DE" sz="700" dirty="0"/>
                    </a:p>
                    <a:p>
                      <a:pPr algn="ctr"/>
                      <a:r>
                        <a:rPr lang="de-DE" sz="700" dirty="0"/>
                        <a:t>Rente</a:t>
                      </a:r>
                    </a:p>
                  </a:txBody>
                  <a:tcPr marL="68571" marR="68571" marT="34286" marB="3428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/>
                        <a:t>Gesamt- </a:t>
                      </a:r>
                      <a:endParaRPr lang="de-DE" sz="700" dirty="0"/>
                    </a:p>
                    <a:p>
                      <a:pPr algn="ctr"/>
                      <a:r>
                        <a:rPr lang="de-DE" sz="700" dirty="0"/>
                        <a:t>Rente</a:t>
                      </a:r>
                    </a:p>
                  </a:txBody>
                  <a:tcPr marL="68571" marR="68571" marT="34286" marB="3428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02842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l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FREELAX</a:t>
                      </a:r>
                      <a:r>
                        <a:rPr lang="de-DE" sz="900" baseline="30000" dirty="0" smtClean="0">
                          <a:solidFill>
                            <a:schemeClr val="tx1"/>
                          </a:solidFill>
                        </a:rPr>
                        <a:t>SOFORT</a:t>
                      </a:r>
                      <a:endParaRPr lang="de-DE" sz="9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398,63</a:t>
                      </a:r>
                      <a:r>
                        <a:rPr lang="de-DE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€ 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25706"/>
                  </a:ext>
                </a:extLst>
              </a:tr>
              <a:tr h="298152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Condor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248,63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364,09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367463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marL="0" marR="0" lvl="0" indent="0" algn="l" defTabSz="685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Canada Life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311,84 €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311,84</a:t>
                      </a: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906346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Continentale 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</a:rPr>
                        <a:t>278,93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aseline="0" dirty="0" smtClean="0">
                          <a:solidFill>
                            <a:schemeClr val="tx1"/>
                          </a:solidFill>
                        </a:rPr>
                        <a:t>278,93 </a:t>
                      </a:r>
                      <a:r>
                        <a:rPr lang="de-DE" sz="900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6" marB="34286" anchor="ctr"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748143"/>
                  </a:ext>
                </a:extLst>
              </a:tr>
            </a:tbl>
          </a:graphicData>
        </a:graphic>
      </p:graphicFrame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61CD91D0-13BE-62F5-464B-6B29CCBCD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691">
              <a:defRPr/>
            </a:pPr>
            <a:fld id="{5CA30057-1522-A34D-9EDB-EBE4F30CB92E}" type="slidenum">
              <a:rPr lang="en-US">
                <a:solidFill>
                  <a:srgbClr val="4B4B4B"/>
                </a:solidFill>
                <a:latin typeface="Arial" panose="020B0604020202020204" pitchFamily="34" charset="0"/>
              </a:rPr>
              <a:pPr defTabSz="685691">
                <a:defRPr/>
              </a:pPr>
              <a:t>26</a:t>
            </a:fld>
            <a:endParaRPr lang="en-US" dirty="0">
              <a:solidFill>
                <a:srgbClr val="4B4B4B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4338458" y="2828721"/>
          <a:ext cx="3071892" cy="55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46">
                  <a:extLst>
                    <a:ext uri="{9D8B030D-6E8A-4147-A177-3AD203B41FA5}">
                      <a16:colId xmlns:a16="http://schemas.microsoft.com/office/drawing/2014/main" val="1593822731"/>
                    </a:ext>
                  </a:extLst>
                </a:gridCol>
                <a:gridCol w="1535946">
                  <a:extLst>
                    <a:ext uri="{9D8B030D-6E8A-4147-A177-3AD203B41FA5}">
                      <a16:colId xmlns:a16="http://schemas.microsoft.com/office/drawing/2014/main" val="915263269"/>
                    </a:ext>
                  </a:extLst>
                </a:gridCol>
              </a:tblGrid>
              <a:tr h="278094"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Continentale</a:t>
                      </a:r>
                      <a:endParaRPr lang="de-DE" sz="700" dirty="0"/>
                    </a:p>
                  </a:txBody>
                  <a:tcPr marL="68571" marR="68571" marT="34286" marB="34286"/>
                </a:tc>
                <a:tc>
                  <a:txBody>
                    <a:bodyPr/>
                    <a:lstStyle/>
                    <a:p>
                      <a:r>
                        <a:rPr lang="de-DE" sz="700" dirty="0" err="1" smtClean="0"/>
                        <a:t>Freelax</a:t>
                      </a:r>
                      <a:endParaRPr lang="de-DE" sz="700" dirty="0"/>
                    </a:p>
                  </a:txBody>
                  <a:tcPr marL="68571" marR="68571" marT="34286" marB="34286"/>
                </a:tc>
                <a:extLst>
                  <a:ext uri="{0D108BD9-81ED-4DB2-BD59-A6C34878D82A}">
                    <a16:rowId xmlns:a16="http://schemas.microsoft.com/office/drawing/2014/main" val="3538683146"/>
                  </a:ext>
                </a:extLst>
              </a:tr>
              <a:tr h="278094"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70.763,70</a:t>
                      </a:r>
                      <a:r>
                        <a:rPr lang="de-DE" sz="700" baseline="0" dirty="0" smtClean="0"/>
                        <a:t> €</a:t>
                      </a:r>
                      <a:endParaRPr lang="de-DE" sz="700" dirty="0"/>
                    </a:p>
                  </a:txBody>
                  <a:tcPr marL="68571" marR="68571" marT="34286" marB="34286"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77.943,60 €</a:t>
                      </a:r>
                      <a:endParaRPr lang="de-DE" sz="700" dirty="0"/>
                    </a:p>
                  </a:txBody>
                  <a:tcPr marL="68571" marR="68571" marT="34286" marB="34286"/>
                </a:tc>
                <a:extLst>
                  <a:ext uri="{0D108BD9-81ED-4DB2-BD59-A6C34878D82A}">
                    <a16:rowId xmlns:a16="http://schemas.microsoft.com/office/drawing/2014/main" val="2604511460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338458" y="2337319"/>
            <a:ext cx="149917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691">
              <a:defRPr/>
            </a:pPr>
            <a:r>
              <a:rPr lang="de-DE" sz="900" dirty="0">
                <a:solidFill>
                  <a:schemeClr val="bg1"/>
                </a:solidFill>
                <a:latin typeface="Arial"/>
              </a:rPr>
              <a:t>Bei 3 % Überschussbeteiligung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96471" y="2480480"/>
            <a:ext cx="47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Nach 15 Jahren </a:t>
            </a:r>
          </a:p>
        </p:txBody>
      </p:sp>
    </p:spTree>
    <p:extLst>
      <p:ext uri="{BB962C8B-B14F-4D97-AF65-F5344CB8AC3E}">
        <p14:creationId xmlns:p14="http://schemas.microsoft.com/office/powerpoint/2010/main" val="36136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B7DE096-9DA1-EB2E-B3D9-E24A46EB61E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58378" y="3437708"/>
            <a:ext cx="6725816" cy="1545322"/>
          </a:xfrm>
        </p:spPr>
        <p:txBody>
          <a:bodyPr/>
          <a:lstStyle/>
          <a:p>
            <a:r>
              <a:rPr lang="de-DE" dirty="0" smtClean="0"/>
              <a:t>Steffen Liebig</a:t>
            </a:r>
          </a:p>
          <a:p>
            <a:r>
              <a:rPr lang="en-US" sz="1400" dirty="0">
                <a:solidFill>
                  <a:schemeClr val="tx2"/>
                </a:solidFill>
                <a:latin typeface="Ubuntu Light" panose="020B0304030602030204" pitchFamily="34" charset="0"/>
                <a:ea typeface="Ubuntu Light" panose="020B0304030602030204" pitchFamily="34" charset="0"/>
              </a:rPr>
              <a:t>Business Development Manager Strategic Relationships </a:t>
            </a:r>
            <a:endParaRPr lang="de-DE" sz="1400" dirty="0">
              <a:solidFill>
                <a:schemeClr val="tx2"/>
              </a:solidFill>
              <a:latin typeface="Ubuntu Light" panose="020B0304030602030204" pitchFamily="34" charset="0"/>
              <a:ea typeface="Ubuntu Light" panose="020B0304030602030204" pitchFamily="34" charset="0"/>
            </a:endParaRPr>
          </a:p>
          <a:p>
            <a:pPr lvl="2"/>
            <a:r>
              <a:rPr lang="de-DE" dirty="0" err="1" smtClean="0"/>
              <a:t>steffen</a:t>
            </a:r>
            <a:r>
              <a:rPr lang="de-DE" noProof="0" dirty="0" smtClean="0"/>
              <a:t>.liebig@standardlife.de</a:t>
            </a:r>
            <a:endParaRPr lang="de-DE" noProof="0" dirty="0"/>
          </a:p>
          <a:p>
            <a:pPr lvl="2"/>
            <a:r>
              <a:rPr lang="de-DE" noProof="0" dirty="0" smtClean="0"/>
              <a:t>0172 6500719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307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E7032-DC16-E5A0-B169-EE2F17AB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Agenda/Inhaltsverzeichnis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80F703-1352-FBFA-5162-22A9D0A2A5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2ABFFEC-7700-B725-6EFA-71D67FA7AE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 smtClean="0"/>
              <a:t>WeitBlick</a:t>
            </a:r>
            <a:r>
              <a:rPr lang="de-DE" dirty="0" smtClean="0"/>
              <a:t> in der Ruhestandesplanung mit Standard Life.</a:t>
            </a:r>
          </a:p>
          <a:p>
            <a:endParaRPr lang="de-DE" dirty="0"/>
          </a:p>
          <a:p>
            <a:r>
              <a:rPr lang="de-DE" dirty="0" smtClean="0"/>
              <a:t>Welche Rolle spielen </a:t>
            </a:r>
            <a:r>
              <a:rPr lang="de-DE" dirty="0"/>
              <a:t>nachhaltige Multi Asset </a:t>
            </a:r>
            <a:r>
              <a:rPr lang="de-DE" dirty="0" smtClean="0"/>
              <a:t>Lösungen</a:t>
            </a:r>
            <a:r>
              <a:rPr lang="de-DE" dirty="0"/>
              <a:t> </a:t>
            </a:r>
            <a:r>
              <a:rPr lang="de-DE" dirty="0" smtClean="0"/>
              <a:t>bei der Fondsauswahl.                                                                                                                                        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steuerliche </a:t>
            </a:r>
            <a:r>
              <a:rPr lang="de-DE" dirty="0"/>
              <a:t>Behandlung von Vorsorgeprodukten 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Austausch mit den Referenten und Whisky Verkostung.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Fingerfood</a:t>
            </a:r>
            <a:r>
              <a:rPr lang="en-US" dirty="0"/>
              <a:t> und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Auswahl</a:t>
            </a:r>
            <a:r>
              <a:rPr lang="en-US" dirty="0"/>
              <a:t> von Drinks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gesorgt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Für die Veranstaltung werden </a:t>
            </a:r>
            <a:r>
              <a:rPr lang="de-DE" b="1" dirty="0"/>
              <a:t>1,75 IDD </a:t>
            </a:r>
            <a:r>
              <a:rPr lang="de-DE" dirty="0"/>
              <a:t>und</a:t>
            </a:r>
            <a:r>
              <a:rPr lang="de-DE" b="1" dirty="0"/>
              <a:t> 2,25 MLP Punkte</a:t>
            </a:r>
            <a:r>
              <a:rPr lang="de-DE" dirty="0"/>
              <a:t> </a:t>
            </a:r>
            <a:r>
              <a:rPr lang="de-DE" dirty="0" smtClean="0"/>
              <a:t>vergeben.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CB6C97-0813-6D11-08F9-2D6CB0DA99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Speaker: </a:t>
            </a:r>
            <a:r>
              <a:rPr lang="de-DE" dirty="0" smtClean="0"/>
              <a:t>Steffen Liebig,        Standard Life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Speaker: </a:t>
            </a:r>
            <a:r>
              <a:rPr lang="de-DE" dirty="0" smtClean="0"/>
              <a:t>Martin Stenger,        Franklin </a:t>
            </a:r>
            <a:r>
              <a:rPr lang="de-DE" dirty="0" err="1" smtClean="0"/>
              <a:t>Temleton</a:t>
            </a:r>
            <a:r>
              <a:rPr lang="de-DE" dirty="0" smtClean="0"/>
              <a:t>   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Speaker: </a:t>
            </a:r>
            <a:r>
              <a:rPr lang="de-DE" dirty="0" err="1"/>
              <a:t>Ceveletina</a:t>
            </a:r>
            <a:r>
              <a:rPr lang="de-DE" dirty="0"/>
              <a:t> </a:t>
            </a:r>
            <a:r>
              <a:rPr lang="de-DE" dirty="0" err="1" smtClean="0"/>
              <a:t>Todarova</a:t>
            </a:r>
            <a:r>
              <a:rPr lang="de-DE" dirty="0" smtClean="0"/>
              <a:t>, </a:t>
            </a:r>
            <a:r>
              <a:rPr lang="de-DE" dirty="0"/>
              <a:t>Abteilungsdirektorin vom  BVI Bundesverband Investment und Asset Management </a:t>
            </a:r>
            <a:r>
              <a:rPr lang="de-DE" dirty="0" err="1" smtClean="0"/>
              <a:t>e.V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29D5B8-89FF-A881-AF79-D79D2492EA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034763-4405-494D-F1DB-40AA5C4F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Ruhestandsplanung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/>
              <a:t>WeitBlick</a:t>
            </a: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2B71C4-5F81-D167-C4C0-B418A595C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Produktlösungen von Standard Life für die </a:t>
            </a:r>
            <a:r>
              <a:rPr lang="de-DE" dirty="0"/>
              <a:t>R</a:t>
            </a:r>
            <a:r>
              <a:rPr lang="de-DE" dirty="0" smtClean="0"/>
              <a:t>uhestandsplanung</a:t>
            </a:r>
            <a:endParaRPr lang="de-DE" dirty="0"/>
          </a:p>
        </p:txBody>
      </p:sp>
      <p:pic>
        <p:nvPicPr>
          <p:cNvPr id="8" name="Bildplatzhalter 7" descr="Ein Bild, das Person, Menschliches Gesicht, Himmel, draußen enthält.&#10;&#10;Automatisch generierte Beschreibung">
            <a:extLst>
              <a:ext uri="{FF2B5EF4-FFF2-40B4-BE49-F238E27FC236}">
                <a16:creationId xmlns:a16="http://schemas.microsoft.com/office/drawing/2014/main" id="{D17B537D-B6E9-BD34-F5F0-B4BF4C5CB06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3667" r="35083"/>
          <a:stretch/>
        </p:blipFill>
        <p:spPr>
          <a:xfrm>
            <a:off x="3871280" y="3"/>
            <a:ext cx="5272720" cy="6857994"/>
          </a:xfrm>
        </p:spPr>
      </p:pic>
    </p:spTree>
    <p:extLst>
      <p:ext uri="{BB962C8B-B14F-4D97-AF65-F5344CB8AC3E}">
        <p14:creationId xmlns:p14="http://schemas.microsoft.com/office/powerpoint/2010/main" val="21801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FFB807-9C66-D374-68C7-8F7D350B9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Von Kapitalaufbau bis Nachfolgeplanung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2D8C49-F67C-C5D2-1E81-AD241C1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Produkte für jeden Anlass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DE5C24-E7FA-E093-C365-522D521730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96152"/>
            <a:ext cx="8039786" cy="504908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334451" y="798897"/>
            <a:ext cx="1665170" cy="423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785811" y="1264839"/>
            <a:ext cx="1886551" cy="563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6">
            <a:extLst>
              <a:ext uri="{FF2B5EF4-FFF2-40B4-BE49-F238E27FC236}">
                <a16:creationId xmlns:a16="http://schemas.microsoft.com/office/drawing/2014/main" id="{01DB61E2-F8B7-0AB6-6471-0C9A634A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0507" y="3602422"/>
            <a:ext cx="2226293" cy="70710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B31B3EC-EE11-DA19-D313-4FF8D159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6288">
            <a:off x="5999289" y="1708667"/>
            <a:ext cx="1847410" cy="74370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3A2B3F-9FFE-D74A-9EE6-F2A074720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Unterschiedliche Phasen im Ruhestand</a:t>
            </a:r>
            <a:endParaRPr lang="de-DE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4FC888-7709-681B-03C7-C7E0A576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Ruhestandsplanung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820E7-75D7-2A93-B79F-578276A140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704850" y="1948070"/>
            <a:ext cx="0" cy="37478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04850" y="5686671"/>
            <a:ext cx="5434761" cy="92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58379" y="5914322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65     70      75      80	85     90	     95    100…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1211325" y="2252727"/>
            <a:ext cx="4632884" cy="2486032"/>
          </a:xfrm>
          <a:custGeom>
            <a:avLst/>
            <a:gdLst>
              <a:gd name="connsiteX0" fmla="*/ 0 w 3790950"/>
              <a:gd name="connsiteY0" fmla="*/ 838549 h 924413"/>
              <a:gd name="connsiteX1" fmla="*/ 1247775 w 3790950"/>
              <a:gd name="connsiteY1" fmla="*/ 349 h 924413"/>
              <a:gd name="connsiteX2" fmla="*/ 2514600 w 3790950"/>
              <a:gd name="connsiteY2" fmla="*/ 924274 h 924413"/>
              <a:gd name="connsiteX3" fmla="*/ 3790950 w 3790950"/>
              <a:gd name="connsiteY3" fmla="*/ 76549 h 924413"/>
              <a:gd name="connsiteX4" fmla="*/ 3790950 w 3790950"/>
              <a:gd name="connsiteY4" fmla="*/ 76549 h 9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924413">
                <a:moveTo>
                  <a:pt x="0" y="838549"/>
                </a:moveTo>
                <a:cubicBezTo>
                  <a:pt x="414337" y="412305"/>
                  <a:pt x="828675" y="-13938"/>
                  <a:pt x="1247775" y="349"/>
                </a:cubicBezTo>
                <a:cubicBezTo>
                  <a:pt x="1666875" y="14636"/>
                  <a:pt x="2090738" y="911574"/>
                  <a:pt x="2514600" y="924274"/>
                </a:cubicBezTo>
                <a:cubicBezTo>
                  <a:pt x="2938463" y="936974"/>
                  <a:pt x="3790950" y="76549"/>
                  <a:pt x="3790950" y="76549"/>
                </a:cubicBezTo>
                <a:lnTo>
                  <a:pt x="3790950" y="76549"/>
                </a:lnTo>
              </a:path>
            </a:pathLst>
          </a:custGeom>
          <a:noFill/>
          <a:ln w="28575">
            <a:solidFill>
              <a:srgbClr val="E17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83593" y="2004646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721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Liquiditätsbedarf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80997" y="4510508"/>
            <a:ext cx="14606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Ruhestandsbeginn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531189" y="3216919"/>
            <a:ext cx="26260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Assistierter/unterstützter Ruhestand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157516" y="2707402"/>
            <a:ext cx="16147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Aktiver Ruhestand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47449" y="3437734"/>
            <a:ext cx="15568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Passiver Ruhestand</a:t>
            </a:r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704850" y="3932313"/>
            <a:ext cx="5434761" cy="27113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646085" y="3759554"/>
            <a:ext cx="19259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Fixkosten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139611" y="1859711"/>
            <a:ext cx="19259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variable kosten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7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45E10E-6012-A537-B90A-A3C0399066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 smtClean="0"/>
              <a:t>Parkallee &amp; </a:t>
            </a:r>
            <a:r>
              <a:rPr lang="de-DE" noProof="0" dirty="0" err="1" smtClean="0"/>
              <a:t>WeitBlick</a:t>
            </a:r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64456D-115A-8E51-C9D7-6CE8BF0CC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Quellen: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06BF330-35D7-9BE8-6EB7-C9C4D182DAE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0"/>
            <a:r>
              <a:rPr lang="de-DE" noProof="0" dirty="0" smtClean="0"/>
              <a:t>Kombination aus Investment und Versicherung</a:t>
            </a:r>
          </a:p>
          <a:p>
            <a:pPr lvl="0"/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noProof="0" dirty="0" smtClean="0"/>
              <a:t>Kapitalanlage in Investmentfonds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Rendite</a:t>
            </a:r>
            <a:endParaRPr lang="de-DE" noProof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Steuervorteile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Kapital jederzeit verfügbar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Vermögensübertragung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Flexibilität</a:t>
            </a:r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Absicherung </a:t>
            </a:r>
            <a:r>
              <a:rPr lang="de-DE" dirty="0"/>
              <a:t/>
            </a:r>
            <a:br>
              <a:rPr lang="de-DE" dirty="0"/>
            </a:br>
            <a:endParaRPr lang="de-DE" noProof="0" dirty="0" smtClean="0"/>
          </a:p>
        </p:txBody>
      </p:sp>
      <p:pic>
        <p:nvPicPr>
          <p:cNvPr id="10" name="Bildplatzhalter 9" descr="Ein Bild, das Im Haus, Wand, Person, Mobiliar enthält.&#10;&#10;Automatisch generierte Beschreibung">
            <a:extLst>
              <a:ext uri="{FF2B5EF4-FFF2-40B4-BE49-F238E27FC236}">
                <a16:creationId xmlns:a16="http://schemas.microsoft.com/office/drawing/2014/main" id="{40D96C52-979E-863F-3E48-C1BF9E5F43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19192" r="32628"/>
          <a:stretch/>
        </p:blipFill>
        <p:spPr>
          <a:xfrm>
            <a:off x="4190887" y="3"/>
            <a:ext cx="4955507" cy="6857994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9B27A8-F54B-8CB9-15C2-574C9483A2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008C40C-83D0-ED5A-8585-A66CEB74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3" y="501654"/>
            <a:ext cx="3946731" cy="431799"/>
          </a:xfrm>
        </p:spPr>
        <p:txBody>
          <a:bodyPr/>
          <a:lstStyle/>
          <a:p>
            <a:r>
              <a:rPr lang="de-DE" dirty="0" smtClean="0"/>
              <a:t>Für die variablen Kosten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3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76" y="391110"/>
            <a:ext cx="1761489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00"/>
              </a:spcBef>
            </a:pPr>
            <a:r>
              <a:rPr sz="2000" b="1" dirty="0">
                <a:solidFill>
                  <a:schemeClr val="tx2"/>
                </a:solidFill>
                <a:latin typeface="Ubuntu" panose="020B0504030602030204" pitchFamily="34" charset="0"/>
                <a:cs typeface="Ubuntu" panose="020B0504030602030204" pitchFamily="34" charset="0"/>
              </a:rPr>
              <a:t>ParkAllee</a:t>
            </a:r>
          </a:p>
          <a:p>
            <a:pPr marL="12700">
              <a:lnSpc>
                <a:spcPts val="2070"/>
              </a:lnSpc>
            </a:pPr>
            <a:r>
              <a:rPr sz="2000" dirty="0">
                <a:solidFill>
                  <a:schemeClr val="accent1"/>
                </a:solidFill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rPr>
              <a:t>das Produkt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22056" y="2159542"/>
            <a:ext cx="3853815" cy="3630929"/>
            <a:chOff x="2722056" y="2159542"/>
            <a:chExt cx="3853815" cy="3630929"/>
          </a:xfrm>
        </p:grpSpPr>
        <p:sp>
          <p:nvSpPr>
            <p:cNvPr id="4" name="object 4"/>
            <p:cNvSpPr/>
            <p:nvPr/>
          </p:nvSpPr>
          <p:spPr>
            <a:xfrm>
              <a:off x="4537196" y="2159548"/>
              <a:ext cx="1067435" cy="714375"/>
            </a:xfrm>
            <a:custGeom>
              <a:avLst/>
              <a:gdLst/>
              <a:ahLst/>
              <a:cxnLst/>
              <a:rect l="l" t="t" r="r" b="b"/>
              <a:pathLst>
                <a:path w="1067435" h="714375">
                  <a:moveTo>
                    <a:pt x="0" y="0"/>
                  </a:moveTo>
                  <a:lnTo>
                    <a:pt x="0" y="453821"/>
                  </a:lnTo>
                  <a:lnTo>
                    <a:pt x="50653" y="454763"/>
                  </a:lnTo>
                  <a:lnTo>
                    <a:pt x="101104" y="457579"/>
                  </a:lnTo>
                  <a:lnTo>
                    <a:pt x="151304" y="462253"/>
                  </a:lnTo>
                  <a:lnTo>
                    <a:pt x="201203" y="468769"/>
                  </a:lnTo>
                  <a:lnTo>
                    <a:pt x="250753" y="477111"/>
                  </a:lnTo>
                  <a:lnTo>
                    <a:pt x="299905" y="487263"/>
                  </a:lnTo>
                  <a:lnTo>
                    <a:pt x="348610" y="499209"/>
                  </a:lnTo>
                  <a:lnTo>
                    <a:pt x="396818" y="512933"/>
                  </a:lnTo>
                  <a:lnTo>
                    <a:pt x="444480" y="528419"/>
                  </a:lnTo>
                  <a:lnTo>
                    <a:pt x="491549" y="545652"/>
                  </a:lnTo>
                  <a:lnTo>
                    <a:pt x="537974" y="564615"/>
                  </a:lnTo>
                  <a:lnTo>
                    <a:pt x="583706" y="585293"/>
                  </a:lnTo>
                  <a:lnTo>
                    <a:pt x="628697" y="607669"/>
                  </a:lnTo>
                  <a:lnTo>
                    <a:pt x="672897" y="631728"/>
                  </a:lnTo>
                  <a:lnTo>
                    <a:pt x="716258" y="657454"/>
                  </a:lnTo>
                  <a:lnTo>
                    <a:pt x="758730" y="684830"/>
                  </a:lnTo>
                  <a:lnTo>
                    <a:pt x="800265" y="713841"/>
                  </a:lnTo>
                  <a:lnTo>
                    <a:pt x="1067015" y="346697"/>
                  </a:lnTo>
                  <a:lnTo>
                    <a:pt x="1026206" y="317896"/>
                  </a:lnTo>
                  <a:lnTo>
                    <a:pt x="984705" y="290284"/>
                  </a:lnTo>
                  <a:lnTo>
                    <a:pt x="942538" y="263867"/>
                  </a:lnTo>
                  <a:lnTo>
                    <a:pt x="899731" y="238656"/>
                  </a:lnTo>
                  <a:lnTo>
                    <a:pt x="856311" y="214658"/>
                  </a:lnTo>
                  <a:lnTo>
                    <a:pt x="812304" y="191883"/>
                  </a:lnTo>
                  <a:lnTo>
                    <a:pt x="767737" y="170338"/>
                  </a:lnTo>
                  <a:lnTo>
                    <a:pt x="722636" y="150033"/>
                  </a:lnTo>
                  <a:lnTo>
                    <a:pt x="677027" y="130975"/>
                  </a:lnTo>
                  <a:lnTo>
                    <a:pt x="630938" y="113174"/>
                  </a:lnTo>
                  <a:lnTo>
                    <a:pt x="584393" y="96638"/>
                  </a:lnTo>
                  <a:lnTo>
                    <a:pt x="537420" y="81376"/>
                  </a:lnTo>
                  <a:lnTo>
                    <a:pt x="490045" y="67395"/>
                  </a:lnTo>
                  <a:lnTo>
                    <a:pt x="442295" y="54706"/>
                  </a:lnTo>
                  <a:lnTo>
                    <a:pt x="394196" y="43316"/>
                  </a:lnTo>
                  <a:lnTo>
                    <a:pt x="345773" y="33234"/>
                  </a:lnTo>
                  <a:lnTo>
                    <a:pt x="297055" y="24468"/>
                  </a:lnTo>
                  <a:lnTo>
                    <a:pt x="248066" y="17027"/>
                  </a:lnTo>
                  <a:lnTo>
                    <a:pt x="198834" y="10920"/>
                  </a:lnTo>
                  <a:lnTo>
                    <a:pt x="149385" y="6155"/>
                  </a:lnTo>
                  <a:lnTo>
                    <a:pt x="99746" y="2741"/>
                  </a:lnTo>
                  <a:lnTo>
                    <a:pt x="49941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7455" y="2506239"/>
              <a:ext cx="926465" cy="1048385"/>
            </a:xfrm>
            <a:custGeom>
              <a:avLst/>
              <a:gdLst/>
              <a:ahLst/>
              <a:cxnLst/>
              <a:rect l="l" t="t" r="r" b="b"/>
              <a:pathLst>
                <a:path w="926464" h="1048385">
                  <a:moveTo>
                    <a:pt x="266750" y="0"/>
                  </a:moveTo>
                  <a:lnTo>
                    <a:pt x="0" y="367157"/>
                  </a:lnTo>
                  <a:lnTo>
                    <a:pt x="40424" y="397692"/>
                  </a:lnTo>
                  <a:lnTo>
                    <a:pt x="79584" y="429625"/>
                  </a:lnTo>
                  <a:lnTo>
                    <a:pt x="117449" y="462912"/>
                  </a:lnTo>
                  <a:lnTo>
                    <a:pt x="153989" y="497514"/>
                  </a:lnTo>
                  <a:lnTo>
                    <a:pt x="189172" y="533387"/>
                  </a:lnTo>
                  <a:lnTo>
                    <a:pt x="222970" y="570490"/>
                  </a:lnTo>
                  <a:lnTo>
                    <a:pt x="255351" y="608782"/>
                  </a:lnTo>
                  <a:lnTo>
                    <a:pt x="286285" y="648220"/>
                  </a:lnTo>
                  <a:lnTo>
                    <a:pt x="315743" y="688763"/>
                  </a:lnTo>
                  <a:lnTo>
                    <a:pt x="343693" y="730370"/>
                  </a:lnTo>
                  <a:lnTo>
                    <a:pt x="370105" y="772998"/>
                  </a:lnTo>
                  <a:lnTo>
                    <a:pt x="394949" y="816607"/>
                  </a:lnTo>
                  <a:lnTo>
                    <a:pt x="418195" y="861153"/>
                  </a:lnTo>
                  <a:lnTo>
                    <a:pt x="439812" y="906597"/>
                  </a:lnTo>
                  <a:lnTo>
                    <a:pt x="459770" y="952895"/>
                  </a:lnTo>
                  <a:lnTo>
                    <a:pt x="478039" y="1000006"/>
                  </a:lnTo>
                  <a:lnTo>
                    <a:pt x="494588" y="1047889"/>
                  </a:lnTo>
                  <a:lnTo>
                    <a:pt x="926198" y="907656"/>
                  </a:lnTo>
                  <a:lnTo>
                    <a:pt x="910111" y="860370"/>
                  </a:lnTo>
                  <a:lnTo>
                    <a:pt x="892766" y="813638"/>
                  </a:lnTo>
                  <a:lnTo>
                    <a:pt x="874180" y="767482"/>
                  </a:lnTo>
                  <a:lnTo>
                    <a:pt x="854367" y="721926"/>
                  </a:lnTo>
                  <a:lnTo>
                    <a:pt x="833346" y="676991"/>
                  </a:lnTo>
                  <a:lnTo>
                    <a:pt x="811131" y="632699"/>
                  </a:lnTo>
                  <a:lnTo>
                    <a:pt x="787740" y="589074"/>
                  </a:lnTo>
                  <a:lnTo>
                    <a:pt x="763188" y="546137"/>
                  </a:lnTo>
                  <a:lnTo>
                    <a:pt x="737492" y="503912"/>
                  </a:lnTo>
                  <a:lnTo>
                    <a:pt x="710669" y="462420"/>
                  </a:lnTo>
                  <a:lnTo>
                    <a:pt x="682734" y="421684"/>
                  </a:lnTo>
                  <a:lnTo>
                    <a:pt x="653703" y="381727"/>
                  </a:lnTo>
                  <a:lnTo>
                    <a:pt x="623594" y="342571"/>
                  </a:lnTo>
                  <a:lnTo>
                    <a:pt x="592423" y="304238"/>
                  </a:lnTo>
                  <a:lnTo>
                    <a:pt x="560204" y="266751"/>
                  </a:lnTo>
                  <a:lnTo>
                    <a:pt x="526956" y="230132"/>
                  </a:lnTo>
                  <a:lnTo>
                    <a:pt x="492695" y="194404"/>
                  </a:lnTo>
                  <a:lnTo>
                    <a:pt x="457436" y="159589"/>
                  </a:lnTo>
                  <a:lnTo>
                    <a:pt x="421196" y="125710"/>
                  </a:lnTo>
                  <a:lnTo>
                    <a:pt x="383991" y="92789"/>
                  </a:lnTo>
                  <a:lnTo>
                    <a:pt x="345837" y="60849"/>
                  </a:lnTo>
                  <a:lnTo>
                    <a:pt x="306752" y="29911"/>
                  </a:lnTo>
                  <a:lnTo>
                    <a:pt x="266750" y="0"/>
                  </a:lnTo>
                  <a:close/>
                </a:path>
              </a:pathLst>
            </a:custGeom>
            <a:solidFill>
              <a:srgbClr val="B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32034" y="3413893"/>
              <a:ext cx="520700" cy="1122045"/>
            </a:xfrm>
            <a:custGeom>
              <a:avLst/>
              <a:gdLst/>
              <a:ahLst/>
              <a:cxnLst/>
              <a:rect l="l" t="t" r="r" b="b"/>
              <a:pathLst>
                <a:path w="520700" h="1122045">
                  <a:moveTo>
                    <a:pt x="431622" y="0"/>
                  </a:moveTo>
                  <a:lnTo>
                    <a:pt x="0" y="140246"/>
                  </a:lnTo>
                  <a:lnTo>
                    <a:pt x="14756" y="188711"/>
                  </a:lnTo>
                  <a:lnTo>
                    <a:pt x="27669" y="237563"/>
                  </a:lnTo>
                  <a:lnTo>
                    <a:pt x="38737" y="286750"/>
                  </a:lnTo>
                  <a:lnTo>
                    <a:pt x="47960" y="336220"/>
                  </a:lnTo>
                  <a:lnTo>
                    <a:pt x="55338" y="385923"/>
                  </a:lnTo>
                  <a:lnTo>
                    <a:pt x="60872" y="435806"/>
                  </a:lnTo>
                  <a:lnTo>
                    <a:pt x="64561" y="485818"/>
                  </a:lnTo>
                  <a:lnTo>
                    <a:pt x="66406" y="535907"/>
                  </a:lnTo>
                  <a:lnTo>
                    <a:pt x="66406" y="586022"/>
                  </a:lnTo>
                  <a:lnTo>
                    <a:pt x="64561" y="636112"/>
                  </a:lnTo>
                  <a:lnTo>
                    <a:pt x="60872" y="686124"/>
                  </a:lnTo>
                  <a:lnTo>
                    <a:pt x="55338" y="736007"/>
                  </a:lnTo>
                  <a:lnTo>
                    <a:pt x="47960" y="785709"/>
                  </a:lnTo>
                  <a:lnTo>
                    <a:pt x="38737" y="835180"/>
                  </a:lnTo>
                  <a:lnTo>
                    <a:pt x="27669" y="884367"/>
                  </a:lnTo>
                  <a:lnTo>
                    <a:pt x="14756" y="933219"/>
                  </a:lnTo>
                  <a:lnTo>
                    <a:pt x="0" y="981684"/>
                  </a:lnTo>
                  <a:lnTo>
                    <a:pt x="431622" y="1121918"/>
                  </a:lnTo>
                  <a:lnTo>
                    <a:pt x="446402" y="1074207"/>
                  </a:lnTo>
                  <a:lnTo>
                    <a:pt x="459838" y="1026205"/>
                  </a:lnTo>
                  <a:lnTo>
                    <a:pt x="471931" y="977940"/>
                  </a:lnTo>
                  <a:lnTo>
                    <a:pt x="482681" y="929438"/>
                  </a:lnTo>
                  <a:lnTo>
                    <a:pt x="492086" y="880729"/>
                  </a:lnTo>
                  <a:lnTo>
                    <a:pt x="500148" y="831839"/>
                  </a:lnTo>
                  <a:lnTo>
                    <a:pt x="506866" y="782796"/>
                  </a:lnTo>
                  <a:lnTo>
                    <a:pt x="512241" y="733628"/>
                  </a:lnTo>
                  <a:lnTo>
                    <a:pt x="516272" y="684363"/>
                  </a:lnTo>
                  <a:lnTo>
                    <a:pt x="518959" y="635029"/>
                  </a:lnTo>
                  <a:lnTo>
                    <a:pt x="520303" y="585653"/>
                  </a:lnTo>
                  <a:lnTo>
                    <a:pt x="520303" y="536264"/>
                  </a:lnTo>
                  <a:lnTo>
                    <a:pt x="518959" y="486888"/>
                  </a:lnTo>
                  <a:lnTo>
                    <a:pt x="516272" y="437554"/>
                  </a:lnTo>
                  <a:lnTo>
                    <a:pt x="512241" y="388289"/>
                  </a:lnTo>
                  <a:lnTo>
                    <a:pt x="506866" y="339121"/>
                  </a:lnTo>
                  <a:lnTo>
                    <a:pt x="500148" y="290078"/>
                  </a:lnTo>
                  <a:lnTo>
                    <a:pt x="492086" y="241188"/>
                  </a:lnTo>
                  <a:lnTo>
                    <a:pt x="482681" y="192479"/>
                  </a:lnTo>
                  <a:lnTo>
                    <a:pt x="471931" y="143977"/>
                  </a:lnTo>
                  <a:lnTo>
                    <a:pt x="459838" y="95712"/>
                  </a:lnTo>
                  <a:lnTo>
                    <a:pt x="446402" y="47710"/>
                  </a:lnTo>
                  <a:lnTo>
                    <a:pt x="431622" y="0"/>
                  </a:lnTo>
                  <a:close/>
                </a:path>
              </a:pathLst>
            </a:custGeom>
            <a:solidFill>
              <a:srgbClr val="96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7458" y="4395571"/>
              <a:ext cx="926465" cy="1048385"/>
            </a:xfrm>
            <a:custGeom>
              <a:avLst/>
              <a:gdLst/>
              <a:ahLst/>
              <a:cxnLst/>
              <a:rect l="l" t="t" r="r" b="b"/>
              <a:pathLst>
                <a:path w="926464" h="1048385">
                  <a:moveTo>
                    <a:pt x="494588" y="0"/>
                  </a:moveTo>
                  <a:lnTo>
                    <a:pt x="478039" y="47883"/>
                  </a:lnTo>
                  <a:lnTo>
                    <a:pt x="459770" y="94994"/>
                  </a:lnTo>
                  <a:lnTo>
                    <a:pt x="439812" y="141293"/>
                  </a:lnTo>
                  <a:lnTo>
                    <a:pt x="418195" y="186737"/>
                  </a:lnTo>
                  <a:lnTo>
                    <a:pt x="394949" y="231285"/>
                  </a:lnTo>
                  <a:lnTo>
                    <a:pt x="370105" y="274894"/>
                  </a:lnTo>
                  <a:lnTo>
                    <a:pt x="343693" y="317523"/>
                  </a:lnTo>
                  <a:lnTo>
                    <a:pt x="315743" y="359131"/>
                  </a:lnTo>
                  <a:lnTo>
                    <a:pt x="286285" y="399676"/>
                  </a:lnTo>
                  <a:lnTo>
                    <a:pt x="255351" y="439115"/>
                  </a:lnTo>
                  <a:lnTo>
                    <a:pt x="222970" y="477408"/>
                  </a:lnTo>
                  <a:lnTo>
                    <a:pt x="189172" y="514512"/>
                  </a:lnTo>
                  <a:lnTo>
                    <a:pt x="153989" y="550386"/>
                  </a:lnTo>
                  <a:lnTo>
                    <a:pt x="117449" y="584988"/>
                  </a:lnTo>
                  <a:lnTo>
                    <a:pt x="79584" y="618276"/>
                  </a:lnTo>
                  <a:lnTo>
                    <a:pt x="40424" y="650209"/>
                  </a:lnTo>
                  <a:lnTo>
                    <a:pt x="0" y="680745"/>
                  </a:lnTo>
                  <a:lnTo>
                    <a:pt x="266750" y="1047902"/>
                  </a:lnTo>
                  <a:lnTo>
                    <a:pt x="306750" y="1017990"/>
                  </a:lnTo>
                  <a:lnTo>
                    <a:pt x="345835" y="987053"/>
                  </a:lnTo>
                  <a:lnTo>
                    <a:pt x="383987" y="955112"/>
                  </a:lnTo>
                  <a:lnTo>
                    <a:pt x="421191" y="922191"/>
                  </a:lnTo>
                  <a:lnTo>
                    <a:pt x="457431" y="888312"/>
                  </a:lnTo>
                  <a:lnTo>
                    <a:pt x="492689" y="853497"/>
                  </a:lnTo>
                  <a:lnTo>
                    <a:pt x="526951" y="817769"/>
                  </a:lnTo>
                  <a:lnTo>
                    <a:pt x="560199" y="781151"/>
                  </a:lnTo>
                  <a:lnTo>
                    <a:pt x="592417" y="743664"/>
                  </a:lnTo>
                  <a:lnTo>
                    <a:pt x="623589" y="705331"/>
                  </a:lnTo>
                  <a:lnTo>
                    <a:pt x="653698" y="666174"/>
                  </a:lnTo>
                  <a:lnTo>
                    <a:pt x="682729" y="626217"/>
                  </a:lnTo>
                  <a:lnTo>
                    <a:pt x="710665" y="585481"/>
                  </a:lnTo>
                  <a:lnTo>
                    <a:pt x="737489" y="543990"/>
                  </a:lnTo>
                  <a:lnTo>
                    <a:pt x="763185" y="501764"/>
                  </a:lnTo>
                  <a:lnTo>
                    <a:pt x="787737" y="458828"/>
                  </a:lnTo>
                  <a:lnTo>
                    <a:pt x="811129" y="415202"/>
                  </a:lnTo>
                  <a:lnTo>
                    <a:pt x="833344" y="370911"/>
                  </a:lnTo>
                  <a:lnTo>
                    <a:pt x="854366" y="325976"/>
                  </a:lnTo>
                  <a:lnTo>
                    <a:pt x="874179" y="280419"/>
                  </a:lnTo>
                  <a:lnTo>
                    <a:pt x="892766" y="234263"/>
                  </a:lnTo>
                  <a:lnTo>
                    <a:pt x="910111" y="187532"/>
                  </a:lnTo>
                  <a:lnTo>
                    <a:pt x="926198" y="140246"/>
                  </a:lnTo>
                  <a:lnTo>
                    <a:pt x="494588" y="0"/>
                  </a:lnTo>
                  <a:close/>
                </a:path>
              </a:pathLst>
            </a:custGeom>
            <a:solidFill>
              <a:srgbClr val="799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7190" y="5076314"/>
              <a:ext cx="1067435" cy="714375"/>
            </a:xfrm>
            <a:custGeom>
              <a:avLst/>
              <a:gdLst/>
              <a:ahLst/>
              <a:cxnLst/>
              <a:rect l="l" t="t" r="r" b="b"/>
              <a:pathLst>
                <a:path w="1067435" h="714375">
                  <a:moveTo>
                    <a:pt x="800265" y="0"/>
                  </a:moveTo>
                  <a:lnTo>
                    <a:pt x="758732" y="29011"/>
                  </a:lnTo>
                  <a:lnTo>
                    <a:pt x="716262" y="56387"/>
                  </a:lnTo>
                  <a:lnTo>
                    <a:pt x="672903" y="82113"/>
                  </a:lnTo>
                  <a:lnTo>
                    <a:pt x="628704" y="106172"/>
                  </a:lnTo>
                  <a:lnTo>
                    <a:pt x="583714" y="128548"/>
                  </a:lnTo>
                  <a:lnTo>
                    <a:pt x="537983" y="149226"/>
                  </a:lnTo>
                  <a:lnTo>
                    <a:pt x="491559" y="168189"/>
                  </a:lnTo>
                  <a:lnTo>
                    <a:pt x="444491" y="185421"/>
                  </a:lnTo>
                  <a:lnTo>
                    <a:pt x="396829" y="200908"/>
                  </a:lnTo>
                  <a:lnTo>
                    <a:pt x="348621" y="214632"/>
                  </a:lnTo>
                  <a:lnTo>
                    <a:pt x="299917" y="226578"/>
                  </a:lnTo>
                  <a:lnTo>
                    <a:pt x="250766" y="236730"/>
                  </a:lnTo>
                  <a:lnTo>
                    <a:pt x="201216" y="245072"/>
                  </a:lnTo>
                  <a:lnTo>
                    <a:pt x="151316" y="251587"/>
                  </a:lnTo>
                  <a:lnTo>
                    <a:pt x="101116" y="256261"/>
                  </a:lnTo>
                  <a:lnTo>
                    <a:pt x="50665" y="259077"/>
                  </a:lnTo>
                  <a:lnTo>
                    <a:pt x="12" y="260019"/>
                  </a:lnTo>
                  <a:lnTo>
                    <a:pt x="0" y="713854"/>
                  </a:lnTo>
                  <a:lnTo>
                    <a:pt x="49943" y="713167"/>
                  </a:lnTo>
                  <a:lnTo>
                    <a:pt x="99748" y="711112"/>
                  </a:lnTo>
                  <a:lnTo>
                    <a:pt x="149389" y="707698"/>
                  </a:lnTo>
                  <a:lnTo>
                    <a:pt x="198839" y="702933"/>
                  </a:lnTo>
                  <a:lnTo>
                    <a:pt x="248071" y="696826"/>
                  </a:lnTo>
                  <a:lnTo>
                    <a:pt x="297060" y="689386"/>
                  </a:lnTo>
                  <a:lnTo>
                    <a:pt x="345779" y="680620"/>
                  </a:lnTo>
                  <a:lnTo>
                    <a:pt x="394201" y="670538"/>
                  </a:lnTo>
                  <a:lnTo>
                    <a:pt x="442301" y="659147"/>
                  </a:lnTo>
                  <a:lnTo>
                    <a:pt x="490051" y="646458"/>
                  </a:lnTo>
                  <a:lnTo>
                    <a:pt x="537425" y="632478"/>
                  </a:lnTo>
                  <a:lnTo>
                    <a:pt x="584398" y="617215"/>
                  </a:lnTo>
                  <a:lnTo>
                    <a:pt x="630942" y="600679"/>
                  </a:lnTo>
                  <a:lnTo>
                    <a:pt x="677031" y="582878"/>
                  </a:lnTo>
                  <a:lnTo>
                    <a:pt x="722639" y="563821"/>
                  </a:lnTo>
                  <a:lnTo>
                    <a:pt x="767740" y="543515"/>
                  </a:lnTo>
                  <a:lnTo>
                    <a:pt x="812306" y="521970"/>
                  </a:lnTo>
                  <a:lnTo>
                    <a:pt x="856312" y="499195"/>
                  </a:lnTo>
                  <a:lnTo>
                    <a:pt x="899732" y="475197"/>
                  </a:lnTo>
                  <a:lnTo>
                    <a:pt x="942538" y="449986"/>
                  </a:lnTo>
                  <a:lnTo>
                    <a:pt x="984705" y="423570"/>
                  </a:lnTo>
                  <a:lnTo>
                    <a:pt x="1026207" y="395957"/>
                  </a:lnTo>
                  <a:lnTo>
                    <a:pt x="1067015" y="367157"/>
                  </a:lnTo>
                  <a:lnTo>
                    <a:pt x="800265" y="0"/>
                  </a:lnTo>
                  <a:close/>
                </a:path>
              </a:pathLst>
            </a:custGeom>
            <a:solidFill>
              <a:srgbClr val="468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0181" y="5076320"/>
              <a:ext cx="1067435" cy="714375"/>
            </a:xfrm>
            <a:custGeom>
              <a:avLst/>
              <a:gdLst/>
              <a:ahLst/>
              <a:cxnLst/>
              <a:rect l="l" t="t" r="r" b="b"/>
              <a:pathLst>
                <a:path w="1067435" h="714375">
                  <a:moveTo>
                    <a:pt x="266750" y="0"/>
                  </a:moveTo>
                  <a:lnTo>
                    <a:pt x="0" y="367144"/>
                  </a:lnTo>
                  <a:lnTo>
                    <a:pt x="40808" y="395944"/>
                  </a:lnTo>
                  <a:lnTo>
                    <a:pt x="82310" y="423557"/>
                  </a:lnTo>
                  <a:lnTo>
                    <a:pt x="124477" y="449973"/>
                  </a:lnTo>
                  <a:lnTo>
                    <a:pt x="167284" y="475185"/>
                  </a:lnTo>
                  <a:lnTo>
                    <a:pt x="210704" y="499182"/>
                  </a:lnTo>
                  <a:lnTo>
                    <a:pt x="254711" y="521958"/>
                  </a:lnTo>
                  <a:lnTo>
                    <a:pt x="299278" y="543502"/>
                  </a:lnTo>
                  <a:lnTo>
                    <a:pt x="344379" y="563808"/>
                  </a:lnTo>
                  <a:lnTo>
                    <a:pt x="389988" y="582865"/>
                  </a:lnTo>
                  <a:lnTo>
                    <a:pt x="436077" y="600667"/>
                  </a:lnTo>
                  <a:lnTo>
                    <a:pt x="482622" y="617203"/>
                  </a:lnTo>
                  <a:lnTo>
                    <a:pt x="529595" y="632465"/>
                  </a:lnTo>
                  <a:lnTo>
                    <a:pt x="576970" y="646445"/>
                  </a:lnTo>
                  <a:lnTo>
                    <a:pt x="624720" y="659135"/>
                  </a:lnTo>
                  <a:lnTo>
                    <a:pt x="672819" y="670525"/>
                  </a:lnTo>
                  <a:lnTo>
                    <a:pt x="721242" y="680607"/>
                  </a:lnTo>
                  <a:lnTo>
                    <a:pt x="769960" y="689373"/>
                  </a:lnTo>
                  <a:lnTo>
                    <a:pt x="818949" y="696814"/>
                  </a:lnTo>
                  <a:lnTo>
                    <a:pt x="868181" y="702921"/>
                  </a:lnTo>
                  <a:lnTo>
                    <a:pt x="917630" y="707685"/>
                  </a:lnTo>
                  <a:lnTo>
                    <a:pt x="967269" y="711100"/>
                  </a:lnTo>
                  <a:lnTo>
                    <a:pt x="1017073" y="713154"/>
                  </a:lnTo>
                  <a:lnTo>
                    <a:pt x="1067015" y="713841"/>
                  </a:lnTo>
                  <a:lnTo>
                    <a:pt x="1067015" y="260019"/>
                  </a:lnTo>
                  <a:lnTo>
                    <a:pt x="1016362" y="259077"/>
                  </a:lnTo>
                  <a:lnTo>
                    <a:pt x="965911" y="256261"/>
                  </a:lnTo>
                  <a:lnTo>
                    <a:pt x="915711" y="251587"/>
                  </a:lnTo>
                  <a:lnTo>
                    <a:pt x="865812" y="245072"/>
                  </a:lnTo>
                  <a:lnTo>
                    <a:pt x="816262" y="236730"/>
                  </a:lnTo>
                  <a:lnTo>
                    <a:pt x="767110" y="226578"/>
                  </a:lnTo>
                  <a:lnTo>
                    <a:pt x="718405" y="214632"/>
                  </a:lnTo>
                  <a:lnTo>
                    <a:pt x="670197" y="200908"/>
                  </a:lnTo>
                  <a:lnTo>
                    <a:pt x="622534" y="185421"/>
                  </a:lnTo>
                  <a:lnTo>
                    <a:pt x="575466" y="168189"/>
                  </a:lnTo>
                  <a:lnTo>
                    <a:pt x="529041" y="149226"/>
                  </a:lnTo>
                  <a:lnTo>
                    <a:pt x="483309" y="128548"/>
                  </a:lnTo>
                  <a:lnTo>
                    <a:pt x="438318" y="106172"/>
                  </a:lnTo>
                  <a:lnTo>
                    <a:pt x="394118" y="82113"/>
                  </a:lnTo>
                  <a:lnTo>
                    <a:pt x="350757" y="56387"/>
                  </a:lnTo>
                  <a:lnTo>
                    <a:pt x="308285" y="29011"/>
                  </a:lnTo>
                  <a:lnTo>
                    <a:pt x="266750" y="0"/>
                  </a:lnTo>
                  <a:close/>
                </a:path>
              </a:pathLst>
            </a:custGeom>
            <a:solidFill>
              <a:srgbClr val="067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0741" y="4395581"/>
              <a:ext cx="926465" cy="1048385"/>
            </a:xfrm>
            <a:custGeom>
              <a:avLst/>
              <a:gdLst/>
              <a:ahLst/>
              <a:cxnLst/>
              <a:rect l="l" t="t" r="r" b="b"/>
              <a:pathLst>
                <a:path w="926464" h="1048385">
                  <a:moveTo>
                    <a:pt x="431609" y="0"/>
                  </a:moveTo>
                  <a:lnTo>
                    <a:pt x="0" y="140233"/>
                  </a:lnTo>
                  <a:lnTo>
                    <a:pt x="16086" y="187519"/>
                  </a:lnTo>
                  <a:lnTo>
                    <a:pt x="33431" y="234251"/>
                  </a:lnTo>
                  <a:lnTo>
                    <a:pt x="52018" y="280406"/>
                  </a:lnTo>
                  <a:lnTo>
                    <a:pt x="71830" y="325963"/>
                  </a:lnTo>
                  <a:lnTo>
                    <a:pt x="92851" y="370898"/>
                  </a:lnTo>
                  <a:lnTo>
                    <a:pt x="115066" y="415190"/>
                  </a:lnTo>
                  <a:lnTo>
                    <a:pt x="138457" y="458815"/>
                  </a:lnTo>
                  <a:lnTo>
                    <a:pt x="163009" y="501752"/>
                  </a:lnTo>
                  <a:lnTo>
                    <a:pt x="188705" y="543977"/>
                  </a:lnTo>
                  <a:lnTo>
                    <a:pt x="215528" y="585469"/>
                  </a:lnTo>
                  <a:lnTo>
                    <a:pt x="243464" y="626205"/>
                  </a:lnTo>
                  <a:lnTo>
                    <a:pt x="272494" y="666162"/>
                  </a:lnTo>
                  <a:lnTo>
                    <a:pt x="302603" y="705318"/>
                  </a:lnTo>
                  <a:lnTo>
                    <a:pt x="333775" y="743651"/>
                  </a:lnTo>
                  <a:lnTo>
                    <a:pt x="365993" y="781138"/>
                  </a:lnTo>
                  <a:lnTo>
                    <a:pt x="399241" y="817757"/>
                  </a:lnTo>
                  <a:lnTo>
                    <a:pt x="433503" y="853485"/>
                  </a:lnTo>
                  <a:lnTo>
                    <a:pt x="468762" y="888300"/>
                  </a:lnTo>
                  <a:lnTo>
                    <a:pt x="505002" y="922179"/>
                  </a:lnTo>
                  <a:lnTo>
                    <a:pt x="542207" y="955100"/>
                  </a:lnTo>
                  <a:lnTo>
                    <a:pt x="580360" y="987040"/>
                  </a:lnTo>
                  <a:lnTo>
                    <a:pt x="619446" y="1017977"/>
                  </a:lnTo>
                  <a:lnTo>
                    <a:pt x="659447" y="1047889"/>
                  </a:lnTo>
                  <a:lnTo>
                    <a:pt x="926198" y="680732"/>
                  </a:lnTo>
                  <a:lnTo>
                    <a:pt x="885773" y="650197"/>
                  </a:lnTo>
                  <a:lnTo>
                    <a:pt x="846613" y="618264"/>
                  </a:lnTo>
                  <a:lnTo>
                    <a:pt x="808748" y="584976"/>
                  </a:lnTo>
                  <a:lnTo>
                    <a:pt x="772209" y="550375"/>
                  </a:lnTo>
                  <a:lnTo>
                    <a:pt x="737025" y="514502"/>
                  </a:lnTo>
                  <a:lnTo>
                    <a:pt x="703227" y="477399"/>
                  </a:lnTo>
                  <a:lnTo>
                    <a:pt x="670846" y="439107"/>
                  </a:lnTo>
                  <a:lnTo>
                    <a:pt x="639912" y="399669"/>
                  </a:lnTo>
                  <a:lnTo>
                    <a:pt x="610455" y="359125"/>
                  </a:lnTo>
                  <a:lnTo>
                    <a:pt x="582505" y="317519"/>
                  </a:lnTo>
                  <a:lnTo>
                    <a:pt x="556092" y="274890"/>
                  </a:lnTo>
                  <a:lnTo>
                    <a:pt x="531248" y="231282"/>
                  </a:lnTo>
                  <a:lnTo>
                    <a:pt x="508002" y="186735"/>
                  </a:lnTo>
                  <a:lnTo>
                    <a:pt x="486385" y="141292"/>
                  </a:lnTo>
                  <a:lnTo>
                    <a:pt x="466427" y="94994"/>
                  </a:lnTo>
                  <a:lnTo>
                    <a:pt x="448158" y="47882"/>
                  </a:lnTo>
                  <a:lnTo>
                    <a:pt x="431609" y="0"/>
                  </a:lnTo>
                  <a:close/>
                </a:path>
              </a:pathLst>
            </a:custGeom>
            <a:solidFill>
              <a:srgbClr val="066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2056" y="3413899"/>
              <a:ext cx="520700" cy="1122045"/>
            </a:xfrm>
            <a:custGeom>
              <a:avLst/>
              <a:gdLst/>
              <a:ahLst/>
              <a:cxnLst/>
              <a:rect l="l" t="t" r="r" b="b"/>
              <a:pathLst>
                <a:path w="520700" h="1122045">
                  <a:moveTo>
                    <a:pt x="88681" y="0"/>
                  </a:moveTo>
                  <a:lnTo>
                    <a:pt x="73901" y="47710"/>
                  </a:lnTo>
                  <a:lnTo>
                    <a:pt x="60464" y="95712"/>
                  </a:lnTo>
                  <a:lnTo>
                    <a:pt x="48371" y="143977"/>
                  </a:lnTo>
                  <a:lnTo>
                    <a:pt x="37622" y="192479"/>
                  </a:lnTo>
                  <a:lnTo>
                    <a:pt x="28216" y="241188"/>
                  </a:lnTo>
                  <a:lnTo>
                    <a:pt x="20154" y="290078"/>
                  </a:lnTo>
                  <a:lnTo>
                    <a:pt x="13436" y="339121"/>
                  </a:lnTo>
                  <a:lnTo>
                    <a:pt x="8061" y="388289"/>
                  </a:lnTo>
                  <a:lnTo>
                    <a:pt x="4030" y="437554"/>
                  </a:lnTo>
                  <a:lnTo>
                    <a:pt x="1343" y="486888"/>
                  </a:lnTo>
                  <a:lnTo>
                    <a:pt x="0" y="536264"/>
                  </a:lnTo>
                  <a:lnTo>
                    <a:pt x="0" y="585653"/>
                  </a:lnTo>
                  <a:lnTo>
                    <a:pt x="1343" y="635029"/>
                  </a:lnTo>
                  <a:lnTo>
                    <a:pt x="4030" y="684363"/>
                  </a:lnTo>
                  <a:lnTo>
                    <a:pt x="8061" y="733628"/>
                  </a:lnTo>
                  <a:lnTo>
                    <a:pt x="13436" y="782796"/>
                  </a:lnTo>
                  <a:lnTo>
                    <a:pt x="20154" y="831839"/>
                  </a:lnTo>
                  <a:lnTo>
                    <a:pt x="28216" y="880729"/>
                  </a:lnTo>
                  <a:lnTo>
                    <a:pt x="37622" y="929438"/>
                  </a:lnTo>
                  <a:lnTo>
                    <a:pt x="48371" y="977940"/>
                  </a:lnTo>
                  <a:lnTo>
                    <a:pt x="60464" y="1026205"/>
                  </a:lnTo>
                  <a:lnTo>
                    <a:pt x="73901" y="1074207"/>
                  </a:lnTo>
                  <a:lnTo>
                    <a:pt x="88681" y="1121917"/>
                  </a:lnTo>
                  <a:lnTo>
                    <a:pt x="520303" y="981671"/>
                  </a:lnTo>
                  <a:lnTo>
                    <a:pt x="505546" y="933206"/>
                  </a:lnTo>
                  <a:lnTo>
                    <a:pt x="492634" y="884354"/>
                  </a:lnTo>
                  <a:lnTo>
                    <a:pt x="481566" y="835167"/>
                  </a:lnTo>
                  <a:lnTo>
                    <a:pt x="472343" y="785697"/>
                  </a:lnTo>
                  <a:lnTo>
                    <a:pt x="464964" y="735994"/>
                  </a:lnTo>
                  <a:lnTo>
                    <a:pt x="459430" y="686111"/>
                  </a:lnTo>
                  <a:lnTo>
                    <a:pt x="455741" y="636099"/>
                  </a:lnTo>
                  <a:lnTo>
                    <a:pt x="453897" y="586010"/>
                  </a:lnTo>
                  <a:lnTo>
                    <a:pt x="453897" y="535895"/>
                  </a:lnTo>
                  <a:lnTo>
                    <a:pt x="455741" y="485805"/>
                  </a:lnTo>
                  <a:lnTo>
                    <a:pt x="459430" y="435793"/>
                  </a:lnTo>
                  <a:lnTo>
                    <a:pt x="464964" y="385910"/>
                  </a:lnTo>
                  <a:lnTo>
                    <a:pt x="472343" y="336208"/>
                  </a:lnTo>
                  <a:lnTo>
                    <a:pt x="481566" y="286737"/>
                  </a:lnTo>
                  <a:lnTo>
                    <a:pt x="492634" y="237550"/>
                  </a:lnTo>
                  <a:lnTo>
                    <a:pt x="505546" y="188698"/>
                  </a:lnTo>
                  <a:lnTo>
                    <a:pt x="520303" y="140233"/>
                  </a:lnTo>
                  <a:lnTo>
                    <a:pt x="88681" y="0"/>
                  </a:lnTo>
                  <a:close/>
                </a:path>
              </a:pathLst>
            </a:custGeom>
            <a:solidFill>
              <a:srgbClr val="056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0737" y="2506236"/>
              <a:ext cx="926465" cy="1048385"/>
            </a:xfrm>
            <a:custGeom>
              <a:avLst/>
              <a:gdLst/>
              <a:ahLst/>
              <a:cxnLst/>
              <a:rect l="l" t="t" r="r" b="b"/>
              <a:pathLst>
                <a:path w="926464" h="1048385">
                  <a:moveTo>
                    <a:pt x="659447" y="0"/>
                  </a:moveTo>
                  <a:lnTo>
                    <a:pt x="619447" y="29911"/>
                  </a:lnTo>
                  <a:lnTo>
                    <a:pt x="580363" y="60849"/>
                  </a:lnTo>
                  <a:lnTo>
                    <a:pt x="542210" y="92789"/>
                  </a:lnTo>
                  <a:lnTo>
                    <a:pt x="505006" y="125710"/>
                  </a:lnTo>
                  <a:lnTo>
                    <a:pt x="468767" y="159589"/>
                  </a:lnTo>
                  <a:lnTo>
                    <a:pt x="433508" y="194404"/>
                  </a:lnTo>
                  <a:lnTo>
                    <a:pt x="399246" y="230132"/>
                  </a:lnTo>
                  <a:lnTo>
                    <a:pt x="365998" y="266751"/>
                  </a:lnTo>
                  <a:lnTo>
                    <a:pt x="333780" y="304238"/>
                  </a:lnTo>
                  <a:lnTo>
                    <a:pt x="302608" y="342571"/>
                  </a:lnTo>
                  <a:lnTo>
                    <a:pt x="272499" y="381727"/>
                  </a:lnTo>
                  <a:lnTo>
                    <a:pt x="243468" y="421684"/>
                  </a:lnTo>
                  <a:lnTo>
                    <a:pt x="215533" y="462420"/>
                  </a:lnTo>
                  <a:lnTo>
                    <a:pt x="188708" y="503912"/>
                  </a:lnTo>
                  <a:lnTo>
                    <a:pt x="163012" y="546137"/>
                  </a:lnTo>
                  <a:lnTo>
                    <a:pt x="138460" y="589074"/>
                  </a:lnTo>
                  <a:lnTo>
                    <a:pt x="115068" y="632699"/>
                  </a:lnTo>
                  <a:lnTo>
                    <a:pt x="92853" y="676991"/>
                  </a:lnTo>
                  <a:lnTo>
                    <a:pt x="71831" y="721926"/>
                  </a:lnTo>
                  <a:lnTo>
                    <a:pt x="52018" y="767482"/>
                  </a:lnTo>
                  <a:lnTo>
                    <a:pt x="33431" y="813638"/>
                  </a:lnTo>
                  <a:lnTo>
                    <a:pt x="16086" y="860370"/>
                  </a:lnTo>
                  <a:lnTo>
                    <a:pt x="0" y="907656"/>
                  </a:lnTo>
                  <a:lnTo>
                    <a:pt x="431609" y="1047902"/>
                  </a:lnTo>
                  <a:lnTo>
                    <a:pt x="448158" y="1000019"/>
                  </a:lnTo>
                  <a:lnTo>
                    <a:pt x="466427" y="952907"/>
                  </a:lnTo>
                  <a:lnTo>
                    <a:pt x="486385" y="906608"/>
                  </a:lnTo>
                  <a:lnTo>
                    <a:pt x="508002" y="861164"/>
                  </a:lnTo>
                  <a:lnTo>
                    <a:pt x="531248" y="816617"/>
                  </a:lnTo>
                  <a:lnTo>
                    <a:pt x="556092" y="773007"/>
                  </a:lnTo>
                  <a:lnTo>
                    <a:pt x="582505" y="730378"/>
                  </a:lnTo>
                  <a:lnTo>
                    <a:pt x="610455" y="688770"/>
                  </a:lnTo>
                  <a:lnTo>
                    <a:pt x="639912" y="648226"/>
                  </a:lnTo>
                  <a:lnTo>
                    <a:pt x="670846" y="608786"/>
                  </a:lnTo>
                  <a:lnTo>
                    <a:pt x="703227" y="570494"/>
                  </a:lnTo>
                  <a:lnTo>
                    <a:pt x="737025" y="533389"/>
                  </a:lnTo>
                  <a:lnTo>
                    <a:pt x="772209" y="497515"/>
                  </a:lnTo>
                  <a:lnTo>
                    <a:pt x="808748" y="462914"/>
                  </a:lnTo>
                  <a:lnTo>
                    <a:pt x="846613" y="429625"/>
                  </a:lnTo>
                  <a:lnTo>
                    <a:pt x="885773" y="397692"/>
                  </a:lnTo>
                  <a:lnTo>
                    <a:pt x="926198" y="367156"/>
                  </a:lnTo>
                  <a:lnTo>
                    <a:pt x="659447" y="0"/>
                  </a:lnTo>
                  <a:close/>
                </a:path>
              </a:pathLst>
            </a:custGeom>
            <a:solidFill>
              <a:srgbClr val="045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0188" y="2159542"/>
              <a:ext cx="1067435" cy="714375"/>
            </a:xfrm>
            <a:custGeom>
              <a:avLst/>
              <a:gdLst/>
              <a:ahLst/>
              <a:cxnLst/>
              <a:rect l="l" t="t" r="r" b="b"/>
              <a:pathLst>
                <a:path w="1067435" h="714375">
                  <a:moveTo>
                    <a:pt x="1067015" y="0"/>
                  </a:moveTo>
                  <a:lnTo>
                    <a:pt x="1017072" y="686"/>
                  </a:lnTo>
                  <a:lnTo>
                    <a:pt x="967267" y="2741"/>
                  </a:lnTo>
                  <a:lnTo>
                    <a:pt x="917626" y="6155"/>
                  </a:lnTo>
                  <a:lnTo>
                    <a:pt x="868176" y="10920"/>
                  </a:lnTo>
                  <a:lnTo>
                    <a:pt x="818944" y="17027"/>
                  </a:lnTo>
                  <a:lnTo>
                    <a:pt x="769955" y="24468"/>
                  </a:lnTo>
                  <a:lnTo>
                    <a:pt x="721236" y="33234"/>
                  </a:lnTo>
                  <a:lnTo>
                    <a:pt x="672814" y="43316"/>
                  </a:lnTo>
                  <a:lnTo>
                    <a:pt x="624714" y="54706"/>
                  </a:lnTo>
                  <a:lnTo>
                    <a:pt x="576964" y="67395"/>
                  </a:lnTo>
                  <a:lnTo>
                    <a:pt x="529590" y="81376"/>
                  </a:lnTo>
                  <a:lnTo>
                    <a:pt x="482617" y="96638"/>
                  </a:lnTo>
                  <a:lnTo>
                    <a:pt x="436073" y="113174"/>
                  </a:lnTo>
                  <a:lnTo>
                    <a:pt x="389984" y="130975"/>
                  </a:lnTo>
                  <a:lnTo>
                    <a:pt x="344376" y="150033"/>
                  </a:lnTo>
                  <a:lnTo>
                    <a:pt x="299275" y="170338"/>
                  </a:lnTo>
                  <a:lnTo>
                    <a:pt x="254709" y="191883"/>
                  </a:lnTo>
                  <a:lnTo>
                    <a:pt x="210702" y="214658"/>
                  </a:lnTo>
                  <a:lnTo>
                    <a:pt x="167283" y="238656"/>
                  </a:lnTo>
                  <a:lnTo>
                    <a:pt x="124476" y="263867"/>
                  </a:lnTo>
                  <a:lnTo>
                    <a:pt x="82309" y="290284"/>
                  </a:lnTo>
                  <a:lnTo>
                    <a:pt x="40808" y="317896"/>
                  </a:lnTo>
                  <a:lnTo>
                    <a:pt x="0" y="346697"/>
                  </a:lnTo>
                  <a:lnTo>
                    <a:pt x="266750" y="713854"/>
                  </a:lnTo>
                  <a:lnTo>
                    <a:pt x="308283" y="684843"/>
                  </a:lnTo>
                  <a:lnTo>
                    <a:pt x="350753" y="657466"/>
                  </a:lnTo>
                  <a:lnTo>
                    <a:pt x="394112" y="631741"/>
                  </a:lnTo>
                  <a:lnTo>
                    <a:pt x="438311" y="607682"/>
                  </a:lnTo>
                  <a:lnTo>
                    <a:pt x="483301" y="585305"/>
                  </a:lnTo>
                  <a:lnTo>
                    <a:pt x="529032" y="564628"/>
                  </a:lnTo>
                  <a:lnTo>
                    <a:pt x="575456" y="545665"/>
                  </a:lnTo>
                  <a:lnTo>
                    <a:pt x="622524" y="528432"/>
                  </a:lnTo>
                  <a:lnTo>
                    <a:pt x="670186" y="512945"/>
                  </a:lnTo>
                  <a:lnTo>
                    <a:pt x="718394" y="499221"/>
                  </a:lnTo>
                  <a:lnTo>
                    <a:pt x="767098" y="487275"/>
                  </a:lnTo>
                  <a:lnTo>
                    <a:pt x="816249" y="477123"/>
                  </a:lnTo>
                  <a:lnTo>
                    <a:pt x="865799" y="468782"/>
                  </a:lnTo>
                  <a:lnTo>
                    <a:pt x="915699" y="462266"/>
                  </a:lnTo>
                  <a:lnTo>
                    <a:pt x="965898" y="457592"/>
                  </a:lnTo>
                  <a:lnTo>
                    <a:pt x="1016349" y="454776"/>
                  </a:lnTo>
                  <a:lnTo>
                    <a:pt x="1067003" y="453834"/>
                  </a:lnTo>
                  <a:lnTo>
                    <a:pt x="1067015" y="0"/>
                  </a:lnTo>
                  <a:close/>
                </a:path>
              </a:pathLst>
            </a:custGeom>
            <a:solidFill>
              <a:srgbClr val="035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7997" y="3619499"/>
              <a:ext cx="445134" cy="347980"/>
            </a:xfrm>
            <a:custGeom>
              <a:avLst/>
              <a:gdLst/>
              <a:ahLst/>
              <a:cxnLst/>
              <a:rect l="l" t="t" r="r" b="b"/>
              <a:pathLst>
                <a:path w="445134" h="347979">
                  <a:moveTo>
                    <a:pt x="444703" y="0"/>
                  </a:moveTo>
                  <a:lnTo>
                    <a:pt x="0" y="347713"/>
                  </a:lnTo>
                </a:path>
              </a:pathLst>
            </a:custGeom>
            <a:ln w="609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09478" y="3596844"/>
            <a:ext cx="1877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4A4A4A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4A4A4A"/>
                </a:solidFill>
                <a:latin typeface="Arial"/>
                <a:cs typeface="Arial"/>
              </a:rPr>
              <a:t>ll</a:t>
            </a:r>
            <a:r>
              <a:rPr sz="3200" b="1" spc="-10" dirty="0">
                <a:solidFill>
                  <a:srgbClr val="4A4A4A"/>
                </a:solidFill>
                <a:latin typeface="Arial"/>
                <a:cs typeface="Arial"/>
              </a:rPr>
              <a:t>ee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591" y="1521688"/>
            <a:ext cx="2611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Fondsgebundene</a:t>
            </a:r>
            <a:r>
              <a:rPr sz="1200" spc="-7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Rentenversicherung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591" y="2188438"/>
            <a:ext cx="116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ag</a:t>
            </a:r>
            <a:r>
              <a:rPr sz="1200" spc="-4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ab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10.000</a:t>
            </a:r>
            <a:r>
              <a:rPr sz="1200" spc="-6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Euro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591" y="3112287"/>
            <a:ext cx="19869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Pa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ena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ue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200" spc="-9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An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k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  </a:t>
            </a:r>
            <a:r>
              <a:rPr sz="1200" spc="10" dirty="0">
                <a:solidFill>
                  <a:srgbClr val="4A4A4A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ür</a:t>
            </a:r>
            <a:r>
              <a:rPr sz="1200" spc="-1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Be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200" spc="-8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er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ab</a:t>
            </a:r>
            <a:r>
              <a:rPr sz="1200" spc="-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45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Jah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591" y="4480686"/>
            <a:ext cx="1868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Beitragsrückgewähr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bei 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A4A4A"/>
                </a:solidFill>
                <a:latin typeface="Arial"/>
                <a:cs typeface="Arial"/>
              </a:rPr>
              <a:t>Todesfall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vor Rentenbeginn </a:t>
            </a:r>
            <a:r>
              <a:rPr sz="1200" spc="-3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bis</a:t>
            </a:r>
            <a:r>
              <a:rPr sz="1200" spc="-7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Alter</a:t>
            </a:r>
            <a:r>
              <a:rPr sz="1200" spc="-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75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 enthalten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1591" y="5364911"/>
            <a:ext cx="1832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Kapitalschutz</a:t>
            </a:r>
            <a:r>
              <a:rPr sz="1200" spc="-4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bei</a:t>
            </a:r>
            <a:r>
              <a:rPr sz="1200" spc="-6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4A4A4A"/>
                </a:solidFill>
                <a:latin typeface="Arial"/>
                <a:cs typeface="Arial"/>
              </a:rPr>
              <a:t>Tod</a:t>
            </a:r>
            <a:r>
              <a:rPr sz="1200" spc="-3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nach </a:t>
            </a:r>
            <a:r>
              <a:rPr sz="1200" spc="-3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Rentenbeginn</a:t>
            </a:r>
            <a:r>
              <a:rPr sz="1200" spc="-5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wählbar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1000" y="1484375"/>
            <a:ext cx="5817235" cy="4029710"/>
            <a:chOff x="381000" y="1484375"/>
            <a:chExt cx="5817235" cy="402971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7711" y="3887724"/>
              <a:ext cx="120396" cy="120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33800" y="1502665"/>
              <a:ext cx="254635" cy="949325"/>
            </a:xfrm>
            <a:custGeom>
              <a:avLst/>
              <a:gdLst/>
              <a:ahLst/>
              <a:cxnLst/>
              <a:rect l="l" t="t" r="r" b="b"/>
              <a:pathLst>
                <a:path w="254635" h="949325">
                  <a:moveTo>
                    <a:pt x="254025" y="949325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2588" y="2403347"/>
              <a:ext cx="109727" cy="1112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92195" y="1502663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1574" y="1503425"/>
              <a:ext cx="2693035" cy="0"/>
            </a:xfrm>
            <a:custGeom>
              <a:avLst/>
              <a:gdLst/>
              <a:ahLst/>
              <a:cxnLst/>
              <a:rect l="l" t="t" r="r" b="b"/>
              <a:pathLst>
                <a:path w="2693035">
                  <a:moveTo>
                    <a:pt x="0" y="0"/>
                  </a:moveTo>
                  <a:lnTo>
                    <a:pt x="2692412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29711" y="2170175"/>
              <a:ext cx="207010" cy="880110"/>
            </a:xfrm>
            <a:custGeom>
              <a:avLst/>
              <a:gdLst/>
              <a:ahLst/>
              <a:cxnLst/>
              <a:rect l="l" t="t" r="r" b="b"/>
              <a:pathLst>
                <a:path w="207010" h="880110">
                  <a:moveTo>
                    <a:pt x="206400" y="87952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0488" y="2159507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0050" y="2160269"/>
              <a:ext cx="2283460" cy="0"/>
            </a:xfrm>
            <a:custGeom>
              <a:avLst/>
              <a:gdLst/>
              <a:ahLst/>
              <a:cxnLst/>
              <a:rect l="l" t="t" r="r" b="b"/>
              <a:pathLst>
                <a:path w="2283460">
                  <a:moveTo>
                    <a:pt x="0" y="0"/>
                  </a:moveTo>
                  <a:lnTo>
                    <a:pt x="2283256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0588" y="2993136"/>
              <a:ext cx="109727" cy="11125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746248" y="3093719"/>
              <a:ext cx="207010" cy="808355"/>
            </a:xfrm>
            <a:custGeom>
              <a:avLst/>
              <a:gdLst/>
              <a:ahLst/>
              <a:cxnLst/>
              <a:rect l="l" t="t" r="r" b="b"/>
              <a:pathLst>
                <a:path w="207010" h="808354">
                  <a:moveTo>
                    <a:pt x="206400" y="808062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4644" y="3093719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0050" y="3094481"/>
              <a:ext cx="2136140" cy="0"/>
            </a:xfrm>
            <a:custGeom>
              <a:avLst/>
              <a:gdLst/>
              <a:ahLst/>
              <a:cxnLst/>
              <a:rect l="l" t="t" r="r" b="b"/>
              <a:pathLst>
                <a:path w="2136140">
                  <a:moveTo>
                    <a:pt x="0" y="0"/>
                  </a:moveTo>
                  <a:lnTo>
                    <a:pt x="2135606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23155" y="4462269"/>
              <a:ext cx="812800" cy="426720"/>
            </a:xfrm>
            <a:custGeom>
              <a:avLst/>
              <a:gdLst/>
              <a:ahLst/>
              <a:cxnLst/>
              <a:rect l="l" t="t" r="r" b="b"/>
              <a:pathLst>
                <a:path w="812800" h="426720">
                  <a:moveTo>
                    <a:pt x="812736" y="42621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81555" y="4462271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0050" y="4463035"/>
              <a:ext cx="1813560" cy="0"/>
            </a:xfrm>
            <a:custGeom>
              <a:avLst/>
              <a:gdLst/>
              <a:ahLst/>
              <a:cxnLst/>
              <a:rect l="l" t="t" r="r" b="b"/>
              <a:pathLst>
                <a:path w="1813560">
                  <a:moveTo>
                    <a:pt x="0" y="0"/>
                  </a:moveTo>
                  <a:lnTo>
                    <a:pt x="18132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0111" y="5346190"/>
              <a:ext cx="850900" cy="103505"/>
            </a:xfrm>
            <a:custGeom>
              <a:avLst/>
              <a:gdLst/>
              <a:ahLst/>
              <a:cxnLst/>
              <a:rect l="l" t="t" r="r" b="b"/>
              <a:pathLst>
                <a:path w="850900" h="103504">
                  <a:moveTo>
                    <a:pt x="850696" y="103098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08504" y="5346191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3846575"/>
              <a:ext cx="120395" cy="12039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2111" y="4828031"/>
              <a:ext cx="120396" cy="1188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3255" y="5393435"/>
              <a:ext cx="120396" cy="12039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00050" y="5343905"/>
              <a:ext cx="2302510" cy="0"/>
            </a:xfrm>
            <a:custGeom>
              <a:avLst/>
              <a:gdLst/>
              <a:ahLst/>
              <a:cxnLst/>
              <a:rect l="l" t="t" r="r" b="b"/>
              <a:pathLst>
                <a:path w="2302510">
                  <a:moveTo>
                    <a:pt x="0" y="0"/>
                  </a:moveTo>
                  <a:lnTo>
                    <a:pt x="2302154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31431" y="1521687"/>
            <a:ext cx="1489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Sta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t-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und</a:t>
            </a:r>
            <a:r>
              <a:rPr sz="1200" spc="-9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Ab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auf-  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ana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ge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opt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on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l 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wählbar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1431" y="2704463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Transparente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 Kostenstruktur</a:t>
            </a:r>
            <a:r>
              <a:rPr sz="1200" spc="-7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und </a:t>
            </a:r>
            <a:r>
              <a:rPr sz="1200" spc="-3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Steuervorteile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31431" y="3631513"/>
            <a:ext cx="1829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Keine</a:t>
            </a:r>
            <a:r>
              <a:rPr sz="1200" spc="-5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Stornokosten,</a:t>
            </a:r>
            <a:r>
              <a:rPr sz="1200" spc="-5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daher </a:t>
            </a:r>
            <a:r>
              <a:rPr sz="1200" spc="-3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steht der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Fondswert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ungekürzt</a:t>
            </a:r>
            <a:r>
              <a:rPr sz="1200" spc="-2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zur</a:t>
            </a:r>
            <a:r>
              <a:rPr sz="1200" spc="-2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Verfügung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1431" y="4480838"/>
            <a:ext cx="176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Zuzahlungen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und 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il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au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ung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en</a:t>
            </a:r>
            <a:r>
              <a:rPr sz="1200" spc="-4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ö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li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31431" y="5365062"/>
            <a:ext cx="1490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Sta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an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ag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nt</a:t>
            </a:r>
            <a:r>
              <a:rPr sz="1200" spc="-3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auf 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u</a:t>
            </a:r>
            <a:r>
              <a:rPr sz="1200" spc="-15" dirty="0">
                <a:solidFill>
                  <a:srgbClr val="4A4A4A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ah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un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en</a:t>
            </a:r>
            <a:r>
              <a:rPr sz="1200" spc="-4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opt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on</a:t>
            </a:r>
            <a:r>
              <a:rPr sz="1200" spc="-10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4A4A4A"/>
                </a:solidFill>
                <a:latin typeface="Arial"/>
                <a:cs typeface="Arial"/>
              </a:rPr>
              <a:t>l  </a:t>
            </a:r>
            <a:r>
              <a:rPr sz="1200" spc="-5" dirty="0">
                <a:solidFill>
                  <a:srgbClr val="4A4A4A"/>
                </a:solidFill>
                <a:latin typeface="Arial"/>
                <a:cs typeface="Arial"/>
              </a:rPr>
              <a:t>wählbar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962144" y="1488947"/>
            <a:ext cx="3740150" cy="4051300"/>
            <a:chOff x="4962144" y="1488947"/>
            <a:chExt cx="3740150" cy="4051300"/>
          </a:xfrm>
        </p:grpSpPr>
        <p:sp>
          <p:nvSpPr>
            <p:cNvPr id="49" name="object 49"/>
            <p:cNvSpPr/>
            <p:nvPr/>
          </p:nvSpPr>
          <p:spPr>
            <a:xfrm>
              <a:off x="5076447" y="5346191"/>
              <a:ext cx="850900" cy="134620"/>
            </a:xfrm>
            <a:custGeom>
              <a:avLst/>
              <a:gdLst/>
              <a:ahLst/>
              <a:cxnLst/>
              <a:rect l="l" t="t" r="r" b="b"/>
              <a:pathLst>
                <a:path w="850900" h="134620">
                  <a:moveTo>
                    <a:pt x="850696" y="0"/>
                  </a:moveTo>
                  <a:lnTo>
                    <a:pt x="0" y="134366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28360" y="5346191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10381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90182" y="5343906"/>
              <a:ext cx="1911985" cy="0"/>
            </a:xfrm>
            <a:custGeom>
              <a:avLst/>
              <a:gdLst/>
              <a:ahLst/>
              <a:cxnLst/>
              <a:rect l="l" t="t" r="r" b="b"/>
              <a:pathLst>
                <a:path w="1911984">
                  <a:moveTo>
                    <a:pt x="0" y="0"/>
                  </a:moveTo>
                  <a:lnTo>
                    <a:pt x="19116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06433" y="4462271"/>
              <a:ext cx="775335" cy="450215"/>
            </a:xfrm>
            <a:custGeom>
              <a:avLst/>
              <a:gdLst/>
              <a:ahLst/>
              <a:cxnLst/>
              <a:rect l="l" t="t" r="r" b="b"/>
              <a:pathLst>
                <a:path w="775334" h="450214">
                  <a:moveTo>
                    <a:pt x="774852" y="0"/>
                  </a:moveTo>
                  <a:lnTo>
                    <a:pt x="0" y="44977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1100" y="5419344"/>
              <a:ext cx="120396" cy="12039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82155" y="4460747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10381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73011" y="3617975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10381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3956" y="4843271"/>
              <a:ext cx="120396" cy="12039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790182" y="4459986"/>
              <a:ext cx="1911985" cy="0"/>
            </a:xfrm>
            <a:custGeom>
              <a:avLst/>
              <a:gdLst/>
              <a:ahLst/>
              <a:cxnLst/>
              <a:rect l="l" t="t" r="r" b="b"/>
              <a:pathLst>
                <a:path w="1911984">
                  <a:moveTo>
                    <a:pt x="0" y="0"/>
                  </a:moveTo>
                  <a:lnTo>
                    <a:pt x="19116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41489" y="2670047"/>
              <a:ext cx="669925" cy="366395"/>
            </a:xfrm>
            <a:custGeom>
              <a:avLst/>
              <a:gdLst/>
              <a:ahLst/>
              <a:cxnLst/>
              <a:rect l="l" t="t" r="r" b="b"/>
              <a:pathLst>
                <a:path w="669925" h="366394">
                  <a:moveTo>
                    <a:pt x="669886" y="0"/>
                  </a:moveTo>
                  <a:lnTo>
                    <a:pt x="0" y="365937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2052" y="2670047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10381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90182" y="2675381"/>
              <a:ext cx="1911985" cy="0"/>
            </a:xfrm>
            <a:custGeom>
              <a:avLst/>
              <a:gdLst/>
              <a:ahLst/>
              <a:cxnLst/>
              <a:rect l="l" t="t" r="r" b="b"/>
              <a:pathLst>
                <a:path w="1911984">
                  <a:moveTo>
                    <a:pt x="0" y="0"/>
                  </a:moveTo>
                  <a:lnTo>
                    <a:pt x="19116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39862" y="1502663"/>
              <a:ext cx="1497965" cy="949325"/>
            </a:xfrm>
            <a:custGeom>
              <a:avLst/>
              <a:gdLst/>
              <a:ahLst/>
              <a:cxnLst/>
              <a:rect l="l" t="t" r="r" b="b"/>
              <a:pathLst>
                <a:path w="1497965" h="949325">
                  <a:moveTo>
                    <a:pt x="1497622" y="0"/>
                  </a:moveTo>
                  <a:lnTo>
                    <a:pt x="0" y="949325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2144" y="2401823"/>
              <a:ext cx="120396" cy="12039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6816" y="2976372"/>
              <a:ext cx="118872" cy="12039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37960" y="1502663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10381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90182" y="1507997"/>
              <a:ext cx="1911985" cy="0"/>
            </a:xfrm>
            <a:custGeom>
              <a:avLst/>
              <a:gdLst/>
              <a:ahLst/>
              <a:cxnLst/>
              <a:rect l="l" t="t" r="r" b="b"/>
              <a:pathLst>
                <a:path w="1911984">
                  <a:moveTo>
                    <a:pt x="0" y="0"/>
                  </a:moveTo>
                  <a:lnTo>
                    <a:pt x="19116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0182" y="3620262"/>
              <a:ext cx="1911985" cy="0"/>
            </a:xfrm>
            <a:custGeom>
              <a:avLst/>
              <a:gdLst/>
              <a:ahLst/>
              <a:cxnLst/>
              <a:rect l="l" t="t" r="r" b="b"/>
              <a:pathLst>
                <a:path w="1911984">
                  <a:moveTo>
                    <a:pt x="0" y="0"/>
                  </a:moveTo>
                  <a:lnTo>
                    <a:pt x="1911629" y="0"/>
                  </a:lnTo>
                </a:path>
              </a:pathLst>
            </a:custGeom>
            <a:ln w="38100">
              <a:solidFill>
                <a:srgbClr val="07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483474" y="6358911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4A4A4A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199BC-5108-3F44-6E19-2EBEBE35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-70" dirty="0" err="1"/>
              <a:t>WeitBlick</a:t>
            </a:r>
            <a:endParaRPr lang="de-DE" sz="2000" spc="-7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32BD70-7CF1-51A3-6F9D-41F5FA12F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0057-1522-A34D-9EDB-EBE4F30CB9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A899EE-90A8-87A1-BD37-E98B78AEAA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63" y="880361"/>
            <a:ext cx="6839507" cy="307777"/>
          </a:xfrm>
        </p:spPr>
        <p:txBody>
          <a:bodyPr/>
          <a:lstStyle/>
          <a:p>
            <a:r>
              <a:rPr lang="de-DE" sz="2000" spc="-70" dirty="0">
                <a:latin typeface="Ubuntu Light" panose="020B0304030602030204" pitchFamily="34" charset="0"/>
                <a:ea typeface="Ubuntu Light" panose="020B0304030602030204" pitchFamily="34" charset="0"/>
                <a:cs typeface="Ubuntu Light" panose="020B0304030602030204" pitchFamily="34" charset="0"/>
              </a:rPr>
              <a:t>Transparent und leicht verständlich – eine runde Sache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473E15-5104-59B8-91C1-BDEF1F409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6434667"/>
            <a:ext cx="7832725" cy="92333"/>
          </a:xfrm>
        </p:spPr>
        <p:txBody>
          <a:bodyPr/>
          <a:lstStyle/>
          <a:p>
            <a:r>
              <a:rPr lang="de-DE" dirty="0"/>
              <a:t>* 1.bis 5. Jahr Fondsvermögen, im 6. Jahr 110 Prozent Fondsvermögen, danach linear abfallend bis 100 Prozent zum </a:t>
            </a:r>
            <a:r>
              <a:rPr lang="de-DE" dirty="0" smtClean="0"/>
              <a:t>Laufzeitende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218CC42-4C53-AD8C-E254-DCD66E36E403}"/>
              </a:ext>
            </a:extLst>
          </p:cNvPr>
          <p:cNvGraphicFramePr/>
          <p:nvPr/>
        </p:nvGraphicFramePr>
        <p:xfrm>
          <a:off x="873372" y="2015724"/>
          <a:ext cx="7327653" cy="391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A330DD5-C1C0-F4F7-FFF8-95A9C016FE78}"/>
              </a:ext>
            </a:extLst>
          </p:cNvPr>
          <p:cNvSpPr txBox="1">
            <a:spLocks/>
          </p:cNvSpPr>
          <p:nvPr/>
        </p:nvSpPr>
        <p:spPr>
          <a:xfrm>
            <a:off x="2746378" y="2160186"/>
            <a:ext cx="3603769" cy="3665540"/>
          </a:xfrm>
          <a:prstGeom prst="rect">
            <a:avLst/>
          </a:prstGeom>
          <a:noFill/>
          <a:ln w="12700">
            <a:noFill/>
          </a:ln>
        </p:spPr>
        <p:txBody>
          <a:bodyPr vert="horz" lIns="270000" tIns="0" rIns="270000" bIns="27000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Font typeface="Wingdings" charset="2"/>
              <a:buNone/>
              <a:defRPr sz="15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8613" indent="-328613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Char char="•"/>
              <a:tabLst/>
              <a:defRPr sz="15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69925" indent="-306388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Char char="•"/>
              <a:tabLst/>
              <a:defRPr sz="15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939800" indent="-269875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Char char="•"/>
              <a:tabLst/>
              <a:defRPr sz="15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3638" indent="-223838" algn="l" defTabSz="685800" rtl="0" eaLnBrk="1" latinLnBrk="0" hangingPunct="1">
              <a:lnSpc>
                <a:spcPct val="13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Char char="•"/>
              <a:tabLst/>
              <a:defRPr sz="15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WeitBlick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9D8911-2A74-C4F0-12B0-7EEAE8DD7CAB}"/>
              </a:ext>
            </a:extLst>
          </p:cNvPr>
          <p:cNvCxnSpPr/>
          <p:nvPr/>
        </p:nvCxnSpPr>
        <p:spPr>
          <a:xfrm flipH="1">
            <a:off x="6127800" y="3619867"/>
            <a:ext cx="444697" cy="3477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5CC9562-0B1D-7ACA-D356-E4DACEC33875}"/>
              </a:ext>
            </a:extLst>
          </p:cNvPr>
          <p:cNvSpPr txBox="1">
            <a:spLocks/>
          </p:cNvSpPr>
          <p:nvPr/>
        </p:nvSpPr>
        <p:spPr>
          <a:xfrm>
            <a:off x="362852" y="1502961"/>
            <a:ext cx="3441699" cy="479426"/>
          </a:xfrm>
          <a:prstGeom prst="rect">
            <a:avLst/>
          </a:prstGeom>
        </p:spPr>
        <p:txBody>
          <a:bodyPr tIns="3600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Fondsgebundene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Kapitallebensversicherung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E200BDA-806E-141B-D5D9-984E88AFB254}"/>
              </a:ext>
            </a:extLst>
          </p:cNvPr>
          <p:cNvSpPr txBox="1">
            <a:spLocks/>
          </p:cNvSpPr>
          <p:nvPr/>
        </p:nvSpPr>
        <p:spPr>
          <a:xfrm>
            <a:off x="362852" y="2169711"/>
            <a:ext cx="1720848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Einmalbeitrag ab  15.000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Euro</a:t>
            </a:r>
            <a:endParaRPr kumimoji="0" lang="de-DE" sz="1200" b="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A04F315-AC2C-7265-8B89-78C7FF084487}"/>
              </a:ext>
            </a:extLst>
          </p:cNvPr>
          <p:cNvSpPr txBox="1">
            <a:spLocks/>
          </p:cNvSpPr>
          <p:nvPr/>
        </p:nvSpPr>
        <p:spPr>
          <a:xfrm>
            <a:off x="362852" y="3093636"/>
            <a:ext cx="2043235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Höchsteintrittsalter der versicherten Person (VP) 85 Jahre und Mindestalter 7 Jahre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EBF7AE6F-AB31-D880-3503-A02B4A35AB62}"/>
              </a:ext>
            </a:extLst>
          </p:cNvPr>
          <p:cNvSpPr txBox="1">
            <a:spLocks/>
          </p:cNvSpPr>
          <p:nvPr/>
        </p:nvSpPr>
        <p:spPr>
          <a:xfrm>
            <a:off x="362852" y="4462064"/>
            <a:ext cx="1930518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Laufzeit bis ins hohe Alter möglich (100 Jahre)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3A6ED5E-C046-FABF-9A36-8750A3AFACEB}"/>
              </a:ext>
            </a:extLst>
          </p:cNvPr>
          <p:cNvSpPr txBox="1">
            <a:spLocks/>
          </p:cNvSpPr>
          <p:nvPr/>
        </p:nvSpPr>
        <p:spPr>
          <a:xfrm>
            <a:off x="362852" y="5346300"/>
            <a:ext cx="2555873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Familien-Option mit bis zu zwei Versicherungsnehmern (VN) und zwei versicherten Personen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9" name="Ellipse 21">
            <a:extLst>
              <a:ext uri="{FF2B5EF4-FFF2-40B4-BE49-F238E27FC236}">
                <a16:creationId xmlns:a16="http://schemas.microsoft.com/office/drawing/2014/main" id="{EBA74F60-4B91-C9A6-EB66-612092031081}"/>
              </a:ext>
            </a:extLst>
          </p:cNvPr>
          <p:cNvSpPr/>
          <p:nvPr/>
        </p:nvSpPr>
        <p:spPr>
          <a:xfrm>
            <a:off x="6083325" y="389371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D6C69392-17BB-ABCB-B787-E360C8008F7F}"/>
              </a:ext>
            </a:extLst>
          </p:cNvPr>
          <p:cNvCxnSpPr/>
          <p:nvPr/>
        </p:nvCxnSpPr>
        <p:spPr>
          <a:xfrm flipH="1" flipV="1">
            <a:off x="3733800" y="1502961"/>
            <a:ext cx="254026" cy="9493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14">
            <a:extLst>
              <a:ext uri="{FF2B5EF4-FFF2-40B4-BE49-F238E27FC236}">
                <a16:creationId xmlns:a16="http://schemas.microsoft.com/office/drawing/2014/main" id="{F6DAD89F-6636-B4E1-9524-E7FAB2DC1336}"/>
              </a:ext>
            </a:extLst>
          </p:cNvPr>
          <p:cNvSpPr/>
          <p:nvPr/>
        </p:nvSpPr>
        <p:spPr>
          <a:xfrm>
            <a:off x="3943350" y="2404662"/>
            <a:ext cx="108000" cy="108000"/>
          </a:xfrm>
          <a:prstGeom prst="ellipse">
            <a:avLst/>
          </a:prstGeom>
          <a:solidFill>
            <a:schemeClr val="bg1"/>
          </a:solidFill>
          <a:ln w="3175"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A00219D-A71F-252E-6D00-CA79986B21F9}"/>
              </a:ext>
            </a:extLst>
          </p:cNvPr>
          <p:cNvCxnSpPr/>
          <p:nvPr/>
        </p:nvCxnSpPr>
        <p:spPr>
          <a:xfrm>
            <a:off x="3092457" y="1502960"/>
            <a:ext cx="641343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8F5CDF07-7EA7-228D-0718-38DE02F18EE6}"/>
              </a:ext>
            </a:extLst>
          </p:cNvPr>
          <p:cNvCxnSpPr/>
          <p:nvPr/>
        </p:nvCxnSpPr>
        <p:spPr>
          <a:xfrm>
            <a:off x="400050" y="1502962"/>
            <a:ext cx="269240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8160D1C3-C919-D122-0E22-E598D43C54A0}"/>
              </a:ext>
            </a:extLst>
          </p:cNvPr>
          <p:cNvCxnSpPr/>
          <p:nvPr/>
        </p:nvCxnSpPr>
        <p:spPr>
          <a:xfrm flipH="1" flipV="1">
            <a:off x="3028950" y="2169711"/>
            <a:ext cx="206400" cy="87952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1BA6B35D-0309-2B5A-0A44-7DB1769DD9DB}"/>
              </a:ext>
            </a:extLst>
          </p:cNvPr>
          <p:cNvCxnSpPr/>
          <p:nvPr/>
        </p:nvCxnSpPr>
        <p:spPr>
          <a:xfrm>
            <a:off x="2381232" y="2160185"/>
            <a:ext cx="641343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D6B304D5-8D92-8492-B2FA-B94ADE42AA98}"/>
              </a:ext>
            </a:extLst>
          </p:cNvPr>
          <p:cNvCxnSpPr/>
          <p:nvPr/>
        </p:nvCxnSpPr>
        <p:spPr>
          <a:xfrm>
            <a:off x="399750" y="2160186"/>
            <a:ext cx="228325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">
            <a:extLst>
              <a:ext uri="{FF2B5EF4-FFF2-40B4-BE49-F238E27FC236}">
                <a16:creationId xmlns:a16="http://schemas.microsoft.com/office/drawing/2014/main" id="{714E056C-C6B2-0516-D33D-036176780438}"/>
              </a:ext>
            </a:extLst>
          </p:cNvPr>
          <p:cNvSpPr/>
          <p:nvPr/>
        </p:nvSpPr>
        <p:spPr>
          <a:xfrm>
            <a:off x="3181350" y="2995212"/>
            <a:ext cx="108000" cy="108000"/>
          </a:xfrm>
          <a:prstGeom prst="ellipse">
            <a:avLst/>
          </a:prstGeom>
          <a:solidFill>
            <a:schemeClr val="bg1"/>
          </a:solidFill>
          <a:ln w="3175"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CCD47E67-8679-0CE3-E690-FFD8E83EF671}"/>
              </a:ext>
            </a:extLst>
          </p:cNvPr>
          <p:cNvCxnSpPr/>
          <p:nvPr/>
        </p:nvCxnSpPr>
        <p:spPr>
          <a:xfrm flipH="1" flipV="1">
            <a:off x="2746378" y="3093636"/>
            <a:ext cx="206400" cy="8080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337E5B5-66A2-263A-92EE-AE3EB01B57EB}"/>
              </a:ext>
            </a:extLst>
          </p:cNvPr>
          <p:cNvCxnSpPr/>
          <p:nvPr/>
        </p:nvCxnSpPr>
        <p:spPr>
          <a:xfrm>
            <a:off x="2105035" y="3093636"/>
            <a:ext cx="641343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62CA4F6-A41D-29D9-ADB0-8F22637B58D2}"/>
              </a:ext>
            </a:extLst>
          </p:cNvPr>
          <p:cNvCxnSpPr/>
          <p:nvPr/>
        </p:nvCxnSpPr>
        <p:spPr>
          <a:xfrm>
            <a:off x="399750" y="3093637"/>
            <a:ext cx="21356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0BB0A753-624D-8255-A482-74592B03F10E}"/>
              </a:ext>
            </a:extLst>
          </p:cNvPr>
          <p:cNvCxnSpPr/>
          <p:nvPr/>
        </p:nvCxnSpPr>
        <p:spPr>
          <a:xfrm flipH="1" flipV="1">
            <a:off x="2422647" y="4462063"/>
            <a:ext cx="812731" cy="42620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EEACD125-0AA6-FFB9-6BBD-5B764CF3EBA0}"/>
              </a:ext>
            </a:extLst>
          </p:cNvPr>
          <p:cNvCxnSpPr/>
          <p:nvPr/>
        </p:nvCxnSpPr>
        <p:spPr>
          <a:xfrm>
            <a:off x="1781304" y="4462063"/>
            <a:ext cx="641343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D9C18BFF-67A9-744F-4A1E-44E2AB19D5BD}"/>
              </a:ext>
            </a:extLst>
          </p:cNvPr>
          <p:cNvCxnSpPr/>
          <p:nvPr/>
        </p:nvCxnSpPr>
        <p:spPr>
          <a:xfrm flipV="1">
            <a:off x="399749" y="4462064"/>
            <a:ext cx="1813225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2477AA2-F35D-BE4E-4D99-349CAA4A78A9}"/>
              </a:ext>
            </a:extLst>
          </p:cNvPr>
          <p:cNvCxnSpPr/>
          <p:nvPr/>
        </p:nvCxnSpPr>
        <p:spPr>
          <a:xfrm flipH="1" flipV="1">
            <a:off x="3149683" y="5346299"/>
            <a:ext cx="850700" cy="10309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6217C721-73AC-591B-1CA9-A053E1BBD592}"/>
              </a:ext>
            </a:extLst>
          </p:cNvPr>
          <p:cNvCxnSpPr/>
          <p:nvPr/>
        </p:nvCxnSpPr>
        <p:spPr>
          <a:xfrm>
            <a:off x="2508340" y="5346299"/>
            <a:ext cx="641343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15">
            <a:extLst>
              <a:ext uri="{FF2B5EF4-FFF2-40B4-BE49-F238E27FC236}">
                <a16:creationId xmlns:a16="http://schemas.microsoft.com/office/drawing/2014/main" id="{4A9D63C3-76CB-4047-5890-1CCD12D70FF4}"/>
              </a:ext>
            </a:extLst>
          </p:cNvPr>
          <p:cNvSpPr/>
          <p:nvPr/>
        </p:nvSpPr>
        <p:spPr>
          <a:xfrm>
            <a:off x="2901900" y="385246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16">
            <a:extLst>
              <a:ext uri="{FF2B5EF4-FFF2-40B4-BE49-F238E27FC236}">
                <a16:creationId xmlns:a16="http://schemas.microsoft.com/office/drawing/2014/main" id="{982FD6F7-278A-8A9B-1E37-69A71702BB63}"/>
              </a:ext>
            </a:extLst>
          </p:cNvPr>
          <p:cNvSpPr/>
          <p:nvPr/>
        </p:nvSpPr>
        <p:spPr>
          <a:xfrm>
            <a:off x="3187725" y="483349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17">
            <a:extLst>
              <a:ext uri="{FF2B5EF4-FFF2-40B4-BE49-F238E27FC236}">
                <a16:creationId xmlns:a16="http://schemas.microsoft.com/office/drawing/2014/main" id="{E0CEF9DE-60C9-66B3-3B4A-D674A6489A97}"/>
              </a:ext>
            </a:extLst>
          </p:cNvPr>
          <p:cNvSpPr/>
          <p:nvPr/>
        </p:nvSpPr>
        <p:spPr>
          <a:xfrm>
            <a:off x="3959250" y="540025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08590CB-925C-1ED4-9A52-0D9B451EB001}"/>
              </a:ext>
            </a:extLst>
          </p:cNvPr>
          <p:cNvCxnSpPr/>
          <p:nvPr/>
        </p:nvCxnSpPr>
        <p:spPr>
          <a:xfrm>
            <a:off x="399750" y="5343732"/>
            <a:ext cx="230215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54E10EE6-FC08-7929-8C8A-3ED6C696D85C}"/>
              </a:ext>
            </a:extLst>
          </p:cNvPr>
          <p:cNvSpPr txBox="1">
            <a:spLocks/>
          </p:cNvSpPr>
          <p:nvPr/>
        </p:nvSpPr>
        <p:spPr>
          <a:xfrm>
            <a:off x="6752692" y="1502960"/>
            <a:ext cx="2051174" cy="549275"/>
          </a:xfrm>
          <a:prstGeom prst="rect">
            <a:avLst/>
          </a:prstGeom>
        </p:spPr>
        <p:txBody>
          <a:bodyPr tIns="3600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Hinterbliebene absichern ohne Gesundheitsprüfung                 bis 2.500.000 Euro</a:t>
            </a:r>
            <a:r>
              <a:rPr kumimoji="0" lang="de-DE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*</a:t>
            </a:r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C4782023-CD21-F1FC-F91C-2EBAEABEF868}"/>
              </a:ext>
            </a:extLst>
          </p:cNvPr>
          <p:cNvSpPr txBox="1">
            <a:spLocks/>
          </p:cNvSpPr>
          <p:nvPr/>
        </p:nvSpPr>
        <p:spPr>
          <a:xfrm>
            <a:off x="6752692" y="2685699"/>
            <a:ext cx="2051174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Vertrag durch Zuzahlungen aufstocken (2.000 €)</a:t>
            </a:r>
          </a:p>
        </p:txBody>
      </p:sp>
      <p:sp>
        <p:nvSpPr>
          <p:cNvPr id="42" name="Inhaltsplatzhalter 2">
            <a:extLst>
              <a:ext uri="{FF2B5EF4-FFF2-40B4-BE49-F238E27FC236}">
                <a16:creationId xmlns:a16="http://schemas.microsoft.com/office/drawing/2014/main" id="{00A74F79-5A33-D4D2-24E7-224E1AF5789C}"/>
              </a:ext>
            </a:extLst>
          </p:cNvPr>
          <p:cNvSpPr txBox="1">
            <a:spLocks/>
          </p:cNvSpPr>
          <p:nvPr/>
        </p:nvSpPr>
        <p:spPr>
          <a:xfrm>
            <a:off x="6752692" y="3612749"/>
            <a:ext cx="2217614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Kostenlose Auszahlungs-möglichkeiten</a:t>
            </a:r>
          </a:p>
        </p:txBody>
      </p:sp>
      <p:sp>
        <p:nvSpPr>
          <p:cNvPr id="43" name="Inhaltsplatzhalter 2">
            <a:extLst>
              <a:ext uri="{FF2B5EF4-FFF2-40B4-BE49-F238E27FC236}">
                <a16:creationId xmlns:a16="http://schemas.microsoft.com/office/drawing/2014/main" id="{79447634-7B50-BF7F-2FC1-7733C10FF42E}"/>
              </a:ext>
            </a:extLst>
          </p:cNvPr>
          <p:cNvSpPr txBox="1">
            <a:spLocks/>
          </p:cNvSpPr>
          <p:nvPr/>
        </p:nvSpPr>
        <p:spPr>
          <a:xfrm>
            <a:off x="6752692" y="4462063"/>
            <a:ext cx="2217615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cs typeface="Arial" charset="0"/>
              </a:rPr>
              <a:t>Start- und Ablaufmanagement optional wählbar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5FD74A47-01AF-89D8-9454-4DC475A7E07D}"/>
              </a:ext>
            </a:extLst>
          </p:cNvPr>
          <p:cNvSpPr txBox="1">
            <a:spLocks/>
          </p:cNvSpPr>
          <p:nvPr/>
        </p:nvSpPr>
        <p:spPr>
          <a:xfrm>
            <a:off x="6752692" y="5346300"/>
            <a:ext cx="2046412" cy="479426"/>
          </a:xfrm>
          <a:prstGeom prst="rect">
            <a:avLst/>
          </a:prstGeom>
        </p:spPr>
        <p:txBody>
          <a:bodyPr tIns="3600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2738" indent="-3063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58261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363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60463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Flexibler Auszahlungsplan vereinbar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C7F94BE-7C3D-9299-5747-2AAF490E2148}"/>
              </a:ext>
            </a:extLst>
          </p:cNvPr>
          <p:cNvCxnSpPr/>
          <p:nvPr/>
        </p:nvCxnSpPr>
        <p:spPr>
          <a:xfrm flipH="1">
            <a:off x="5076900" y="5346299"/>
            <a:ext cx="850700" cy="1343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9D2BD5E-E705-CA6F-BE10-885F4131C4BD}"/>
              </a:ext>
            </a:extLst>
          </p:cNvPr>
          <p:cNvCxnSpPr/>
          <p:nvPr/>
        </p:nvCxnSpPr>
        <p:spPr>
          <a:xfrm flipH="1">
            <a:off x="5927600" y="5346299"/>
            <a:ext cx="1038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CD199960-E939-574A-2EBF-9CDE73BAFA52}"/>
              </a:ext>
            </a:extLst>
          </p:cNvPr>
          <p:cNvCxnSpPr>
            <a:cxnSpLocks/>
          </p:cNvCxnSpPr>
          <p:nvPr/>
        </p:nvCxnSpPr>
        <p:spPr>
          <a:xfrm>
            <a:off x="6789706" y="5343732"/>
            <a:ext cx="191162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95FDEEEE-A53F-131B-CB1C-291418E63737}"/>
              </a:ext>
            </a:extLst>
          </p:cNvPr>
          <p:cNvCxnSpPr/>
          <p:nvPr/>
        </p:nvCxnSpPr>
        <p:spPr>
          <a:xfrm flipH="1">
            <a:off x="5807175" y="4462065"/>
            <a:ext cx="774847" cy="44977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18">
            <a:extLst>
              <a:ext uri="{FF2B5EF4-FFF2-40B4-BE49-F238E27FC236}">
                <a16:creationId xmlns:a16="http://schemas.microsoft.com/office/drawing/2014/main" id="{660AEC51-1601-3128-2AFA-00830BA7F333}"/>
              </a:ext>
            </a:extLst>
          </p:cNvPr>
          <p:cNvSpPr/>
          <p:nvPr/>
        </p:nvSpPr>
        <p:spPr>
          <a:xfrm>
            <a:off x="4997475" y="542560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ED6B8269-94AC-ADD5-5B46-54656949737A}"/>
              </a:ext>
            </a:extLst>
          </p:cNvPr>
          <p:cNvCxnSpPr/>
          <p:nvPr/>
        </p:nvCxnSpPr>
        <p:spPr>
          <a:xfrm flipH="1">
            <a:off x="6582022" y="4460477"/>
            <a:ext cx="1038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DCD0D0E9-7A7B-BCB8-F2E0-3723198F55BA}"/>
              </a:ext>
            </a:extLst>
          </p:cNvPr>
          <p:cNvCxnSpPr/>
          <p:nvPr/>
        </p:nvCxnSpPr>
        <p:spPr>
          <a:xfrm flipH="1">
            <a:off x="6572573" y="3618282"/>
            <a:ext cx="1038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20">
            <a:extLst>
              <a:ext uri="{FF2B5EF4-FFF2-40B4-BE49-F238E27FC236}">
                <a16:creationId xmlns:a16="http://schemas.microsoft.com/office/drawing/2014/main" id="{9D265FEE-464B-8990-03DF-7F0950B81C0C}"/>
              </a:ext>
            </a:extLst>
          </p:cNvPr>
          <p:cNvSpPr/>
          <p:nvPr/>
        </p:nvSpPr>
        <p:spPr>
          <a:xfrm>
            <a:off x="5749950" y="484939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088ABC2B-8024-DE30-F7A0-B147B1EEB882}"/>
              </a:ext>
            </a:extLst>
          </p:cNvPr>
          <p:cNvCxnSpPr/>
          <p:nvPr/>
        </p:nvCxnSpPr>
        <p:spPr>
          <a:xfrm>
            <a:off x="6789706" y="4459815"/>
            <a:ext cx="191162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124F6BBC-465D-CE7D-7FA9-DC03B90FCA25}"/>
              </a:ext>
            </a:extLst>
          </p:cNvPr>
          <p:cNvCxnSpPr>
            <a:cxnSpLocks/>
          </p:cNvCxnSpPr>
          <p:nvPr/>
        </p:nvCxnSpPr>
        <p:spPr>
          <a:xfrm flipH="1">
            <a:off x="5842224" y="2670594"/>
            <a:ext cx="669884" cy="36594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F70E3EA7-56EC-1495-CC4D-613F6B76576E}"/>
              </a:ext>
            </a:extLst>
          </p:cNvPr>
          <p:cNvCxnSpPr/>
          <p:nvPr/>
        </p:nvCxnSpPr>
        <p:spPr>
          <a:xfrm flipH="1">
            <a:off x="6512108" y="2670594"/>
            <a:ext cx="1038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DAE842E9-B2B9-F187-69D4-CD581A72C30E}"/>
              </a:ext>
            </a:extLst>
          </p:cNvPr>
          <p:cNvCxnSpPr/>
          <p:nvPr/>
        </p:nvCxnSpPr>
        <p:spPr>
          <a:xfrm>
            <a:off x="6789706" y="2675304"/>
            <a:ext cx="191162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B3750208-5201-1CAB-1BC8-C4708F994C67}"/>
              </a:ext>
            </a:extLst>
          </p:cNvPr>
          <p:cNvCxnSpPr/>
          <p:nvPr/>
        </p:nvCxnSpPr>
        <p:spPr>
          <a:xfrm flipH="1">
            <a:off x="5040333" y="1502960"/>
            <a:ext cx="1497618" cy="9493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23">
            <a:extLst>
              <a:ext uri="{FF2B5EF4-FFF2-40B4-BE49-F238E27FC236}">
                <a16:creationId xmlns:a16="http://schemas.microsoft.com/office/drawing/2014/main" id="{860DE4D4-0977-AE68-F898-B84D33771166}"/>
              </a:ext>
            </a:extLst>
          </p:cNvPr>
          <p:cNvSpPr/>
          <p:nvPr/>
        </p:nvSpPr>
        <p:spPr>
          <a:xfrm>
            <a:off x="4968900" y="240788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Ellipse 22">
            <a:extLst>
              <a:ext uri="{FF2B5EF4-FFF2-40B4-BE49-F238E27FC236}">
                <a16:creationId xmlns:a16="http://schemas.microsoft.com/office/drawing/2014/main" id="{245E99C7-489D-BE8C-71FD-6E523037B44D}"/>
              </a:ext>
            </a:extLst>
          </p:cNvPr>
          <p:cNvSpPr/>
          <p:nvPr/>
        </p:nvSpPr>
        <p:spPr>
          <a:xfrm>
            <a:off x="5772225" y="298253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1CB48C72-99B0-B6BB-701F-E95C25DB1A70}"/>
              </a:ext>
            </a:extLst>
          </p:cNvPr>
          <p:cNvCxnSpPr/>
          <p:nvPr/>
        </p:nvCxnSpPr>
        <p:spPr>
          <a:xfrm flipH="1">
            <a:off x="6537951" y="1502194"/>
            <a:ext cx="1038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7FF3D477-B020-0E64-A1F5-0D068C67B1A5}"/>
              </a:ext>
            </a:extLst>
          </p:cNvPr>
          <p:cNvCxnSpPr/>
          <p:nvPr/>
        </p:nvCxnSpPr>
        <p:spPr>
          <a:xfrm>
            <a:off x="6789706" y="1506904"/>
            <a:ext cx="191162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ACC51191-A1D2-E915-A357-125925B06ED7}"/>
              </a:ext>
            </a:extLst>
          </p:cNvPr>
          <p:cNvCxnSpPr/>
          <p:nvPr/>
        </p:nvCxnSpPr>
        <p:spPr>
          <a:xfrm>
            <a:off x="6789706" y="3619867"/>
            <a:ext cx="191162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8,30976"/>
  <p:tag name="TOP" val="125,41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4.;51.;52.;53.;4.;49.;50.;51.;58.;59.;60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5.;36.;33.;34.;31.;32.;39.;40.;15.;7.;19.;20.;21.;15.;16.;61.;119.;120.;121.;7.;361.;362.;363.;49.;50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Plus&lt;/name1&gt;&#10;&#10;&lt;name2&gt;Plus&lt;/name2&gt;&#10;&#10;&lt;category1&gt;Elemente (Symbole)&lt;/category1&gt;&#10;&#10;&lt;category2&gt;Elements (Symbols)&lt;/category2&gt;&#10;&#10;&lt;tags1&gt;Ja;Gut;Vorteil;Positiv&lt;/tags1&gt;&#10;&#10;&lt;tags2&gt;Good;Advantage;Positive&lt;/tags2&gt;&#10;&#10;&lt;lineBreak&gt;false&lt;/lineBreak&gt;&#10;&#10;&lt;forceSquarePreview&gt;false&lt;/forceSquarePreview&gt;&#10;&#10;&lt;fileName&gt;easySymbol_C3&lt;/fileName&gt;&#10;&#10;&lt;/shapeElement&gt;"/>
</p:tagLst>
</file>

<file path=ppt/theme/theme1.xml><?xml version="1.0" encoding="utf-8"?>
<a:theme xmlns:a="http://schemas.openxmlformats.org/drawingml/2006/main" name="SL Template deutsch">
  <a:themeElements>
    <a:clrScheme name="Standard Life">
      <a:dk1>
        <a:srgbClr val="121F47"/>
      </a:dk1>
      <a:lt1>
        <a:srgbClr val="FFFFFF"/>
      </a:lt1>
      <a:dk2>
        <a:srgbClr val="0A2F73"/>
      </a:dk2>
      <a:lt2>
        <a:srgbClr val="FFFFFF"/>
      </a:lt2>
      <a:accent1>
        <a:srgbClr val="147CB3"/>
      </a:accent1>
      <a:accent2>
        <a:srgbClr val="FFBB00"/>
      </a:accent2>
      <a:accent3>
        <a:srgbClr val="FF8A00"/>
      </a:accent3>
      <a:accent4>
        <a:srgbClr val="087C89"/>
      </a:accent4>
      <a:accent5>
        <a:srgbClr val="855196"/>
      </a:accent5>
      <a:accent6>
        <a:srgbClr val="FFDD00"/>
      </a:accent6>
      <a:hlink>
        <a:srgbClr val="FEBB01"/>
      </a:hlink>
      <a:folHlink>
        <a:srgbClr val="FEBB01"/>
      </a:folHlink>
    </a:clrScheme>
    <a:fontScheme name="Standard Life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203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L Yellow Dark">
      <a:srgbClr val="FF8A00"/>
    </a:custClr>
    <a:custClr name="SL Yellow Alt">
      <a:srgbClr val="FFDD00"/>
    </a:custClr>
    <a:custClr name="SL Yellow Tint">
      <a:srgbClr val="FFEE7F"/>
    </a:custClr>
    <a:custClr name="SL Yellow Pale">
      <a:srgbClr val="FEF8E7"/>
    </a:custClr>
    <a:custClr name="SL Aqua Dark">
      <a:srgbClr val="0A5560"/>
    </a:custClr>
    <a:custClr name="SL Aqua Alt">
      <a:srgbClr val="00C5B4"/>
    </a:custClr>
    <a:custClr name="SL Aqua Tint">
      <a:srgbClr val="83BDC4"/>
    </a:custClr>
    <a:custClr name="SL Aqua Pale">
      <a:srgbClr val="E7F2F4"/>
    </a:custClr>
    <a:custClr name="SL Purple Dark">
      <a:srgbClr val="56246A"/>
    </a:custClr>
    <a:custClr name="SL Purple">
      <a:srgbClr val="6E3694"/>
    </a:custClr>
    <a:custClr name="SL Purple Tint">
      <a:srgbClr val="B69AC9"/>
    </a:custClr>
    <a:custClr name="SL Purple Pale">
      <a:srgbClr val="E8DFF4"/>
    </a:custClr>
    <a:custClr name="SL Burgundy">
      <a:srgbClr val="993357"/>
    </a:custClr>
    <a:custClr name="SL Pop Pink">
      <a:srgbClr val="FF8892"/>
    </a:custClr>
    <a:custClr name="SL Pop Blue">
      <a:srgbClr val="0EB4EB"/>
    </a:custClr>
    <a:custClr name="SL Blue Tint">
      <a:srgbClr val="8497B9"/>
    </a:custClr>
    <a:custClr name="Blue Pale">
      <a:srgbClr val="E9F2F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401626DA89A940AF16252AB0304616" ma:contentTypeVersion="17" ma:contentTypeDescription="Ein neues Dokument erstellen." ma:contentTypeScope="" ma:versionID="cf4e5a3cbc86d300abb3e36f8c0ed591">
  <xsd:schema xmlns:xsd="http://www.w3.org/2001/XMLSchema" xmlns:xs="http://www.w3.org/2001/XMLSchema" xmlns:p="http://schemas.microsoft.com/office/2006/metadata/properties" xmlns:ns2="88c96726-0425-4c46-9d3e-0991b3c3ba9a" xmlns:ns3="3c68d2cb-ea75-4524-ab1e-410e385d42a9" targetNamespace="http://schemas.microsoft.com/office/2006/metadata/properties" ma:root="true" ma:fieldsID="805f6b9e3908685f6674a6973bba22f3" ns2:_="" ns3:_="">
    <xsd:import namespace="88c96726-0425-4c46-9d3e-0991b3c3ba9a"/>
    <xsd:import namespace="3c68d2cb-ea75-4524-ab1e-410e385d4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96726-0425-4c46-9d3e-0991b3c3b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b30fd5b5-9108-4c36-b465-ab0aa42ee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8d2cb-ea75-4524-ab1e-410e385d42a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7f0f986-1c1a-48d6-8d9a-a7bab9db8cba}" ma:internalName="TaxCatchAll" ma:showField="CatchAllData" ma:web="3c68d2cb-ea75-4524-ab1e-410e385d4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c96726-0425-4c46-9d3e-0991b3c3ba9a">
      <Terms xmlns="http://schemas.microsoft.com/office/infopath/2007/PartnerControls"/>
    </lcf76f155ced4ddcb4097134ff3c332f>
    <TaxCatchAll xmlns="3c68d2cb-ea75-4524-ab1e-410e385d42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27FDB-F9CF-4196-9F97-84150EAC0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96726-0425-4c46-9d3e-0991b3c3ba9a"/>
    <ds:schemaRef ds:uri="3c68d2cb-ea75-4524-ab1e-410e385d4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2D1958-789F-45E7-9854-CE99AECF5BF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3c68d2cb-ea75-4524-ab1e-410e385d42a9"/>
    <ds:schemaRef ds:uri="http://schemas.openxmlformats.org/package/2006/metadata/core-properties"/>
    <ds:schemaRef ds:uri="88c96726-0425-4c46-9d3e-0991b3c3ba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D6E745-3EBF-4252-98F1-66E3880D8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1673</Words>
  <Application>Microsoft Office PowerPoint</Application>
  <PresentationFormat>Bildschirmpräsentation (4:3)</PresentationFormat>
  <Paragraphs>382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9" baseType="lpstr">
      <vt:lpstr>Arial</vt:lpstr>
      <vt:lpstr>Calibri</vt:lpstr>
      <vt:lpstr>PMingLiU</vt:lpstr>
      <vt:lpstr>StandardLife</vt:lpstr>
      <vt:lpstr>StandardLifeRegular</vt:lpstr>
      <vt:lpstr>System Font Regular</vt:lpstr>
      <vt:lpstr>Times New Roman</vt:lpstr>
      <vt:lpstr>Ubuntu</vt:lpstr>
      <vt:lpstr>Ubuntu Light</vt:lpstr>
      <vt:lpstr>Ubuntu Medium</vt:lpstr>
      <vt:lpstr>Wingdings</vt:lpstr>
      <vt:lpstr>SL Template deutsch</vt:lpstr>
      <vt:lpstr>Ruhestandsplanung   mit WeitBlick </vt:lpstr>
      <vt:lpstr>Herzlich willkommen zu unserer Veranstaltung !  Ruhestandsplanung mit WeitBlick </vt:lpstr>
      <vt:lpstr>Agenda/Inhaltsverzeichnis</vt:lpstr>
      <vt:lpstr>Ruhestandsplanung mit WeitBlick </vt:lpstr>
      <vt:lpstr>Produkte für jeden Anlass</vt:lpstr>
      <vt:lpstr>Ruhestandsplanung</vt:lpstr>
      <vt:lpstr>Für die variablen Kosten </vt:lpstr>
      <vt:lpstr>ParkAllee das Produkt</vt:lpstr>
      <vt:lpstr>WeitBlick</vt:lpstr>
      <vt:lpstr>Weitblick Deutschland  Versicherungskosten*</vt:lpstr>
      <vt:lpstr>WeitBlick Deutschland  Versicherungskosten</vt:lpstr>
      <vt:lpstr>WeitBlick Deutschland  Versicherungskosten / Courtage </vt:lpstr>
      <vt:lpstr>WeitBlick &amp; Parkallee</vt:lpstr>
      <vt:lpstr>Für die Fixkosten </vt:lpstr>
      <vt:lpstr>Für die Fixkosten</vt:lpstr>
      <vt:lpstr>Funktionsweise einer sofortbeginnenden Rente</vt:lpstr>
      <vt:lpstr>PowerPoint-Präsentation</vt:lpstr>
      <vt:lpstr>FREELAX SOFORT </vt:lpstr>
      <vt:lpstr>FREELAX SOFORT Optionen im Überblick</vt:lpstr>
      <vt:lpstr>FREELAXSOFORT – Optionen im Überblick</vt:lpstr>
      <vt:lpstr>FREELAXSOFORT – Optionen im Überblick</vt:lpstr>
      <vt:lpstr>Vollgarantierte Rente </vt:lpstr>
      <vt:lpstr>Entdecken Sie eine der höchsten garantierten  Sofortrenten im Markt – jetzt auch mit M&amp;M</vt:lpstr>
      <vt:lpstr>Überschussverwendungssysteme im Rentenbezug</vt:lpstr>
      <vt:lpstr>Marktblick: Lebenslange Rente mit FREELAX SOFORT</vt:lpstr>
      <vt:lpstr>Marktblick: Lebenslange Rente mit FREELAXSOFORT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callum.lewis@emperor.works</dc:creator>
  <cp:keywords/>
  <dc:description/>
  <cp:lastModifiedBy>Hartung, Nicole</cp:lastModifiedBy>
  <cp:revision>833</cp:revision>
  <cp:lastPrinted>2023-09-14T11:40:44Z</cp:lastPrinted>
  <dcterms:created xsi:type="dcterms:W3CDTF">2017-10-12T14:34:24Z</dcterms:created>
  <dcterms:modified xsi:type="dcterms:W3CDTF">2024-02-20T12:10:50Z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0x010100EC401626DA89A940AF16252AB0304616</vt:lpwstr>
  </property>
  <property fmtid="{D5CDD505-2E9C-101B-9397-08002B2CF9AE}" pid="3" name="MediaServiceImageTags">
    <vt:lpwstr/>
  </property>
</Properties>
</file>